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 id="2147483746" r:id="rId2"/>
    <p:sldMasterId id="2147483734" r:id="rId3"/>
    <p:sldMasterId id="2147483770" r:id="rId4"/>
    <p:sldMasterId id="2147483782" r:id="rId5"/>
  </p:sldMasterIdLst>
  <p:notesMasterIdLst>
    <p:notesMasterId r:id="rId32"/>
  </p:notesMasterIdLst>
  <p:handoutMasterIdLst>
    <p:handoutMasterId r:id="rId33"/>
  </p:handoutMasterIdLst>
  <p:sldIdLst>
    <p:sldId id="270" r:id="rId6"/>
    <p:sldId id="382" r:id="rId7"/>
    <p:sldId id="409" r:id="rId8"/>
    <p:sldId id="280" r:id="rId9"/>
    <p:sldId id="371" r:id="rId10"/>
    <p:sldId id="372" r:id="rId11"/>
    <p:sldId id="390" r:id="rId12"/>
    <p:sldId id="391" r:id="rId13"/>
    <p:sldId id="373" r:id="rId14"/>
    <p:sldId id="376" r:id="rId15"/>
    <p:sldId id="393" r:id="rId16"/>
    <p:sldId id="395" r:id="rId17"/>
    <p:sldId id="399" r:id="rId18"/>
    <p:sldId id="400" r:id="rId19"/>
    <p:sldId id="401" r:id="rId20"/>
    <p:sldId id="402" r:id="rId21"/>
    <p:sldId id="403" r:id="rId22"/>
    <p:sldId id="404" r:id="rId23"/>
    <p:sldId id="407" r:id="rId24"/>
    <p:sldId id="408" r:id="rId25"/>
    <p:sldId id="398" r:id="rId26"/>
    <p:sldId id="396" r:id="rId27"/>
    <p:sldId id="397" r:id="rId28"/>
    <p:sldId id="377" r:id="rId29"/>
    <p:sldId id="378" r:id="rId30"/>
    <p:sldId id="379"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E25A5"/>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03" d="100"/>
          <a:sy n="103" d="100"/>
        </p:scale>
        <p:origin x="-592" y="-96"/>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notesMaster" Target="notesMasters/notesMaster1.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D83F38A-24F1-4C26-8935-1D40E4DE1223}" type="datetimeFigureOut">
              <a:rPr lang="en-US" smtClean="0"/>
              <a:t>9/19/16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C73C35C-391F-426B-975A-46F03E23A231}" type="slidenum">
              <a:rPr lang="en-US" smtClean="0"/>
              <a:t>‹#›</a:t>
            </a:fld>
            <a:endParaRPr lang="en-US"/>
          </a:p>
        </p:txBody>
      </p:sp>
    </p:spTree>
    <p:extLst>
      <p:ext uri="{BB962C8B-B14F-4D97-AF65-F5344CB8AC3E}">
        <p14:creationId xmlns:p14="http://schemas.microsoft.com/office/powerpoint/2010/main" val="573886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CDEA45-5117-4F31-8F31-B4DCE512F431}" type="datetimeFigureOut">
              <a:rPr lang="en-US" smtClean="0"/>
              <a:t>9/19/16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10B4251-1CB2-47DC-A30E-F189D6C14BAB}" type="slidenum">
              <a:rPr lang="en-US" smtClean="0"/>
              <a:t>‹#›</a:t>
            </a:fld>
            <a:endParaRPr lang="en-US"/>
          </a:p>
        </p:txBody>
      </p:sp>
    </p:spTree>
    <p:extLst>
      <p:ext uri="{BB962C8B-B14F-4D97-AF65-F5344CB8AC3E}">
        <p14:creationId xmlns:p14="http://schemas.microsoft.com/office/powerpoint/2010/main" val="1216527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F852AD-587D-45EC-BFC5-E0BA93343F6D}" type="slidenum">
              <a:rPr lang="en-US" smtClean="0">
                <a:solidFill>
                  <a:srgbClr val="000000"/>
                </a:solidFill>
              </a:rPr>
              <a:pPr>
                <a:defRPr/>
              </a:pPr>
              <a:t>1</a:t>
            </a:fld>
            <a:endParaRPr lang="en-US">
              <a:solidFill>
                <a:srgbClr val="000000"/>
              </a:solidFill>
            </a:endParaRPr>
          </a:p>
        </p:txBody>
      </p:sp>
    </p:spTree>
    <p:extLst>
      <p:ext uri="{BB962C8B-B14F-4D97-AF65-F5344CB8AC3E}">
        <p14:creationId xmlns:p14="http://schemas.microsoft.com/office/powerpoint/2010/main" val="3001707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98103" y="8829967"/>
            <a:ext cx="2982119" cy="464820"/>
          </a:xfrm>
          <a:prstGeom prst="rect">
            <a:avLst/>
          </a:prstGeom>
        </p:spPr>
        <p:txBody>
          <a:bodyPr lIns="93177" tIns="46589" rIns="93177" bIns="46589"/>
          <a:lstStyle/>
          <a:p>
            <a:pPr fontAlgn="base">
              <a:spcBef>
                <a:spcPct val="0"/>
              </a:spcBef>
              <a:spcAft>
                <a:spcPct val="0"/>
              </a:spcAft>
            </a:pPr>
            <a:fld id="{4D9F1B1E-5EF7-8248-872D-61589EC35B00}" type="slidenum">
              <a:rPr lang="en-US" b="1" u="sng">
                <a:solidFill>
                  <a:prstClr val="black"/>
                </a:solidFill>
                <a:latin typeface="Arial" pitchFamily="34" charset="0"/>
                <a:ea typeface="ＭＳ Ｐゴシック" charset="-128"/>
              </a:rPr>
              <a:pPr fontAlgn="base">
                <a:spcBef>
                  <a:spcPct val="0"/>
                </a:spcBef>
                <a:spcAft>
                  <a:spcPct val="0"/>
                </a:spcAft>
              </a:pPr>
              <a:t>21</a:t>
            </a:fld>
            <a:endParaRPr lang="en-US" b="1" u="sng">
              <a:solidFill>
                <a:prstClr val="black"/>
              </a:solidFill>
              <a:latin typeface="Arial" pitchFamily="34" charset="0"/>
              <a:ea typeface="ＭＳ Ｐゴシック" charset="-128"/>
            </a:endParaRPr>
          </a:p>
        </p:txBody>
      </p:sp>
    </p:spTree>
    <p:extLst>
      <p:ext uri="{BB962C8B-B14F-4D97-AF65-F5344CB8AC3E}">
        <p14:creationId xmlns:p14="http://schemas.microsoft.com/office/powerpoint/2010/main" val="3639903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p:spPr>
        <p:txBody>
          <a:bodyPr/>
          <a:lstStyle/>
          <a:p>
            <a:endParaRPr lang="en-US" dirty="0" smtClean="0">
              <a:latin typeface="Times" charset="0"/>
              <a:ea typeface="ＭＳ Ｐゴシック" charset="-128"/>
            </a:endParaRPr>
          </a:p>
        </p:txBody>
      </p:sp>
    </p:spTree>
    <p:extLst>
      <p:ext uri="{BB962C8B-B14F-4D97-AF65-F5344CB8AC3E}">
        <p14:creationId xmlns:p14="http://schemas.microsoft.com/office/powerpoint/2010/main" val="3356501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p:spPr>
        <p:txBody>
          <a:bodyPr/>
          <a:lstStyle/>
          <a:p>
            <a:endParaRPr lang="en-US" dirty="0" smtClean="0">
              <a:latin typeface="Times" charset="0"/>
              <a:ea typeface="ＭＳ Ｐゴシック" charset="-128"/>
            </a:endParaRPr>
          </a:p>
        </p:txBody>
      </p:sp>
    </p:spTree>
    <p:extLst>
      <p:ext uri="{BB962C8B-B14F-4D97-AF65-F5344CB8AC3E}">
        <p14:creationId xmlns:p14="http://schemas.microsoft.com/office/powerpoint/2010/main" val="3225519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p:spPr>
        <p:txBody>
          <a:bodyPr/>
          <a:lstStyle/>
          <a:p>
            <a:endParaRPr lang="en-US" dirty="0" smtClean="0">
              <a:latin typeface="Times" charset="0"/>
              <a:ea typeface="ＭＳ Ｐゴシック" charset="-128"/>
            </a:endParaRPr>
          </a:p>
        </p:txBody>
      </p:sp>
    </p:spTree>
    <p:extLst>
      <p:ext uri="{BB962C8B-B14F-4D97-AF65-F5344CB8AC3E}">
        <p14:creationId xmlns:p14="http://schemas.microsoft.com/office/powerpoint/2010/main" val="3257224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3027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30275">
              <a:spcBef>
                <a:spcPct val="30000"/>
              </a:spcBef>
              <a:defRPr sz="1200">
                <a:solidFill>
                  <a:schemeClr val="tx1"/>
                </a:solidFill>
                <a:latin typeface="Arial" panose="020B0604020202020204" pitchFamily="34" charset="0"/>
                <a:ea typeface="ヒラギノ角ゴ Pro W3" charset="-128"/>
              </a:defRPr>
            </a:lvl3pPr>
            <a:lvl4pPr marL="1600200" indent="-228600" defTabSz="930275">
              <a:spcBef>
                <a:spcPct val="30000"/>
              </a:spcBef>
              <a:defRPr sz="1200">
                <a:solidFill>
                  <a:schemeClr val="tx1"/>
                </a:solidFill>
                <a:latin typeface="Arial" panose="020B0604020202020204" pitchFamily="34" charset="0"/>
                <a:ea typeface="ヒラギノ角ゴ Pro W3" charset="-128"/>
              </a:defRPr>
            </a:lvl4pPr>
            <a:lvl5pPr marL="2057400" indent="-228600" defTabSz="930275">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AD2613FB-C7CA-4B97-B405-DF378D4E3F82}" type="slidenum">
              <a:rPr lang="en-US" altLang="en-US" smtClean="0">
                <a:solidFill>
                  <a:srgbClr val="000000"/>
                </a:solidFill>
              </a:rPr>
              <a:pPr>
                <a:spcBef>
                  <a:spcPct val="0"/>
                </a:spcBef>
              </a:pPr>
              <a:t>5</a:t>
            </a:fld>
            <a:endParaRPr lang="en-US" altLang="en-US" smtClean="0">
              <a:solidFill>
                <a:srgbClr val="000000"/>
              </a:solidFill>
            </a:endParaRPr>
          </a:p>
        </p:txBody>
      </p:sp>
    </p:spTree>
    <p:extLst>
      <p:ext uri="{BB962C8B-B14F-4D97-AF65-F5344CB8AC3E}">
        <p14:creationId xmlns:p14="http://schemas.microsoft.com/office/powerpoint/2010/main" val="1052998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0B4251-1CB2-47DC-A30E-F189D6C14BAB}" type="slidenum">
              <a:rPr lang="en-US" smtClean="0"/>
              <a:t>7</a:t>
            </a:fld>
            <a:endParaRPr lang="en-US"/>
          </a:p>
        </p:txBody>
      </p:sp>
    </p:spTree>
    <p:extLst>
      <p:ext uri="{BB962C8B-B14F-4D97-AF65-F5344CB8AC3E}">
        <p14:creationId xmlns:p14="http://schemas.microsoft.com/office/powerpoint/2010/main" val="3206688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00E454-266F-DE47-BE07-54B458397993}" type="slidenum">
              <a:rPr lang="en-US" smtClean="0"/>
              <a:pPr/>
              <a:t>8</a:t>
            </a:fld>
            <a:endParaRPr lang="en-US"/>
          </a:p>
        </p:txBody>
      </p:sp>
    </p:spTree>
    <p:extLst>
      <p:ext uri="{BB962C8B-B14F-4D97-AF65-F5344CB8AC3E}">
        <p14:creationId xmlns:p14="http://schemas.microsoft.com/office/powerpoint/2010/main" val="227786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i="1" dirty="0"/>
              <a:t>A petabyte is a lot of data:</a:t>
            </a:r>
          </a:p>
          <a:p>
            <a:pPr marL="168244" indent="-168244">
              <a:spcAft>
                <a:spcPts val="393"/>
              </a:spcAft>
              <a:buFont typeface="Arial" panose="020B0604020202020204" pitchFamily="34" charset="0"/>
              <a:buChar char="•"/>
            </a:pPr>
            <a:r>
              <a:rPr lang="en-US" i="1" dirty="0"/>
              <a:t>1 PB is 20 million four-drawer filing cabinets full of text</a:t>
            </a:r>
          </a:p>
          <a:p>
            <a:pPr marL="168244" indent="-168244">
              <a:spcAft>
                <a:spcPts val="393"/>
              </a:spcAft>
              <a:buFont typeface="Arial" panose="020B0604020202020204" pitchFamily="34" charset="0"/>
              <a:buChar char="•"/>
            </a:pPr>
            <a:r>
              <a:rPr lang="en-US" i="1" dirty="0"/>
              <a:t>1 PB is 13.3 years of HD-TV video</a:t>
            </a:r>
          </a:p>
          <a:p>
            <a:pPr marL="168244" indent="-168244">
              <a:spcAft>
                <a:spcPts val="393"/>
              </a:spcAft>
              <a:buFont typeface="Arial" panose="020B0604020202020204" pitchFamily="34" charset="0"/>
              <a:buChar char="•"/>
            </a:pPr>
            <a:r>
              <a:rPr lang="en-US" i="1" dirty="0"/>
              <a:t>1.5 PB is the size of 10 billion photos on Facebook</a:t>
            </a:r>
          </a:p>
          <a:p>
            <a:endParaRPr lang="en-US" dirty="0"/>
          </a:p>
        </p:txBody>
      </p:sp>
    </p:spTree>
    <p:extLst>
      <p:ext uri="{BB962C8B-B14F-4D97-AF65-F5344CB8AC3E}">
        <p14:creationId xmlns:p14="http://schemas.microsoft.com/office/powerpoint/2010/main" val="2917062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xfrm>
            <a:off x="3937747" y="8773957"/>
            <a:ext cx="3012329" cy="462119"/>
          </a:xfrm>
          <a:prstGeom prst="rect">
            <a:avLst/>
          </a:prstGeom>
          <a:noFill/>
        </p:spPr>
        <p:txBody>
          <a:bodyPr/>
          <a:lstStyle/>
          <a:p>
            <a:fld id="{566C693D-26C7-4935-8493-5166D81BC318}" type="slidenum">
              <a:rPr lang="en-US" smtClean="0"/>
              <a:pPr/>
              <a:t>11</a:t>
            </a:fld>
            <a:endParaRPr lang="en-US" smtClean="0"/>
          </a:p>
        </p:txBody>
      </p:sp>
      <p:sp>
        <p:nvSpPr>
          <p:cNvPr id="7171" name="Rectangle 2"/>
          <p:cNvSpPr>
            <a:spLocks noGrp="1" noRot="1" noChangeAspect="1" noChangeArrowheads="1" noTextEdit="1"/>
          </p:cNvSpPr>
          <p:nvPr>
            <p:ph type="sldImg"/>
          </p:nvPr>
        </p:nvSpPr>
        <p:spPr>
          <a:solidFill>
            <a:srgbClr val="FFFFFF"/>
          </a:solidFill>
          <a:ln/>
        </p:spPr>
      </p:sp>
      <p:sp>
        <p:nvSpPr>
          <p:cNvPr id="7172" name="Rectangle 3"/>
          <p:cNvSpPr>
            <a:spLocks noGrp="1" noChangeArrowheads="1"/>
          </p:cNvSpPr>
          <p:nvPr>
            <p:ph type="body" idx="1"/>
          </p:nvPr>
        </p:nvSpPr>
        <p:spPr>
          <a:solidFill>
            <a:srgbClr val="FFFFFF"/>
          </a:solidFill>
          <a:ln>
            <a:solidFill>
              <a:schemeClr val="tx1"/>
            </a:solidFill>
          </a:ln>
        </p:spPr>
        <p:txBody>
          <a:bodyPr/>
          <a:lstStyle/>
          <a:p>
            <a:pPr eaLnBrk="1" hangingPunct="1"/>
            <a:r>
              <a:rPr lang="en-US" sz="1000" dirty="0" smtClean="0"/>
              <a:t>As </a:t>
            </a:r>
            <a:r>
              <a:rPr lang="en-US" sz="1000" dirty="0"/>
              <a:t>of Feb 2009, all historical data comes from EMS (no EDGRS annual report data for pre-2000) and </a:t>
            </a:r>
            <a:r>
              <a:rPr lang="en-US" sz="1000" dirty="0" smtClean="0"/>
              <a:t>OBPG </a:t>
            </a:r>
            <a:r>
              <a:rPr lang="en-US" sz="1000" dirty="0"/>
              <a:t>data is added from the Ocean Color website statistics for FY04 through FY12.</a:t>
            </a:r>
          </a:p>
          <a:p>
            <a:pPr eaLnBrk="1" hangingPunct="1"/>
            <a:endParaRPr lang="en-US" sz="1000" dirty="0"/>
          </a:p>
          <a:p>
            <a:pPr eaLnBrk="1" hangingPunct="1"/>
            <a:r>
              <a:rPr lang="en-US" sz="1000" dirty="0"/>
              <a:t>Prior years (FY00-FY2008) products distribution data sources cover the following data centers:</a:t>
            </a:r>
          </a:p>
          <a:p>
            <a:pPr lvl="1" eaLnBrk="1" hangingPunct="1"/>
            <a:r>
              <a:rPr lang="en-US" sz="1000" dirty="0"/>
              <a:t>ASF, </a:t>
            </a:r>
            <a:r>
              <a:rPr lang="en-US" sz="1000" dirty="0" smtClean="0"/>
              <a:t>LPDAAC, </a:t>
            </a:r>
            <a:r>
              <a:rPr lang="en-US" sz="1000" dirty="0"/>
              <a:t>GSFC, GHRC, PO.DAAC, ASDC, NSIDC, ORNL, SEDAC, including  OBPG since FY2004, MODAPS since FY2006</a:t>
            </a:r>
            <a:r>
              <a:rPr lang="en-US" sz="1000" dirty="0" smtClean="0"/>
              <a:t>, </a:t>
            </a:r>
            <a:r>
              <a:rPr lang="en-US" sz="1000" dirty="0"/>
              <a:t>CDDIS since </a:t>
            </a:r>
            <a:r>
              <a:rPr lang="en-US" sz="1000" dirty="0" smtClean="0"/>
              <a:t>FY2009 and LANCE since FY10. </a:t>
            </a:r>
            <a:r>
              <a:rPr lang="en-US" sz="1000" dirty="0"/>
              <a:t>All data are on FY boundaries. </a:t>
            </a:r>
          </a:p>
          <a:p>
            <a:pPr eaLnBrk="1" hangingPunct="1"/>
            <a:r>
              <a:rPr lang="en-US" sz="1000" dirty="0"/>
              <a:t>FY2011 data is cumulated per month for the following </a:t>
            </a:r>
            <a:r>
              <a:rPr lang="en-US" sz="1000" dirty="0" smtClean="0"/>
              <a:t>11 </a:t>
            </a:r>
            <a:r>
              <a:rPr lang="en-US" sz="1000" dirty="0"/>
              <a:t>data centers:</a:t>
            </a:r>
          </a:p>
          <a:p>
            <a:pPr lvl="1" eaLnBrk="1" hangingPunct="1"/>
            <a:r>
              <a:rPr lang="en-US" sz="1000" dirty="0"/>
              <a:t>ASF, </a:t>
            </a:r>
            <a:r>
              <a:rPr lang="en-US" sz="1000" dirty="0" smtClean="0"/>
              <a:t>LPDAAC, </a:t>
            </a:r>
            <a:r>
              <a:rPr lang="en-US" sz="1000" dirty="0"/>
              <a:t>GSFC, GHRC, PO.DAAC, ASDC, NSIDC, ORNL, MODAPS, SEDAC, </a:t>
            </a:r>
            <a:r>
              <a:rPr lang="en-US" sz="1000" dirty="0" smtClean="0"/>
              <a:t>CDDIS</a:t>
            </a:r>
            <a:r>
              <a:rPr lang="en-US" sz="1000" dirty="0"/>
              <a:t>, </a:t>
            </a:r>
            <a:r>
              <a:rPr lang="en-US" sz="1000" dirty="0" smtClean="0"/>
              <a:t>and</a:t>
            </a:r>
            <a:r>
              <a:rPr lang="en-US" sz="1000" baseline="0" dirty="0" smtClean="0"/>
              <a:t> LANCE </a:t>
            </a:r>
            <a:r>
              <a:rPr lang="en-US" sz="1000" dirty="0" smtClean="0"/>
              <a:t>with </a:t>
            </a:r>
            <a:r>
              <a:rPr lang="en-US" sz="1000" dirty="0"/>
              <a:t>OBPG </a:t>
            </a:r>
            <a:r>
              <a:rPr lang="en-US" sz="1000" dirty="0" smtClean="0"/>
              <a:t>added </a:t>
            </a:r>
            <a:r>
              <a:rPr lang="en-US" sz="1000" dirty="0"/>
              <a:t>at end of the fiscal year. </a:t>
            </a:r>
          </a:p>
          <a:p>
            <a:pPr eaLnBrk="1" hangingPunct="1"/>
            <a:r>
              <a:rPr lang="en-US" sz="1000" dirty="0"/>
              <a:t>FY2012 data is cumulated per month for the following data </a:t>
            </a:r>
            <a:r>
              <a:rPr lang="en-US" sz="1000" dirty="0" smtClean="0"/>
              <a:t>centers:</a:t>
            </a:r>
            <a:endParaRPr lang="en-US" sz="1000" dirty="0"/>
          </a:p>
          <a:p>
            <a:pPr lvl="1" eaLnBrk="1" hangingPunct="1"/>
            <a:r>
              <a:rPr lang="en-US" sz="1000" dirty="0"/>
              <a:t>ASF, </a:t>
            </a:r>
            <a:r>
              <a:rPr lang="en-US" sz="1000" dirty="0" smtClean="0"/>
              <a:t>LPDAAC, </a:t>
            </a:r>
            <a:r>
              <a:rPr lang="en-US" sz="1000" dirty="0"/>
              <a:t>GSFC, GHRC, PO.DAAC, ASDC, NSIDC, ORNL, MODAPS, SEDAC, CDDIS and LANCE; OBPG data included as of June 2012, the earlier </a:t>
            </a:r>
            <a:r>
              <a:rPr lang="en-US" sz="1000" dirty="0" smtClean="0"/>
              <a:t>months added </a:t>
            </a:r>
            <a:r>
              <a:rPr lang="en-US" sz="1000" dirty="0"/>
              <a:t>at end of the fiscal year. </a:t>
            </a:r>
          </a:p>
          <a:p>
            <a:pPr lvl="1" eaLnBrk="1" hangingPunct="1"/>
            <a:r>
              <a:rPr lang="en-US" sz="1000" dirty="0"/>
              <a:t>As of FY12 CALIPSO distribution is included in  ASDC totals.</a:t>
            </a:r>
          </a:p>
          <a:p>
            <a:pPr eaLnBrk="1" hangingPunct="1"/>
            <a:r>
              <a:rPr lang="en-US" sz="1000" dirty="0" smtClean="0"/>
              <a:t>FY2013/14/15/16 </a:t>
            </a:r>
            <a:r>
              <a:rPr lang="en-US" sz="1000" dirty="0"/>
              <a:t>data is cumulated per month for the following data </a:t>
            </a:r>
            <a:r>
              <a:rPr lang="en-US" sz="1000" dirty="0" smtClean="0"/>
              <a:t>centers</a:t>
            </a:r>
            <a:r>
              <a:rPr lang="en-US" sz="1000" dirty="0"/>
              <a:t>:</a:t>
            </a:r>
          </a:p>
          <a:p>
            <a:pPr lvl="1" eaLnBrk="1" hangingPunct="1"/>
            <a:r>
              <a:rPr lang="en-US" sz="1000" dirty="0"/>
              <a:t>ASF, </a:t>
            </a:r>
            <a:r>
              <a:rPr lang="en-US" sz="1000" dirty="0" smtClean="0"/>
              <a:t>LPDAAC, </a:t>
            </a:r>
            <a:r>
              <a:rPr lang="en-US" sz="1000" dirty="0"/>
              <a:t>GSFC, GHRC, PO.DAAC, ASDC, NSIDC, ORNL, MODAPS, SEDAC, CDDIS, </a:t>
            </a:r>
            <a:r>
              <a:rPr lang="en-US" sz="1000" dirty="0" smtClean="0"/>
              <a:t>OBDAAC*, LANCE</a:t>
            </a:r>
          </a:p>
          <a:p>
            <a:pPr lvl="1" eaLnBrk="1" hangingPunct="1"/>
            <a:r>
              <a:rPr lang="en-US" sz="1000" dirty="0" smtClean="0"/>
              <a:t>(*Beginning in October 1 2015, OBPG has been renamed to OBDAAC)</a:t>
            </a:r>
          </a:p>
        </p:txBody>
      </p:sp>
    </p:spTree>
    <p:extLst>
      <p:ext uri="{BB962C8B-B14F-4D97-AF65-F5344CB8AC3E}">
        <p14:creationId xmlns:p14="http://schemas.microsoft.com/office/powerpoint/2010/main" val="958815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5448A4-78C0-4E51-89A0-E00FA045B5DC}" type="slidenum">
              <a:rPr lang="en-US" smtClean="0"/>
              <a:t>16</a:t>
            </a:fld>
            <a:endParaRPr lang="en-US"/>
          </a:p>
        </p:txBody>
      </p:sp>
    </p:spTree>
    <p:extLst>
      <p:ext uri="{BB962C8B-B14F-4D97-AF65-F5344CB8AC3E}">
        <p14:creationId xmlns:p14="http://schemas.microsoft.com/office/powerpoint/2010/main" val="567925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74CE6-99F7-4A21-89B7-A6C67343707F}" type="slidenum">
              <a:rPr lang="en-US" smtClean="0"/>
              <a:t>19</a:t>
            </a:fld>
            <a:endParaRPr lang="en-US"/>
          </a:p>
        </p:txBody>
      </p:sp>
    </p:spTree>
    <p:extLst>
      <p:ext uri="{BB962C8B-B14F-4D97-AF65-F5344CB8AC3E}">
        <p14:creationId xmlns:p14="http://schemas.microsoft.com/office/powerpoint/2010/main" val="1353913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74CE6-99F7-4A21-89B7-A6C67343707F}" type="slidenum">
              <a:rPr lang="en-US" smtClean="0"/>
              <a:t>20</a:t>
            </a:fld>
            <a:endParaRPr lang="en-US"/>
          </a:p>
        </p:txBody>
      </p:sp>
    </p:spTree>
    <p:extLst>
      <p:ext uri="{BB962C8B-B14F-4D97-AF65-F5344CB8AC3E}">
        <p14:creationId xmlns:p14="http://schemas.microsoft.com/office/powerpoint/2010/main" val="3453072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5" name="Rectangle 4"/>
          <p:cNvSpPr>
            <a:spLocks noGrp="1" noChangeArrowheads="1"/>
          </p:cNvSpPr>
          <p:nvPr/>
        </p:nvSpPr>
        <p:spPr bwMode="auto">
          <a:xfrm>
            <a:off x="7924800" y="6618288"/>
            <a:ext cx="1219200" cy="152400"/>
          </a:xfrm>
          <a:prstGeom prst="rect">
            <a:avLst/>
          </a:prstGeom>
          <a:noFill/>
          <a:ln w="9525">
            <a:noFill/>
            <a:miter lim="800000"/>
            <a:headEnd/>
            <a:tailEnd/>
          </a:ln>
          <a:effectLst/>
        </p:spPr>
        <p:txBody>
          <a:bodyPr/>
          <a:lstStyle/>
          <a:p>
            <a:pPr algn="ctr" eaLnBrk="0" fontAlgn="base" hangingPunct="0">
              <a:spcBef>
                <a:spcPct val="0"/>
              </a:spcBef>
              <a:spcAft>
                <a:spcPct val="0"/>
              </a:spcAft>
              <a:defRPr/>
            </a:pPr>
            <a:endParaRPr lang="en-US" sz="1400" dirty="0">
              <a:solidFill>
                <a:srgbClr val="000000"/>
              </a:solidFill>
              <a:ea typeface="ＭＳ Ｐゴシック" charset="-128"/>
              <a:cs typeface="ＭＳ Ｐゴシック" charset="-128"/>
            </a:endParaRPr>
          </a:p>
        </p:txBody>
      </p:sp>
      <p:sp>
        <p:nvSpPr>
          <p:cNvPr id="5125" name="Rectangle 5"/>
          <p:cNvSpPr>
            <a:spLocks noGrp="1" noChangeArrowheads="1"/>
          </p:cNvSpPr>
          <p:nvPr>
            <p:ph type="ctrTitle"/>
          </p:nvPr>
        </p:nvSpPr>
        <p:spPr>
          <a:xfrm>
            <a:off x="469900" y="1103313"/>
            <a:ext cx="8343900" cy="647700"/>
          </a:xfrm>
        </p:spPr>
        <p:txBody>
          <a:bodyPr anchor="t"/>
          <a:lstStyle>
            <a:lvl1pPr>
              <a:defRPr/>
            </a:lvl1pPr>
          </a:lstStyle>
          <a:p>
            <a:r>
              <a:rPr lang="en-US" smtClean="0"/>
              <a:t>Click to edit Master title style</a:t>
            </a:r>
            <a:endParaRPr lang="en-US"/>
          </a:p>
        </p:txBody>
      </p:sp>
      <p:sp>
        <p:nvSpPr>
          <p:cNvPr id="5126" name="Rectangle 6"/>
          <p:cNvSpPr>
            <a:spLocks noGrp="1" noChangeArrowheads="1"/>
          </p:cNvSpPr>
          <p:nvPr>
            <p:ph type="subTitle" idx="1"/>
          </p:nvPr>
        </p:nvSpPr>
        <p:spPr>
          <a:xfrm>
            <a:off x="22225" y="5854700"/>
            <a:ext cx="3708400" cy="889000"/>
          </a:xfrm>
        </p:spPr>
        <p:txBody>
          <a:bodyPr/>
          <a:lstStyle>
            <a:lvl1pPr marL="0" indent="0">
              <a:buFont typeface="Wingdings" pitchFamily="-107" charset="2"/>
              <a:buNone/>
              <a:defRPr sz="1600" b="1">
                <a:solidFill>
                  <a:srgbClr val="104A84"/>
                </a:solidFill>
              </a:defRPr>
            </a:lvl1pPr>
          </a:lstStyle>
          <a:p>
            <a:r>
              <a:rPr lang="en-US" smtClean="0"/>
              <a:t>Click to edit Master subtitle style</a:t>
            </a:r>
            <a:endParaRPr lang="en-US"/>
          </a:p>
        </p:txBody>
      </p:sp>
      <p:sp>
        <p:nvSpPr>
          <p:cNvPr id="6" name="Rectangle 3"/>
          <p:cNvSpPr>
            <a:spLocks noGrp="1" noChangeArrowheads="1"/>
          </p:cNvSpPr>
          <p:nvPr>
            <p:ph type="sldNum" sz="quarter" idx="10"/>
          </p:nvPr>
        </p:nvSpPr>
        <p:spPr>
          <a:xfrm>
            <a:off x="6465888" y="6303963"/>
            <a:ext cx="1905000" cy="457200"/>
          </a:xfrm>
        </p:spPr>
        <p:txBody>
          <a:bodyPr/>
          <a:lstStyle>
            <a:lvl1pPr>
              <a:defRPr sz="1200"/>
            </a:lvl1pPr>
          </a:lstStyle>
          <a:p>
            <a:pPr>
              <a:defRPr/>
            </a:pPr>
            <a:fld id="{C1C33D2C-CE13-420B-95DA-B996F42B514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1208820"/>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C61FE138-7094-432B-8354-0461F484D1A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5761345"/>
      </p:ext>
    </p:extLst>
  </p:cSld>
  <p:clrMapOvr>
    <a:masterClrMapping/>
  </p:clrMapOvr>
  <p:transition xmlns:p14="http://schemas.microsoft.com/office/powerpoint/2010/main">
    <p:wipe dir="d"/>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6644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4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79161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4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97467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4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53209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5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17082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5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75971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5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41132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5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64130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5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86200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5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102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36513"/>
            <a:ext cx="1960563" cy="6391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36513"/>
            <a:ext cx="5732462" cy="6391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710DFC02-283E-413B-A62A-3021EE57F41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8180425"/>
      </p:ext>
    </p:extLst>
  </p:cSld>
  <p:clrMapOvr>
    <a:masterClrMapping/>
  </p:clrMapOvr>
  <p:transition xmlns:p14="http://schemas.microsoft.com/office/powerpoint/2010/main">
    <p:wipe dir="d"/>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5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72283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5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54265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5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67717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5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5761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6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13015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6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28588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6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52122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6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59056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6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26713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6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365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26A66F-646F-483B-95D8-95EED87ECA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44728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6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89800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6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22166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6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13067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6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20371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7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06775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7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40596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7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9088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7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96648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7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0497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7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18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55F96-F7F8-477E-B658-C5E5A2B1B3F9}" type="slidenum">
              <a:rPr lang="en-US" smtClean="0"/>
              <a:t>‹#›</a:t>
            </a:fld>
            <a:endParaRPr lang="en-US"/>
          </a:p>
        </p:txBody>
      </p:sp>
    </p:spTree>
    <p:extLst>
      <p:ext uri="{BB962C8B-B14F-4D97-AF65-F5344CB8AC3E}">
        <p14:creationId xmlns:p14="http://schemas.microsoft.com/office/powerpoint/2010/main" val="2193894476"/>
      </p:ext>
    </p:extLst>
  </p:cSld>
  <p:clrMapOvr>
    <a:masterClrMapping/>
  </p:clrMapOvr>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7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6429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7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39122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7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47094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7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827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8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97701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8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85570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8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10922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8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402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8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24441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8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761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55F96-F7F8-477E-B658-C5E5A2B1B3F9}" type="slidenum">
              <a:rPr lang="en-US" smtClean="0"/>
              <a:t>‹#›</a:t>
            </a:fld>
            <a:endParaRPr lang="en-US"/>
          </a:p>
        </p:txBody>
      </p:sp>
    </p:spTree>
    <p:extLst>
      <p:ext uri="{BB962C8B-B14F-4D97-AF65-F5344CB8AC3E}">
        <p14:creationId xmlns:p14="http://schemas.microsoft.com/office/powerpoint/2010/main" val="2800150677"/>
      </p:ext>
    </p:extLst>
  </p:cSld>
  <p:clrMapOvr>
    <a:masterClrMapping/>
  </p:clrMapOvr>
  <p:timing>
    <p:tnLst>
      <p:par>
        <p:cTn xmlns:p14="http://schemas.microsoft.com/office/powerpoint/2010/mai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8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66235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8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61977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8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529906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8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111751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9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343173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9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83551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9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53617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9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10839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9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380736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9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3180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55F96-F7F8-477E-B658-C5E5A2B1B3F9}" type="slidenum">
              <a:rPr lang="en-US" smtClean="0"/>
              <a:t>‹#›</a:t>
            </a:fld>
            <a:endParaRPr lang="en-US"/>
          </a:p>
        </p:txBody>
      </p:sp>
    </p:spTree>
    <p:extLst>
      <p:ext uri="{BB962C8B-B14F-4D97-AF65-F5344CB8AC3E}">
        <p14:creationId xmlns:p14="http://schemas.microsoft.com/office/powerpoint/2010/main" val="2805082147"/>
      </p:ext>
    </p:extLst>
  </p:cSld>
  <p:clrMapOvr>
    <a:masterClrMapping/>
  </p:clrMapOvr>
  <p:timing>
    <p:tnLst>
      <p:par>
        <p:cTn xmlns:p14="http://schemas.microsoft.com/office/powerpoint/2010/mai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9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60262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9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99012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9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77345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9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45702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0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483102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0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931548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0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42878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0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397633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0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9912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0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6632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55F96-F7F8-477E-B658-C5E5A2B1B3F9}" type="slidenum">
              <a:rPr lang="en-US" smtClean="0"/>
              <a:t>‹#›</a:t>
            </a:fld>
            <a:endParaRPr lang="en-US"/>
          </a:p>
        </p:txBody>
      </p:sp>
    </p:spTree>
    <p:extLst>
      <p:ext uri="{BB962C8B-B14F-4D97-AF65-F5344CB8AC3E}">
        <p14:creationId xmlns:p14="http://schemas.microsoft.com/office/powerpoint/2010/main" val="18367135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0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540272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0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607597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0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17319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0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44735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1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41177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1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89328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1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258183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1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293705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1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391475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1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108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55F96-F7F8-477E-B658-C5E5A2B1B3F9}" type="slidenum">
              <a:rPr lang="en-US" smtClean="0"/>
              <a:t>‹#›</a:t>
            </a:fld>
            <a:endParaRPr lang="en-US"/>
          </a:p>
        </p:txBody>
      </p:sp>
    </p:spTree>
    <p:extLst>
      <p:ext uri="{BB962C8B-B14F-4D97-AF65-F5344CB8AC3E}">
        <p14:creationId xmlns:p14="http://schemas.microsoft.com/office/powerpoint/2010/main" val="106271997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1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1953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1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621252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1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881805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1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868167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2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74848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2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428064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2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3027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2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117047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2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061557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2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685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55F96-F7F8-477E-B658-C5E5A2B1B3F9}" type="slidenum">
              <a:rPr lang="en-US" smtClean="0"/>
              <a:t>‹#›</a:t>
            </a:fld>
            <a:endParaRPr lang="en-US"/>
          </a:p>
        </p:txBody>
      </p:sp>
    </p:spTree>
    <p:extLst>
      <p:ext uri="{BB962C8B-B14F-4D97-AF65-F5344CB8AC3E}">
        <p14:creationId xmlns:p14="http://schemas.microsoft.com/office/powerpoint/2010/main" val="35392431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2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140876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2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098533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2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212344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2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798816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3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451825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3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622336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3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961239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3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078957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3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935612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3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201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55F96-F7F8-477E-B658-C5E5A2B1B3F9}" type="slidenum">
              <a:rPr lang="en-US" smtClean="0"/>
              <a:t>‹#›</a:t>
            </a:fld>
            <a:endParaRPr lang="en-US"/>
          </a:p>
        </p:txBody>
      </p:sp>
    </p:spTree>
    <p:extLst>
      <p:ext uri="{BB962C8B-B14F-4D97-AF65-F5344CB8AC3E}">
        <p14:creationId xmlns:p14="http://schemas.microsoft.com/office/powerpoint/2010/main" val="124669232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3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23679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3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43582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3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694345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3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74707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4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759152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4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024850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4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398218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4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545222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4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53086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14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43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
          <p:cNvSpPr>
            <a:spLocks noGrp="1" noChangeArrowheads="1"/>
          </p:cNvSpPr>
          <p:nvPr>
            <p:ph type="sldNum" sz="quarter" idx="10"/>
          </p:nvPr>
        </p:nvSpPr>
        <p:spPr>
          <a:ln/>
        </p:spPr>
        <p:txBody>
          <a:bodyPr/>
          <a:lstStyle>
            <a:lvl1pPr>
              <a:defRPr/>
            </a:lvl1pPr>
          </a:lstStyle>
          <a:p>
            <a:pPr>
              <a:defRPr/>
            </a:pPr>
            <a:fld id="{A55769B6-FEE2-465E-96D7-E5644261516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8680551"/>
      </p:ext>
    </p:extLst>
  </p:cSld>
  <p:clrMapOvr>
    <a:masterClrMapping/>
  </p:clrMapOvr>
  <p:transition xmlns:p14="http://schemas.microsoft.com/office/powerpoint/2010/mai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55F96-F7F8-477E-B658-C5E5A2B1B3F9}" type="slidenum">
              <a:rPr lang="en-US" smtClean="0"/>
              <a:t>‹#›</a:t>
            </a:fld>
            <a:endParaRPr lang="en-US"/>
          </a:p>
        </p:txBody>
      </p:sp>
    </p:spTree>
    <p:extLst>
      <p:ext uri="{BB962C8B-B14F-4D97-AF65-F5344CB8AC3E}">
        <p14:creationId xmlns:p14="http://schemas.microsoft.com/office/powerpoint/2010/main" val="76173175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4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49364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4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597019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4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444272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4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367823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5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316325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5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918181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5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083172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5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531901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15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298733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5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8796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55F96-F7F8-477E-B658-C5E5A2B1B3F9}" type="slidenum">
              <a:rPr lang="en-US" smtClean="0"/>
              <a:t>‹#›</a:t>
            </a:fld>
            <a:endParaRPr lang="en-US"/>
          </a:p>
        </p:txBody>
      </p:sp>
    </p:spTree>
    <p:extLst>
      <p:ext uri="{BB962C8B-B14F-4D97-AF65-F5344CB8AC3E}">
        <p14:creationId xmlns:p14="http://schemas.microsoft.com/office/powerpoint/2010/main" val="52387323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5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695206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15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497376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15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005402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5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580736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6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071561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6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990437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16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634551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6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935099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16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425534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16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9090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55F96-F7F8-477E-B658-C5E5A2B1B3F9}" type="slidenum">
              <a:rPr lang="en-US" smtClean="0"/>
              <a:t>‹#›</a:t>
            </a:fld>
            <a:endParaRPr lang="en-US"/>
          </a:p>
        </p:txBody>
      </p:sp>
    </p:spTree>
    <p:extLst>
      <p:ext uri="{BB962C8B-B14F-4D97-AF65-F5344CB8AC3E}">
        <p14:creationId xmlns:p14="http://schemas.microsoft.com/office/powerpoint/2010/main" val="43719749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16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348820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16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881203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16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500612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16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249476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17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092993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17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646537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17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987142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7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844579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17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873591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17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243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55F96-F7F8-477E-B658-C5E5A2B1B3F9}" type="slidenum">
              <a:rPr lang="en-US" smtClean="0"/>
              <a:t>‹#›</a:t>
            </a:fld>
            <a:endParaRPr lang="en-US"/>
          </a:p>
        </p:txBody>
      </p:sp>
    </p:spTree>
    <p:extLst>
      <p:ext uri="{BB962C8B-B14F-4D97-AF65-F5344CB8AC3E}">
        <p14:creationId xmlns:p14="http://schemas.microsoft.com/office/powerpoint/2010/main" val="354286801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7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393945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7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884326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7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05905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17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242032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18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590428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18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530716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18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905824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18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996520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18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480494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18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5784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Grp="1" noChangeArrowheads="1"/>
          </p:cNvSpPr>
          <p:nvPr/>
        </p:nvSpPr>
        <p:spPr bwMode="auto">
          <a:xfrm>
            <a:off x="7924800" y="6618288"/>
            <a:ext cx="1219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base">
              <a:spcBef>
                <a:spcPct val="0"/>
              </a:spcBef>
              <a:spcAft>
                <a:spcPct val="0"/>
              </a:spcAft>
              <a:defRPr/>
            </a:pPr>
            <a:endParaRPr lang="en-US" altLang="en-US" sz="1400" smtClean="0">
              <a:solidFill>
                <a:srgbClr val="000000"/>
              </a:solidFill>
            </a:endParaRPr>
          </a:p>
        </p:txBody>
      </p:sp>
      <p:sp>
        <p:nvSpPr>
          <p:cNvPr id="5125" name="Rectangle 5"/>
          <p:cNvSpPr>
            <a:spLocks noGrp="1" noChangeArrowheads="1"/>
          </p:cNvSpPr>
          <p:nvPr>
            <p:ph type="ctrTitle"/>
          </p:nvPr>
        </p:nvSpPr>
        <p:spPr>
          <a:xfrm>
            <a:off x="469900" y="1103313"/>
            <a:ext cx="8343900" cy="647700"/>
          </a:xfrm>
        </p:spPr>
        <p:txBody>
          <a:bodyPr anchor="t"/>
          <a:lstStyle>
            <a:lvl1pPr>
              <a:defRPr/>
            </a:lvl1pPr>
          </a:lstStyle>
          <a:p>
            <a:r>
              <a:rPr lang="en-US"/>
              <a:t>Click to edit Master title style</a:t>
            </a:r>
          </a:p>
        </p:txBody>
      </p:sp>
      <p:sp>
        <p:nvSpPr>
          <p:cNvPr id="5126" name="Rectangle 6"/>
          <p:cNvSpPr>
            <a:spLocks noGrp="1" noChangeArrowheads="1"/>
          </p:cNvSpPr>
          <p:nvPr>
            <p:ph type="subTitle" idx="1"/>
          </p:nvPr>
        </p:nvSpPr>
        <p:spPr>
          <a:xfrm>
            <a:off x="22225" y="5854700"/>
            <a:ext cx="3708400" cy="889000"/>
          </a:xfrm>
        </p:spPr>
        <p:txBody>
          <a:bodyPr/>
          <a:lstStyle>
            <a:lvl1pPr marL="0" indent="0">
              <a:buFont typeface="Wingdings" pitchFamily="-107" charset="2"/>
              <a:buNone/>
              <a:defRPr sz="1600" b="1">
                <a:solidFill>
                  <a:srgbClr val="104A84"/>
                </a:solidFill>
              </a:defRPr>
            </a:lvl1pPr>
          </a:lstStyle>
          <a:p>
            <a:r>
              <a:rPr lang="en-US"/>
              <a:t>Click to edit Master subtitle style</a:t>
            </a:r>
          </a:p>
        </p:txBody>
      </p:sp>
      <p:sp>
        <p:nvSpPr>
          <p:cNvPr id="6" name="Rectangle 3"/>
          <p:cNvSpPr>
            <a:spLocks noGrp="1" noChangeArrowheads="1"/>
          </p:cNvSpPr>
          <p:nvPr>
            <p:ph type="sldNum" sz="quarter" idx="10"/>
          </p:nvPr>
        </p:nvSpPr>
        <p:spPr>
          <a:xfrm>
            <a:off x="6465888" y="6303963"/>
            <a:ext cx="1905000" cy="457200"/>
          </a:xfrm>
        </p:spPr>
        <p:txBody>
          <a:bodyPr/>
          <a:lstStyle>
            <a:lvl1pPr>
              <a:defRPr/>
            </a:lvl1pPr>
          </a:lstStyle>
          <a:p>
            <a:fld id="{2543F1FE-77C5-4E0E-847B-3B8816AC07A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7948560"/>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18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41780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18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269182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8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320761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18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360057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19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400260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19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280085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19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506943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19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038287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19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970997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19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4395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sldNum" sz="quarter" idx="10"/>
          </p:nvPr>
        </p:nvSpPr>
        <p:spPr>
          <a:xfrm>
            <a:off x="7261225" y="6523832"/>
            <a:ext cx="1905000" cy="354012"/>
          </a:xfrm>
          <a:ln/>
        </p:spPr>
        <p:txBody>
          <a:bodyPr/>
          <a:lstStyle>
            <a:lvl1pPr>
              <a:defRPr/>
            </a:lvl1pPr>
          </a:lstStyle>
          <a:p>
            <a:fld id="{EA73A69F-5CD1-4646-B217-3A7E8E562A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04681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19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469748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19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768845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19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987012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19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648185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20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327804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20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861758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20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722830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20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285974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20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459451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20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1578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fld id="{97771CE5-0FEE-4610-AFEA-4CB07D870A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550302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20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330326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20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671283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20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222068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20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880377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21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350937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21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524744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21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969151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21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200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21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149258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21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5619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10125" y="1152002"/>
            <a:ext cx="3846513"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fld id="{73B45F18-D243-4D3D-88A9-B71040636F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967066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21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246065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21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888317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21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548049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21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545024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22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114671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22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588830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22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338948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2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041755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22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319099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22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6174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fld id="{6DA53891-DA8B-4217-8A2A-748EB46447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4663147"/>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22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9855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22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291749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22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925101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22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735965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23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45236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23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999458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23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177230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23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134719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23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119037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23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732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fld id="{E9AF5A34-D5C8-4BFF-8D7B-8753E242A6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9503865"/>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23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471949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23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149520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23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865451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23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09603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24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391963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24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526754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24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032377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24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483644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24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708279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24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7821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8F99FDAC-D3A3-4025-95C3-ED09F0DD437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1895323"/>
      </p:ext>
    </p:extLst>
  </p:cSld>
  <p:clrMapOvr>
    <a:masterClrMapping/>
  </p:clrMapOvr>
  <p:transition xmlns:p14="http://schemas.microsoft.com/office/powerpoint/2010/mai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fld id="{D22852D3-3D0E-4F93-9823-945127AF5D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801713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24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823287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24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400770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24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763520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24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629517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25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756236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25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777319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25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679952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25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894561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25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233240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25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1062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fld id="{33535FA9-8FEC-4B27-8195-9C021DF0F0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777220"/>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25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169767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25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547477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25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009568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25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447112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26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025919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26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527575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26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130724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26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831281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26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770420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26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4989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fld id="{ADA8BF7A-98BF-47AE-9AB8-07ED2283ED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895711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26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990556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26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27844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26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466276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26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312395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27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576707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27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838525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27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66316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27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037414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27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91281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27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1428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fld id="{7BD0601F-3A63-4921-A215-FC11CE895D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250836"/>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27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576541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27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039030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27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521905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27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991376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28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980975"/>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28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666293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28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6152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28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304026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28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359184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28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0427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8475" y="36513"/>
            <a:ext cx="1960563" cy="6391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36513"/>
            <a:ext cx="5732462" cy="6391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fld id="{6839F040-3286-4A1A-92EE-D8BBC2CA547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2388914"/>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28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53148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userDrawn="1">
  <p:cSld name="28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366164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28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340051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28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800601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29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648056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29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942822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29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3521232"/>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userDrawn="1">
  <p:cSld name="29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894712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29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836290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29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03284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9F610-B439-4B43-B9AA-2A29436EC409}" type="slidenum">
              <a:rPr lang="en-US" smtClean="0"/>
              <a:t>‹#›</a:t>
            </a:fld>
            <a:endParaRPr lang="en-US"/>
          </a:p>
        </p:txBody>
      </p:sp>
    </p:spTree>
    <p:extLst>
      <p:ext uri="{BB962C8B-B14F-4D97-AF65-F5344CB8AC3E}">
        <p14:creationId xmlns:p14="http://schemas.microsoft.com/office/powerpoint/2010/main" val="158610501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userDrawn="1">
  <p:cSld name="29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481357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29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936440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29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969312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29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425776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userDrawn="1">
  <p:cSld name="30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030879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30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206211"/>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30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5563326"/>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30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793461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userDrawn="1">
  <p:cSld name="30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603245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userDrawn="1">
  <p:cSld name="305_Title Slide">
    <p:spTree>
      <p:nvGrpSpPr>
        <p:cNvPr id="1" name=""/>
        <p:cNvGrpSpPr/>
        <p:nvPr/>
      </p:nvGrpSpPr>
      <p:grpSpPr>
        <a:xfrm>
          <a:off x="0" y="0"/>
          <a:ext cx="0" cy="0"/>
          <a:chOff x="0" y="0"/>
          <a:chExt cx="0" cy="0"/>
        </a:xfrm>
      </p:grpSpPr>
      <p:sp>
        <p:nvSpPr>
          <p:cNvPr id="4" name="Footer Placeholder 4"/>
          <p:cNvSpPr txBox="1">
            <a:spLocks/>
          </p:cNvSpPr>
          <p:nvPr userDrawn="1"/>
        </p:nvSpPr>
        <p:spPr>
          <a:xfrm>
            <a:off x="3201786" y="6580219"/>
            <a:ext cx="289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000" b="1" u="sng" kern="1200">
                <a:solidFill>
                  <a:schemeClr val="tx1">
                    <a:tint val="75000"/>
                  </a:schemeClr>
                </a:solidFill>
                <a:latin typeface="Arial" pitchFamily="34" charset="0"/>
                <a:ea typeface="ＭＳ Ｐゴシック" charset="-128"/>
                <a:cs typeface="Arial" pitchFamily="34" charset="0"/>
              </a:defRPr>
            </a:lvl1pPr>
            <a:lvl2pPr marL="457200" algn="l" rtl="0" fontAlgn="base">
              <a:spcBef>
                <a:spcPct val="0"/>
              </a:spcBef>
              <a:spcAft>
                <a:spcPct val="0"/>
              </a:spcAft>
              <a:defRPr sz="1200" b="1" u="sng"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200" b="1" u="sng"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200" b="1" u="sng"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200" b="1" u="sng" kern="1200">
                <a:solidFill>
                  <a:schemeClr val="tx1"/>
                </a:solidFill>
                <a:latin typeface="Arial" pitchFamily="34" charset="0"/>
                <a:ea typeface="ＭＳ Ｐゴシック" charset="-128"/>
                <a:cs typeface="+mn-cs"/>
              </a:defRPr>
            </a:lvl5pPr>
            <a:lvl6pPr marL="2286000" algn="l" defTabSz="914400" rtl="0" eaLnBrk="1" latinLnBrk="0" hangingPunct="1">
              <a:defRPr sz="1200" b="1" u="sng" kern="1200">
                <a:solidFill>
                  <a:schemeClr val="tx1"/>
                </a:solidFill>
                <a:latin typeface="Arial" pitchFamily="34" charset="0"/>
                <a:ea typeface="ＭＳ Ｐゴシック" charset="-128"/>
                <a:cs typeface="+mn-cs"/>
              </a:defRPr>
            </a:lvl6pPr>
            <a:lvl7pPr marL="2743200" algn="l" defTabSz="914400" rtl="0" eaLnBrk="1" latinLnBrk="0" hangingPunct="1">
              <a:defRPr sz="1200" b="1" u="sng" kern="1200">
                <a:solidFill>
                  <a:schemeClr val="tx1"/>
                </a:solidFill>
                <a:latin typeface="Arial" pitchFamily="34" charset="0"/>
                <a:ea typeface="ＭＳ Ｐゴシック" charset="-128"/>
                <a:cs typeface="+mn-cs"/>
              </a:defRPr>
            </a:lvl7pPr>
            <a:lvl8pPr marL="3200400" algn="l" defTabSz="914400" rtl="0" eaLnBrk="1" latinLnBrk="0" hangingPunct="1">
              <a:defRPr sz="1200" b="1" u="sng" kern="1200">
                <a:solidFill>
                  <a:schemeClr val="tx1"/>
                </a:solidFill>
                <a:latin typeface="Arial" pitchFamily="34" charset="0"/>
                <a:ea typeface="ＭＳ Ｐゴシック" charset="-128"/>
                <a:cs typeface="+mn-cs"/>
              </a:defRPr>
            </a:lvl8pPr>
            <a:lvl9pPr marL="3657600" algn="l" defTabSz="914400" rtl="0" eaLnBrk="1" latinLnBrk="0" hangingPunct="1">
              <a:defRPr sz="1200" b="1" u="sng" kern="1200">
                <a:solidFill>
                  <a:schemeClr val="tx1"/>
                </a:solidFill>
                <a:latin typeface="Arial" pitchFamily="34" charset="0"/>
                <a:ea typeface="ＭＳ Ｐゴシック" charset="-128"/>
                <a:cs typeface="+mn-cs"/>
              </a:defRPr>
            </a:lvl9pPr>
          </a:lstStyle>
          <a:p>
            <a:pPr defTabSz="457200" fontAlgn="auto">
              <a:spcBef>
                <a:spcPts val="0"/>
              </a:spcBef>
              <a:spcAft>
                <a:spcPts val="0"/>
              </a:spcAft>
            </a:pPr>
            <a:r>
              <a:rPr lang="en-US" b="0" u="none" dirty="0" smtClean="0">
                <a:solidFill>
                  <a:prstClr val="black">
                    <a:tint val="75000"/>
                  </a:prstClr>
                </a:solidFill>
              </a:rPr>
              <a:t>Pre-decisional - For NASA Internal Use Only</a:t>
            </a:r>
            <a:endParaRPr lang="en-US" b="0" u="none" dirty="0">
              <a:solidFill>
                <a:prstClr val="black">
                  <a:tint val="75000"/>
                </a:prstClr>
              </a:solidFill>
            </a:endParaRPr>
          </a:p>
        </p:txBody>
      </p:sp>
      <p:sp>
        <p:nvSpPr>
          <p:cNvPr id="5" name="Slide Number Placeholder 5"/>
          <p:cNvSpPr txBox="1">
            <a:spLocks/>
          </p:cNvSpPr>
          <p:nvPr userDrawn="1"/>
        </p:nvSpPr>
        <p:spPr>
          <a:xfrm>
            <a:off x="7010400" y="6580218"/>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b="1" u="sng" kern="1200">
                <a:solidFill>
                  <a:schemeClr val="tx1">
                    <a:tint val="75000"/>
                  </a:schemeClr>
                </a:solidFill>
                <a:latin typeface="Arial" pitchFamily="34" charset="0"/>
                <a:ea typeface="ＭＳ Ｐゴシック" charset="-128"/>
                <a:cs typeface="Arial" pitchFamily="34" charset="0"/>
              </a:defRPr>
            </a:lvl1pPr>
            <a:lvl2pPr marL="457200" algn="l" rtl="0" fontAlgn="base">
              <a:spcBef>
                <a:spcPct val="0"/>
              </a:spcBef>
              <a:spcAft>
                <a:spcPct val="0"/>
              </a:spcAft>
              <a:defRPr sz="1200" b="1" u="sng"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200" b="1" u="sng"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200" b="1" u="sng"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200" b="1" u="sng" kern="1200">
                <a:solidFill>
                  <a:schemeClr val="tx1"/>
                </a:solidFill>
                <a:latin typeface="Arial" pitchFamily="34" charset="0"/>
                <a:ea typeface="ＭＳ Ｐゴシック" charset="-128"/>
                <a:cs typeface="+mn-cs"/>
              </a:defRPr>
            </a:lvl5pPr>
            <a:lvl6pPr marL="2286000" algn="l" defTabSz="914400" rtl="0" eaLnBrk="1" latinLnBrk="0" hangingPunct="1">
              <a:defRPr sz="1200" b="1" u="sng" kern="1200">
                <a:solidFill>
                  <a:schemeClr val="tx1"/>
                </a:solidFill>
                <a:latin typeface="Arial" pitchFamily="34" charset="0"/>
                <a:ea typeface="ＭＳ Ｐゴシック" charset="-128"/>
                <a:cs typeface="+mn-cs"/>
              </a:defRPr>
            </a:lvl6pPr>
            <a:lvl7pPr marL="2743200" algn="l" defTabSz="914400" rtl="0" eaLnBrk="1" latinLnBrk="0" hangingPunct="1">
              <a:defRPr sz="1200" b="1" u="sng" kern="1200">
                <a:solidFill>
                  <a:schemeClr val="tx1"/>
                </a:solidFill>
                <a:latin typeface="Arial" pitchFamily="34" charset="0"/>
                <a:ea typeface="ＭＳ Ｐゴシック" charset="-128"/>
                <a:cs typeface="+mn-cs"/>
              </a:defRPr>
            </a:lvl7pPr>
            <a:lvl8pPr marL="3200400" algn="l" defTabSz="914400" rtl="0" eaLnBrk="1" latinLnBrk="0" hangingPunct="1">
              <a:defRPr sz="1200" b="1" u="sng" kern="1200">
                <a:solidFill>
                  <a:schemeClr val="tx1"/>
                </a:solidFill>
                <a:latin typeface="Arial" pitchFamily="34" charset="0"/>
                <a:ea typeface="ＭＳ Ｐゴシック" charset="-128"/>
                <a:cs typeface="+mn-cs"/>
              </a:defRPr>
            </a:lvl8pPr>
            <a:lvl9pPr marL="3657600" algn="l" defTabSz="914400" rtl="0" eaLnBrk="1" latinLnBrk="0" hangingPunct="1">
              <a:defRPr sz="1200" b="1" u="sng" kern="1200">
                <a:solidFill>
                  <a:schemeClr val="tx1"/>
                </a:solidFill>
                <a:latin typeface="Arial" pitchFamily="34" charset="0"/>
                <a:ea typeface="ＭＳ Ｐゴシック" charset="-128"/>
                <a:cs typeface="+mn-cs"/>
              </a:defRPr>
            </a:lvl9pPr>
          </a:lstStyle>
          <a:p>
            <a:pPr defTabSz="457200" fontAlgn="auto">
              <a:spcBef>
                <a:spcPts val="0"/>
              </a:spcBef>
              <a:spcAft>
                <a:spcPts val="0"/>
              </a:spcAft>
            </a:pPr>
            <a:fld id="{5E6734FE-5A70-0642-8B5B-E435BEA06C29}" type="slidenum">
              <a:rPr lang="en-US" b="0" u="none" smtClean="0">
                <a:solidFill>
                  <a:prstClr val="black">
                    <a:tint val="75000"/>
                  </a:prstClr>
                </a:solidFill>
              </a:rPr>
              <a:pPr defTabSz="457200" fontAlgn="auto">
                <a:spcBef>
                  <a:spcPts val="0"/>
                </a:spcBef>
                <a:spcAft>
                  <a:spcPts val="0"/>
                </a:spcAft>
              </a:pPr>
              <a:t>‹#›</a:t>
            </a:fld>
            <a:endParaRPr lang="en-US" b="0" u="none" dirty="0">
              <a:solidFill>
                <a:prstClr val="black">
                  <a:tint val="75000"/>
                </a:prstClr>
              </a:solidFill>
            </a:endParaRPr>
          </a:p>
        </p:txBody>
      </p:sp>
    </p:spTree>
    <p:extLst>
      <p:ext uri="{BB962C8B-B14F-4D97-AF65-F5344CB8AC3E}">
        <p14:creationId xmlns:p14="http://schemas.microsoft.com/office/powerpoint/2010/main" val="2182017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9F610-B439-4B43-B9AA-2A29436EC409}" type="slidenum">
              <a:rPr lang="en-US" smtClean="0"/>
              <a:t>‹#›</a:t>
            </a:fld>
            <a:endParaRPr lang="en-US"/>
          </a:p>
        </p:txBody>
      </p:sp>
    </p:spTree>
    <p:extLst>
      <p:ext uri="{BB962C8B-B14F-4D97-AF65-F5344CB8AC3E}">
        <p14:creationId xmlns:p14="http://schemas.microsoft.com/office/powerpoint/2010/main" val="103989456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306_Title Slide">
    <p:spTree>
      <p:nvGrpSpPr>
        <p:cNvPr id="1" name=""/>
        <p:cNvGrpSpPr/>
        <p:nvPr/>
      </p:nvGrpSpPr>
      <p:grpSpPr>
        <a:xfrm>
          <a:off x="0" y="0"/>
          <a:ext cx="0" cy="0"/>
          <a:chOff x="0" y="0"/>
          <a:chExt cx="0" cy="0"/>
        </a:xfrm>
      </p:grpSpPr>
      <p:sp>
        <p:nvSpPr>
          <p:cNvPr id="4" name="Footer Placeholder 4"/>
          <p:cNvSpPr txBox="1">
            <a:spLocks/>
          </p:cNvSpPr>
          <p:nvPr userDrawn="1"/>
        </p:nvSpPr>
        <p:spPr>
          <a:xfrm>
            <a:off x="3201786" y="6580219"/>
            <a:ext cx="289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000" b="1" u="sng" kern="1200">
                <a:solidFill>
                  <a:schemeClr val="tx1">
                    <a:tint val="75000"/>
                  </a:schemeClr>
                </a:solidFill>
                <a:latin typeface="Arial" pitchFamily="34" charset="0"/>
                <a:ea typeface="ＭＳ Ｐゴシック" charset="-128"/>
                <a:cs typeface="Arial" pitchFamily="34" charset="0"/>
              </a:defRPr>
            </a:lvl1pPr>
            <a:lvl2pPr marL="457200" algn="l" rtl="0" fontAlgn="base">
              <a:spcBef>
                <a:spcPct val="0"/>
              </a:spcBef>
              <a:spcAft>
                <a:spcPct val="0"/>
              </a:spcAft>
              <a:defRPr sz="1200" b="1" u="sng"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200" b="1" u="sng"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200" b="1" u="sng"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200" b="1" u="sng" kern="1200">
                <a:solidFill>
                  <a:schemeClr val="tx1"/>
                </a:solidFill>
                <a:latin typeface="Arial" pitchFamily="34" charset="0"/>
                <a:ea typeface="ＭＳ Ｐゴシック" charset="-128"/>
                <a:cs typeface="+mn-cs"/>
              </a:defRPr>
            </a:lvl5pPr>
            <a:lvl6pPr marL="2286000" algn="l" defTabSz="914400" rtl="0" eaLnBrk="1" latinLnBrk="0" hangingPunct="1">
              <a:defRPr sz="1200" b="1" u="sng" kern="1200">
                <a:solidFill>
                  <a:schemeClr val="tx1"/>
                </a:solidFill>
                <a:latin typeface="Arial" pitchFamily="34" charset="0"/>
                <a:ea typeface="ＭＳ Ｐゴシック" charset="-128"/>
                <a:cs typeface="+mn-cs"/>
              </a:defRPr>
            </a:lvl6pPr>
            <a:lvl7pPr marL="2743200" algn="l" defTabSz="914400" rtl="0" eaLnBrk="1" latinLnBrk="0" hangingPunct="1">
              <a:defRPr sz="1200" b="1" u="sng" kern="1200">
                <a:solidFill>
                  <a:schemeClr val="tx1"/>
                </a:solidFill>
                <a:latin typeface="Arial" pitchFamily="34" charset="0"/>
                <a:ea typeface="ＭＳ Ｐゴシック" charset="-128"/>
                <a:cs typeface="+mn-cs"/>
              </a:defRPr>
            </a:lvl7pPr>
            <a:lvl8pPr marL="3200400" algn="l" defTabSz="914400" rtl="0" eaLnBrk="1" latinLnBrk="0" hangingPunct="1">
              <a:defRPr sz="1200" b="1" u="sng" kern="1200">
                <a:solidFill>
                  <a:schemeClr val="tx1"/>
                </a:solidFill>
                <a:latin typeface="Arial" pitchFamily="34" charset="0"/>
                <a:ea typeface="ＭＳ Ｐゴシック" charset="-128"/>
                <a:cs typeface="+mn-cs"/>
              </a:defRPr>
            </a:lvl8pPr>
            <a:lvl9pPr marL="3657600" algn="l" defTabSz="914400" rtl="0" eaLnBrk="1" latinLnBrk="0" hangingPunct="1">
              <a:defRPr sz="1200" b="1" u="sng" kern="1200">
                <a:solidFill>
                  <a:schemeClr val="tx1"/>
                </a:solidFill>
                <a:latin typeface="Arial" pitchFamily="34" charset="0"/>
                <a:ea typeface="ＭＳ Ｐゴシック" charset="-128"/>
                <a:cs typeface="+mn-cs"/>
              </a:defRPr>
            </a:lvl9pPr>
          </a:lstStyle>
          <a:p>
            <a:pPr defTabSz="457200" fontAlgn="auto">
              <a:spcBef>
                <a:spcPts val="0"/>
              </a:spcBef>
              <a:spcAft>
                <a:spcPts val="0"/>
              </a:spcAft>
            </a:pPr>
            <a:r>
              <a:rPr lang="en-US" b="0" u="none" dirty="0" smtClean="0">
                <a:solidFill>
                  <a:prstClr val="black">
                    <a:tint val="75000"/>
                  </a:prstClr>
                </a:solidFill>
              </a:rPr>
              <a:t>Pre-decisional - For NASA Internal Use Only</a:t>
            </a:r>
            <a:endParaRPr lang="en-US" b="0" u="none" dirty="0">
              <a:solidFill>
                <a:prstClr val="black">
                  <a:tint val="75000"/>
                </a:prstClr>
              </a:solidFill>
            </a:endParaRPr>
          </a:p>
        </p:txBody>
      </p:sp>
      <p:sp>
        <p:nvSpPr>
          <p:cNvPr id="5" name="Slide Number Placeholder 5"/>
          <p:cNvSpPr txBox="1">
            <a:spLocks/>
          </p:cNvSpPr>
          <p:nvPr userDrawn="1"/>
        </p:nvSpPr>
        <p:spPr>
          <a:xfrm>
            <a:off x="7010400" y="6580218"/>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b="1" u="sng" kern="1200">
                <a:solidFill>
                  <a:schemeClr val="tx1">
                    <a:tint val="75000"/>
                  </a:schemeClr>
                </a:solidFill>
                <a:latin typeface="Arial" pitchFamily="34" charset="0"/>
                <a:ea typeface="ＭＳ Ｐゴシック" charset="-128"/>
                <a:cs typeface="Arial" pitchFamily="34" charset="0"/>
              </a:defRPr>
            </a:lvl1pPr>
            <a:lvl2pPr marL="457200" algn="l" rtl="0" fontAlgn="base">
              <a:spcBef>
                <a:spcPct val="0"/>
              </a:spcBef>
              <a:spcAft>
                <a:spcPct val="0"/>
              </a:spcAft>
              <a:defRPr sz="1200" b="1" u="sng"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200" b="1" u="sng"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200" b="1" u="sng"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200" b="1" u="sng" kern="1200">
                <a:solidFill>
                  <a:schemeClr val="tx1"/>
                </a:solidFill>
                <a:latin typeface="Arial" pitchFamily="34" charset="0"/>
                <a:ea typeface="ＭＳ Ｐゴシック" charset="-128"/>
                <a:cs typeface="+mn-cs"/>
              </a:defRPr>
            </a:lvl5pPr>
            <a:lvl6pPr marL="2286000" algn="l" defTabSz="914400" rtl="0" eaLnBrk="1" latinLnBrk="0" hangingPunct="1">
              <a:defRPr sz="1200" b="1" u="sng" kern="1200">
                <a:solidFill>
                  <a:schemeClr val="tx1"/>
                </a:solidFill>
                <a:latin typeface="Arial" pitchFamily="34" charset="0"/>
                <a:ea typeface="ＭＳ Ｐゴシック" charset="-128"/>
                <a:cs typeface="+mn-cs"/>
              </a:defRPr>
            </a:lvl6pPr>
            <a:lvl7pPr marL="2743200" algn="l" defTabSz="914400" rtl="0" eaLnBrk="1" latinLnBrk="0" hangingPunct="1">
              <a:defRPr sz="1200" b="1" u="sng" kern="1200">
                <a:solidFill>
                  <a:schemeClr val="tx1"/>
                </a:solidFill>
                <a:latin typeface="Arial" pitchFamily="34" charset="0"/>
                <a:ea typeface="ＭＳ Ｐゴシック" charset="-128"/>
                <a:cs typeface="+mn-cs"/>
              </a:defRPr>
            </a:lvl7pPr>
            <a:lvl8pPr marL="3200400" algn="l" defTabSz="914400" rtl="0" eaLnBrk="1" latinLnBrk="0" hangingPunct="1">
              <a:defRPr sz="1200" b="1" u="sng" kern="1200">
                <a:solidFill>
                  <a:schemeClr val="tx1"/>
                </a:solidFill>
                <a:latin typeface="Arial" pitchFamily="34" charset="0"/>
                <a:ea typeface="ＭＳ Ｐゴシック" charset="-128"/>
                <a:cs typeface="+mn-cs"/>
              </a:defRPr>
            </a:lvl8pPr>
            <a:lvl9pPr marL="3657600" algn="l" defTabSz="914400" rtl="0" eaLnBrk="1" latinLnBrk="0" hangingPunct="1">
              <a:defRPr sz="1200" b="1" u="sng" kern="1200">
                <a:solidFill>
                  <a:schemeClr val="tx1"/>
                </a:solidFill>
                <a:latin typeface="Arial" pitchFamily="34" charset="0"/>
                <a:ea typeface="ＭＳ Ｐゴシック" charset="-128"/>
                <a:cs typeface="+mn-cs"/>
              </a:defRPr>
            </a:lvl9pPr>
          </a:lstStyle>
          <a:p>
            <a:pPr defTabSz="457200" fontAlgn="auto">
              <a:spcBef>
                <a:spcPts val="0"/>
              </a:spcBef>
              <a:spcAft>
                <a:spcPts val="0"/>
              </a:spcAft>
            </a:pPr>
            <a:fld id="{5E6734FE-5A70-0642-8B5B-E435BEA06C29}" type="slidenum">
              <a:rPr lang="en-US" b="0" u="none" smtClean="0">
                <a:solidFill>
                  <a:prstClr val="black">
                    <a:tint val="75000"/>
                  </a:prstClr>
                </a:solidFill>
              </a:rPr>
              <a:pPr defTabSz="457200" fontAlgn="auto">
                <a:spcBef>
                  <a:spcPts val="0"/>
                </a:spcBef>
                <a:spcAft>
                  <a:spcPts val="0"/>
                </a:spcAft>
              </a:pPr>
              <a:t>‹#›</a:t>
            </a:fld>
            <a:endParaRPr lang="en-US" b="0" u="none" dirty="0">
              <a:solidFill>
                <a:prstClr val="black">
                  <a:tint val="75000"/>
                </a:prstClr>
              </a:solidFill>
            </a:endParaRPr>
          </a:p>
        </p:txBody>
      </p:sp>
    </p:spTree>
    <p:extLst>
      <p:ext uri="{BB962C8B-B14F-4D97-AF65-F5344CB8AC3E}">
        <p14:creationId xmlns:p14="http://schemas.microsoft.com/office/powerpoint/2010/main" val="695147653"/>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userDrawn="1">
  <p:cSld name="30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358653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userDrawn="1">
  <p:cSld name="30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316188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userDrawn="1">
  <p:cSld name="30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772159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userDrawn="1">
  <p:cSld name="31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764323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userDrawn="1">
  <p:cSld name="31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176718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userDrawn="1">
  <p:cSld name="31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218122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31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459389"/>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userDrawn="1">
  <p:cSld name="31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908534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userDrawn="1">
  <p:cSld name="31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6563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9F610-B439-4B43-B9AA-2A29436EC409}" type="slidenum">
              <a:rPr lang="en-US" smtClean="0"/>
              <a:t>‹#›</a:t>
            </a:fld>
            <a:endParaRPr lang="en-US"/>
          </a:p>
        </p:txBody>
      </p:sp>
    </p:spTree>
    <p:extLst>
      <p:ext uri="{BB962C8B-B14F-4D97-AF65-F5344CB8AC3E}">
        <p14:creationId xmlns:p14="http://schemas.microsoft.com/office/powerpoint/2010/main" val="1255783496"/>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userDrawn="1">
  <p:cSld name="31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99048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userDrawn="1">
  <p:cSld name="31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49202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31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274209"/>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31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4975935"/>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userDrawn="1">
  <p:cSld name="32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867515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32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50830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userDrawn="1">
  <p:cSld name="32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751154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userDrawn="1">
  <p:cSld name="32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159525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userDrawn="1">
  <p:cSld name="32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019482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32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5801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9F610-B439-4B43-B9AA-2A29436EC409}" type="slidenum">
              <a:rPr lang="en-US" smtClean="0"/>
              <a:t>‹#›</a:t>
            </a:fld>
            <a:endParaRPr lang="en-US"/>
          </a:p>
        </p:txBody>
      </p:sp>
    </p:spTree>
    <p:extLst>
      <p:ext uri="{BB962C8B-B14F-4D97-AF65-F5344CB8AC3E}">
        <p14:creationId xmlns:p14="http://schemas.microsoft.com/office/powerpoint/2010/main" val="3568799786"/>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32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8748674"/>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32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31866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32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78826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32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161180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33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222308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33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892626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33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951056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33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87939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userDrawn="1">
  <p:cSld name="33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032511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userDrawn="1">
  <p:cSld name="33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892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9F610-B439-4B43-B9AA-2A29436EC409}" type="slidenum">
              <a:rPr lang="en-US" smtClean="0"/>
              <a:t>‹#›</a:t>
            </a:fld>
            <a:endParaRPr lang="en-US"/>
          </a:p>
        </p:txBody>
      </p:sp>
    </p:spTree>
    <p:extLst>
      <p:ext uri="{BB962C8B-B14F-4D97-AF65-F5344CB8AC3E}">
        <p14:creationId xmlns:p14="http://schemas.microsoft.com/office/powerpoint/2010/main" val="1804482114"/>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userDrawn="1">
  <p:cSld name="33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428206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userDrawn="1">
  <p:cSld name="33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883564"/>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userDrawn="1">
  <p:cSld name="33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4068445"/>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userDrawn="1">
  <p:cSld name="33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988201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userDrawn="1">
  <p:cSld name="34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914294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userDrawn="1">
  <p:cSld name="34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1815709"/>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userDrawn="1">
  <p:cSld name="34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2821649"/>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userDrawn="1">
  <p:cSld name="34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461651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34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270120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34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2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2525" y="1290638"/>
            <a:ext cx="3846513"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2D138ABF-CEAC-43C0-8780-BAF8872245B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1420820"/>
      </p:ext>
    </p:extLst>
  </p:cSld>
  <p:clrMapOvr>
    <a:masterClrMapping/>
  </p:clrMapOvr>
  <p:transition xmlns:p14="http://schemas.microsoft.com/office/powerpoint/2010/mai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9F610-B439-4B43-B9AA-2A29436EC409}" type="slidenum">
              <a:rPr lang="en-US" smtClean="0"/>
              <a:t>‹#›</a:t>
            </a:fld>
            <a:endParaRPr lang="en-US"/>
          </a:p>
        </p:txBody>
      </p:sp>
    </p:spTree>
    <p:extLst>
      <p:ext uri="{BB962C8B-B14F-4D97-AF65-F5344CB8AC3E}">
        <p14:creationId xmlns:p14="http://schemas.microsoft.com/office/powerpoint/2010/main" val="234820737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userDrawn="1">
  <p:cSld name="34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5932333"/>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34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1776083"/>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userDrawn="1">
  <p:cSld name="34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5245892"/>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userDrawn="1">
  <p:cSld name="34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008310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userDrawn="1">
  <p:cSld name="35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229142"/>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userDrawn="1">
  <p:cSld name="35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477011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userDrawn="1">
  <p:cSld name="35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4147931"/>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userDrawn="1">
  <p:cSld name="35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883933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userDrawn="1">
  <p:cSld name="35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4622923"/>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userDrawn="1">
  <p:cSld name="35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3244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9F610-B439-4B43-B9AA-2A29436EC409}" type="slidenum">
              <a:rPr lang="en-US" smtClean="0"/>
              <a:t>‹#›</a:t>
            </a:fld>
            <a:endParaRPr lang="en-US"/>
          </a:p>
        </p:txBody>
      </p:sp>
    </p:spTree>
    <p:extLst>
      <p:ext uri="{BB962C8B-B14F-4D97-AF65-F5344CB8AC3E}">
        <p14:creationId xmlns:p14="http://schemas.microsoft.com/office/powerpoint/2010/main" val="178345301"/>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userDrawn="1">
  <p:cSld name="35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580972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userDrawn="1">
  <p:cSld name="35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3356768"/>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userDrawn="1">
  <p:cSld name="35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6919433"/>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userDrawn="1">
  <p:cSld name="35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1191239"/>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36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651629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36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355159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userDrawn="1">
  <p:cSld name="36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457478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userDrawn="1">
  <p:cSld name="36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1515353"/>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userDrawn="1">
  <p:cSld name="36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819187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userDrawn="1">
  <p:cSld name="36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5057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9F610-B439-4B43-B9AA-2A29436EC409}" type="slidenum">
              <a:rPr lang="en-US" smtClean="0"/>
              <a:t>‹#›</a:t>
            </a:fld>
            <a:endParaRPr lang="en-US"/>
          </a:p>
        </p:txBody>
      </p:sp>
    </p:spTree>
    <p:extLst>
      <p:ext uri="{BB962C8B-B14F-4D97-AF65-F5344CB8AC3E}">
        <p14:creationId xmlns:p14="http://schemas.microsoft.com/office/powerpoint/2010/main" val="2044063534"/>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userDrawn="1">
  <p:cSld name="36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3421556"/>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userDrawn="1">
  <p:cSld name="36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0817161"/>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userDrawn="1">
  <p:cSld name="36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0293630"/>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userDrawn="1">
  <p:cSld name="36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3626838"/>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userDrawn="1">
  <p:cSld name="37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861331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userDrawn="1">
  <p:cSld name="37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5488444"/>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userDrawn="1">
  <p:cSld name="37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8492531"/>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userDrawn="1">
  <p:cSld name="37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2113019"/>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userDrawn="1">
  <p:cSld name="37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0769150"/>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userDrawn="1">
  <p:cSld name="37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94708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9F610-B439-4B43-B9AA-2A29436EC409}" type="slidenum">
              <a:rPr lang="en-US" smtClean="0"/>
              <a:t>‹#›</a:t>
            </a:fld>
            <a:endParaRPr lang="en-US"/>
          </a:p>
        </p:txBody>
      </p:sp>
    </p:spTree>
    <p:extLst>
      <p:ext uri="{BB962C8B-B14F-4D97-AF65-F5344CB8AC3E}">
        <p14:creationId xmlns:p14="http://schemas.microsoft.com/office/powerpoint/2010/main" val="269583611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userDrawn="1">
  <p:cSld name="37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9763504"/>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userDrawn="1">
  <p:cSld name="37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2440120"/>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userDrawn="1">
  <p:cSld name="37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818011"/>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userDrawn="1">
  <p:cSld name="37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8491804"/>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userDrawn="1">
  <p:cSld name="38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5264851"/>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userDrawn="1">
  <p:cSld name="38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8969318"/>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userDrawn="1">
  <p:cSld name="38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5341530"/>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userDrawn="1">
  <p:cSld name="38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3976609"/>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userDrawn="1">
  <p:cSld name="38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1874703"/>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userDrawn="1">
  <p:cSld name="38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11785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9F610-B439-4B43-B9AA-2A29436EC409}" type="slidenum">
              <a:rPr lang="en-US" smtClean="0"/>
              <a:t>‹#›</a:t>
            </a:fld>
            <a:endParaRPr lang="en-US"/>
          </a:p>
        </p:txBody>
      </p:sp>
    </p:spTree>
    <p:extLst>
      <p:ext uri="{BB962C8B-B14F-4D97-AF65-F5344CB8AC3E}">
        <p14:creationId xmlns:p14="http://schemas.microsoft.com/office/powerpoint/2010/main" val="295722635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userDrawn="1">
  <p:cSld name="38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6856930"/>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userDrawn="1">
  <p:cSld name="38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9400380"/>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userDrawn="1">
  <p:cSld name="38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0690169"/>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userDrawn="1">
  <p:cSld name="38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4554429"/>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userDrawn="1">
  <p:cSld name="39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29818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userDrawn="1">
  <p:cSld name="39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8127051"/>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userDrawn="1">
  <p:cSld name="39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6782949"/>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userDrawn="1">
  <p:cSld name="39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9639906"/>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39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3677752"/>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userDrawn="1">
  <p:cSld name="39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6992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9F610-B439-4B43-B9AA-2A29436EC409}" type="slidenum">
              <a:rPr lang="en-US" smtClean="0"/>
              <a:t>‹#›</a:t>
            </a:fld>
            <a:endParaRPr lang="en-US"/>
          </a:p>
        </p:txBody>
      </p:sp>
    </p:spTree>
    <p:extLst>
      <p:ext uri="{BB962C8B-B14F-4D97-AF65-F5344CB8AC3E}">
        <p14:creationId xmlns:p14="http://schemas.microsoft.com/office/powerpoint/2010/main" val="3156662073"/>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39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815965"/>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userDrawn="1">
  <p:cSld name="39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7082627"/>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39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0019822"/>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39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1714600"/>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userDrawn="1">
  <p:cSld name="40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0957001"/>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userDrawn="1">
  <p:cSld name="40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2271476"/>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userDrawn="1">
  <p:cSld name="40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5538036"/>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userDrawn="1">
  <p:cSld name="40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0214046"/>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userDrawn="1">
  <p:cSld name="40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663406"/>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userDrawn="1">
  <p:cSld name="40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87325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and list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lvl1pPr>
              <a:defRPr b="0" u="none"/>
            </a:lvl1pPr>
          </a:lstStyle>
          <a:p>
            <a:r>
              <a:rPr lang="en-US" smtClean="0">
                <a:solidFill>
                  <a:prstClr val="black">
                    <a:tint val="75000"/>
                  </a:prstClr>
                </a:solidFill>
              </a:rPr>
              <a:t>Pre-decisional - For NASA Internal Use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u="none"/>
            </a:lvl1pPr>
          </a:lstStyle>
          <a:p>
            <a:fld id="{5E6734FE-5A70-0642-8B5B-E435BEA06C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0479893"/>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userDrawn="1">
  <p:cSld name="40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5968024"/>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userDrawn="1">
  <p:cSld name="40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9005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userDrawn="1">
  <p:cSld name="40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1536769"/>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userDrawn="1">
  <p:cSld name="40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8090138"/>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userDrawn="1">
  <p:cSld name="41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2728932"/>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userDrawn="1">
  <p:cSld name="41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8037532"/>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userDrawn="1">
  <p:cSld name="41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1883281"/>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userDrawn="1">
  <p:cSld name="41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9885638"/>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userDrawn="1">
  <p:cSld name="41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3273275"/>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userDrawn="1">
  <p:cSld name="41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9315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b="0" u="none"/>
            </a:lvl1pPr>
          </a:lstStyle>
          <a:p>
            <a:r>
              <a:rPr lang="en-US" smtClean="0">
                <a:solidFill>
                  <a:prstClr val="black">
                    <a:tint val="75000"/>
                  </a:prstClr>
                </a:solidFill>
              </a:rPr>
              <a:t>Pre-decisional - For NASA Internal Use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u="none"/>
            </a:lvl1pPr>
          </a:lstStyle>
          <a:p>
            <a:fld id="{5E6734FE-5A70-0642-8B5B-E435BEA06C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2260074"/>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userDrawn="1">
  <p:cSld name="41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3667213"/>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userDrawn="1">
  <p:cSld name="41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4437760"/>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41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7065522"/>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userDrawn="1">
  <p:cSld name="41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03893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userDrawn="1">
  <p:cSld name="42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5702432"/>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userDrawn="1">
  <p:cSld name="42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477112"/>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userDrawn="1">
  <p:cSld name="42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8138193"/>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userDrawn="1">
  <p:cSld name="42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5457958"/>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userDrawn="1">
  <p:cSld name="42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2811065"/>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userDrawn="1">
  <p:cSld name="42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805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b="0" u="none"/>
            </a:lvl1pPr>
          </a:lstStyle>
          <a:p>
            <a:r>
              <a:rPr lang="en-US" smtClean="0">
                <a:solidFill>
                  <a:prstClr val="black">
                    <a:tint val="75000"/>
                  </a:prstClr>
                </a:solidFill>
              </a:rPr>
              <a:t>Pre-decisional - For NASA Internal Use Only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u="none"/>
            </a:lvl1pPr>
          </a:lstStyle>
          <a:p>
            <a:fld id="{5E6734FE-5A70-0642-8B5B-E435BEA06C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223371"/>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userDrawn="1">
  <p:cSld name="42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6580696"/>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userDrawn="1">
  <p:cSld name="42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8592036"/>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userDrawn="1">
  <p:cSld name="42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0813347"/>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userDrawn="1">
  <p:cSld name="42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8871824"/>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43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7872095"/>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userDrawn="1">
  <p:cSld name="43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1926765"/>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userDrawn="1">
  <p:cSld name="43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2253450"/>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userDrawn="1">
  <p:cSld name="43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49467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userDrawn="1">
  <p:cSld name="43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3172306"/>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userDrawn="1">
  <p:cSld name="43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33506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b="0" u="none"/>
            </a:lvl1pPr>
          </a:lstStyle>
          <a:p>
            <a:r>
              <a:rPr lang="en-US" smtClean="0">
                <a:solidFill>
                  <a:prstClr val="black">
                    <a:tint val="75000"/>
                  </a:prstClr>
                </a:solidFill>
              </a:rPr>
              <a:t>Pre-decisional - For NASA Internal Use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u="none"/>
            </a:lvl1pPr>
          </a:lstStyle>
          <a:p>
            <a:fld id="{5E6734FE-5A70-0642-8B5B-E435BEA06C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502797"/>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userDrawn="1">
  <p:cSld name="43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7231795"/>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userDrawn="1">
  <p:cSld name="43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86272"/>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userDrawn="1">
  <p:cSld name="43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1316898"/>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userDrawn="1">
  <p:cSld name="43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4793658"/>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userDrawn="1">
  <p:cSld name="44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319507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userDrawn="1">
  <p:cSld name="44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0507976"/>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userDrawn="1">
  <p:cSld name="44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5687721"/>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userDrawn="1">
  <p:cSld name="44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0444"/>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userDrawn="1">
  <p:cSld name="44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2180604"/>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userDrawn="1">
  <p:cSld name="44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198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AEE2A5D0-806E-4DF3-A3BD-59734EA0D62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4259174"/>
      </p:ext>
    </p:extLst>
  </p:cSld>
  <p:clrMapOvr>
    <a:masterClrMapping/>
  </p:clrMapOvr>
  <p:transition xmlns:p14="http://schemas.microsoft.com/office/powerpoint/2010/main">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b="0" u="none"/>
            </a:lvl1pPr>
          </a:lstStyle>
          <a:p>
            <a:r>
              <a:rPr lang="en-US" smtClean="0">
                <a:solidFill>
                  <a:prstClr val="black">
                    <a:tint val="75000"/>
                  </a:prstClr>
                </a:solidFill>
              </a:rPr>
              <a:t>Pre-decisional - For NASA Internal Use Only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u="none"/>
            </a:lvl1pPr>
          </a:lstStyle>
          <a:p>
            <a:fld id="{5E6734FE-5A70-0642-8B5B-E435BEA06C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741973"/>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userDrawn="1">
  <p:cSld name="44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5564985"/>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userDrawn="1">
  <p:cSld name="44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596234"/>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userDrawn="1">
  <p:cSld name="44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5068951"/>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userDrawn="1">
  <p:cSld name="44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5496244"/>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userDrawn="1">
  <p:cSld name="45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2546668"/>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userDrawn="1">
  <p:cSld name="45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8406797"/>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userDrawn="1">
  <p:cSld name="45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9396741"/>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userDrawn="1">
  <p:cSld name="45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819311"/>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userDrawn="1">
  <p:cSld name="45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9566349"/>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userDrawn="1">
  <p:cSld name="45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77690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defRPr b="0" u="none"/>
            </a:lvl1pPr>
          </a:lstStyle>
          <a:p>
            <a:r>
              <a:rPr lang="en-US" smtClean="0">
                <a:solidFill>
                  <a:prstClr val="black">
                    <a:tint val="75000"/>
                  </a:prstClr>
                </a:solidFill>
              </a:rPr>
              <a:t>Pre-decisional - For NASA Internal Use Only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u="none"/>
            </a:lvl1pPr>
          </a:lstStyle>
          <a:p>
            <a:fld id="{5E6734FE-5A70-0642-8B5B-E435BEA06C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988065"/>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userDrawn="1">
  <p:cSld name="45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7585223"/>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userDrawn="1">
  <p:cSld name="45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0783729"/>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userDrawn="1">
  <p:cSld name="45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070770"/>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userDrawn="1">
  <p:cSld name="45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523586"/>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userDrawn="1">
  <p:cSld name="46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7033207"/>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userDrawn="1">
  <p:cSld name="46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5348015"/>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userDrawn="1">
  <p:cSld name="46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2772140"/>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userDrawn="1">
  <p:cSld name="46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4187195"/>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userDrawn="1">
  <p:cSld name="46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8564539"/>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userDrawn="1">
  <p:cSld name="46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3629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b="0" u="none"/>
            </a:lvl1pPr>
          </a:lstStyle>
          <a:p>
            <a:r>
              <a:rPr lang="en-US" smtClean="0">
                <a:solidFill>
                  <a:prstClr val="black">
                    <a:tint val="75000"/>
                  </a:prstClr>
                </a:solidFill>
              </a:rPr>
              <a:t>Pre-decisional - For NASA Internal Use Only</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u="none"/>
            </a:lvl1pPr>
          </a:lstStyle>
          <a:p>
            <a:fld id="{5E6734FE-5A70-0642-8B5B-E435BEA06C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581570"/>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userDrawn="1">
  <p:cSld name="46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4148751"/>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userDrawn="1">
  <p:cSld name="46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1864537"/>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userDrawn="1">
  <p:cSld name="46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7675020"/>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userDrawn="1">
  <p:cSld name="46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6865091"/>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userDrawn="1">
  <p:cSld name="47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902177"/>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userDrawn="1">
  <p:cSld name="47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517699"/>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userDrawn="1">
  <p:cSld name="47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714347"/>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47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7263320"/>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userDrawn="1">
  <p:cSld name="47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621164"/>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userDrawn="1">
  <p:cSld name="47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53626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b="0" u="none"/>
            </a:lvl1pPr>
          </a:lstStyle>
          <a:p>
            <a:r>
              <a:rPr lang="en-US" smtClean="0">
                <a:solidFill>
                  <a:prstClr val="black">
                    <a:tint val="75000"/>
                  </a:prstClr>
                </a:solidFill>
              </a:rPr>
              <a:t>Pre-decisional - For NASA Internal Use Only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u="none"/>
            </a:lvl1pPr>
          </a:lstStyle>
          <a:p>
            <a:fld id="{5E6734FE-5A70-0642-8B5B-E435BEA06C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5826"/>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47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500916"/>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47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5900667"/>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userDrawn="1">
  <p:cSld name="47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1058482"/>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userDrawn="1">
  <p:cSld name="47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7791705"/>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userDrawn="1">
  <p:cSld name="48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2318506"/>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userDrawn="1">
  <p:cSld name="48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2136746"/>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userDrawn="1">
  <p:cSld name="48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3621241"/>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userDrawn="1">
  <p:cSld name="48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2971794"/>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userDrawn="1">
  <p:cSld name="48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1554420"/>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userDrawn="1">
  <p:cSld name="48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13888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b="0" u="none"/>
            </a:lvl1pPr>
          </a:lstStyle>
          <a:p>
            <a:r>
              <a:rPr lang="en-US" smtClean="0">
                <a:solidFill>
                  <a:prstClr val="black">
                    <a:tint val="75000"/>
                  </a:prstClr>
                </a:solidFill>
              </a:rPr>
              <a:t>Pre-decisional - For NASA Internal Use Only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u="none"/>
            </a:lvl1pPr>
          </a:lstStyle>
          <a:p>
            <a:fld id="{5E6734FE-5A70-0642-8B5B-E435BEA06C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351458"/>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userDrawn="1">
  <p:cSld name="48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9822721"/>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userDrawn="1">
  <p:cSld name="48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5501774"/>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userDrawn="1">
  <p:cSld name="48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1653081"/>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userDrawn="1">
  <p:cSld name="48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4819629"/>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userDrawn="1">
  <p:cSld name="49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9229841"/>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userDrawn="1">
  <p:cSld name="49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429223"/>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userDrawn="1">
  <p:cSld name="49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6748874"/>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userDrawn="1">
  <p:cSld name="49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8928989"/>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userDrawn="1">
  <p:cSld name="49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0521491"/>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userDrawn="1">
  <p:cSld name="49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15123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b="0" u="none"/>
            </a:lvl1pPr>
          </a:lstStyle>
          <a:p>
            <a:r>
              <a:rPr lang="en-US" smtClean="0">
                <a:solidFill>
                  <a:prstClr val="black">
                    <a:tint val="75000"/>
                  </a:prstClr>
                </a:solidFill>
              </a:rPr>
              <a:t>Pre-decisional - For NASA Internal Use Only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u="none"/>
            </a:lvl1pPr>
          </a:lstStyle>
          <a:p>
            <a:fld id="{5E6734FE-5A70-0642-8B5B-E435BEA06C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701079"/>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userDrawn="1">
  <p:cSld name="49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6547933"/>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userDrawn="1">
  <p:cSld name="49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9506713"/>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userDrawn="1">
  <p:cSld name="49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6406545"/>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userDrawn="1">
  <p:cSld name="49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4505811"/>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userDrawn="1">
  <p:cSld name="50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5641406"/>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userDrawn="1">
  <p:cSld name="50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4005939"/>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userDrawn="1">
  <p:cSld name="50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0459774"/>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userDrawn="1">
  <p:cSld name="50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8880975"/>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userDrawn="1">
  <p:cSld name="50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6518284"/>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userDrawn="1">
  <p:cSld name="50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69130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b="0" u="none"/>
            </a:lvl1pPr>
          </a:lstStyle>
          <a:p>
            <a:r>
              <a:rPr lang="en-US" smtClean="0">
                <a:solidFill>
                  <a:prstClr val="black">
                    <a:tint val="75000"/>
                  </a:prstClr>
                </a:solidFill>
              </a:rPr>
              <a:t>Pre-decisional - For NASA Internal Use Only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u="none"/>
            </a:lvl1pPr>
          </a:lstStyle>
          <a:p>
            <a:fld id="{5E6734FE-5A70-0642-8B5B-E435BEA06C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330900"/>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userDrawn="1">
  <p:cSld name="50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7100587"/>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userDrawn="1">
  <p:cSld name="50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6301739"/>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userDrawn="1">
  <p:cSld name="50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7880298"/>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userDrawn="1">
  <p:cSld name="50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8312581"/>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userDrawn="1">
  <p:cSld name="51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2876814"/>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userDrawn="1">
  <p:cSld name="51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0866359"/>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userDrawn="1">
  <p:cSld name="51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643075"/>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userDrawn="1">
  <p:cSld name="51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9466884"/>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userDrawn="1">
  <p:cSld name="51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1103491"/>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userDrawn="1">
  <p:cSld name="51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67393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5907565"/>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userDrawn="1">
  <p:cSld name="51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7995674"/>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userDrawn="1">
  <p:cSld name="51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9795864"/>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userDrawn="1">
  <p:cSld name="51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8160861"/>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userDrawn="1">
  <p:cSld name="51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3398443"/>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userDrawn="1">
  <p:cSld name="52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0576644"/>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userDrawn="1">
  <p:cSld name="52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376325"/>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userDrawn="1">
  <p:cSld name="52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4868145"/>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userDrawn="1">
  <p:cSld name="52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647949"/>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userDrawn="1">
  <p:cSld name="52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7530106"/>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userDrawn="1">
  <p:cSld name="52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31458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2521861"/>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userDrawn="1">
  <p:cSld name="52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6704974"/>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userDrawn="1">
  <p:cSld name="52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9816253"/>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userDrawn="1">
  <p:cSld name="52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5759715"/>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userDrawn="1">
  <p:cSld name="52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3079595"/>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userDrawn="1">
  <p:cSld name="53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5569202"/>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userDrawn="1">
  <p:cSld name="53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8605650"/>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userDrawn="1">
  <p:cSld name="53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6951957"/>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userDrawn="1">
  <p:cSld name="53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280921"/>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53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445531"/>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userDrawn="1">
  <p:cSld name="53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61938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694526"/>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userDrawn="1">
  <p:cSld name="53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6956882"/>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userDrawn="1">
  <p:cSld name="53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3563131"/>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userDrawn="1">
  <p:cSld name="53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588474"/>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userDrawn="1">
  <p:cSld name="53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8984576"/>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userDrawn="1">
  <p:cSld name="54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8014816"/>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userDrawn="1">
  <p:cSld name="54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0846984"/>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userDrawn="1">
  <p:cSld name="54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2276607"/>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userDrawn="1">
  <p:cSld name="54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1954839"/>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userDrawn="1">
  <p:cSld name="54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7291378"/>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userDrawn="1">
  <p:cSld name="54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820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FED1B1B5-53DB-4081-B44F-C15D726C433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4791738"/>
      </p:ext>
    </p:extLst>
  </p:cSld>
  <p:clrMapOvr>
    <a:masterClrMapping/>
  </p:clrMapOvr>
  <p:transition xmlns:p14="http://schemas.microsoft.com/office/powerpoint/2010/main">
    <p:wipe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941725"/>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userDrawn="1">
  <p:cSld name="54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3141572"/>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userDrawn="1">
  <p:cSld name="54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3444984"/>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userDrawn="1">
  <p:cSld name="54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4816987"/>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userDrawn="1">
  <p:cSld name="54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9446659"/>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userDrawn="1">
  <p:cSld name="55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5045997"/>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userDrawn="1">
  <p:cSld name="55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8865971"/>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userDrawn="1">
  <p:cSld name="55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3001729"/>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userDrawn="1">
  <p:cSld name="55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7006284"/>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userDrawn="1">
  <p:cSld name="55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1791017"/>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userDrawn="1">
  <p:cSld name="55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32106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9793677"/>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userDrawn="1">
  <p:cSld name="55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1561468"/>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userDrawn="1">
  <p:cSld name="55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6889868"/>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userDrawn="1">
  <p:cSld name="55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9779975"/>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userDrawn="1">
  <p:cSld name="55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795141"/>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userDrawn="1">
  <p:cSld name="56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0953926"/>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userDrawn="1">
  <p:cSld name="56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6270432"/>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userDrawn="1">
  <p:cSld name="56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3537554"/>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userDrawn="1">
  <p:cSld name="56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3023210"/>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userDrawn="1">
  <p:cSld name="56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6650618"/>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userDrawn="1">
  <p:cSld name="56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69069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4139284"/>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userDrawn="1">
  <p:cSld name="56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698852"/>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userDrawn="1">
  <p:cSld name="56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8687262"/>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userDrawn="1">
  <p:cSld name="56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901992"/>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userDrawn="1">
  <p:cSld name="56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6074029"/>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userDrawn="1">
  <p:cSld name="57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6903440"/>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userDrawn="1">
  <p:cSld name="57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5038756"/>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userDrawn="1">
  <p:cSld name="57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1300063"/>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userDrawn="1">
  <p:cSld name="57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5713514"/>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userDrawn="1">
  <p:cSld name="57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5390774"/>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userDrawn="1">
  <p:cSld name="57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26227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3392317"/>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userDrawn="1">
  <p:cSld name="57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079280"/>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userDrawn="1">
  <p:cSld name="57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8847907"/>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userDrawn="1">
  <p:cSld name="57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0134950"/>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userDrawn="1">
  <p:cSld name="57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2035021"/>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userDrawn="1">
  <p:cSld name="58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094264"/>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userDrawn="1">
  <p:cSld name="58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1799925"/>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userDrawn="1">
  <p:cSld name="58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7214407"/>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userDrawn="1">
  <p:cSld name="58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8566897"/>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userDrawn="1">
  <p:cSld name="58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5079862"/>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userDrawn="1">
  <p:cSld name="58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01695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7555416"/>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userDrawn="1">
  <p:cSld name="58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4070526"/>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userDrawn="1">
  <p:cSld name="58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0081500"/>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userDrawn="1">
  <p:cSld name="58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225177"/>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userDrawn="1">
  <p:cSld name="58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9905839"/>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userDrawn="1">
  <p:cSld name="59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2055413"/>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userDrawn="1">
  <p:cSld name="59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993907"/>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userDrawn="1">
  <p:cSld name="59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35833"/>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userDrawn="1">
  <p:cSld name="59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0663575"/>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userDrawn="1">
  <p:cSld name="59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9654538"/>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userDrawn="1">
  <p:cSld name="59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71583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412886"/>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userDrawn="1">
  <p:cSld name="59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193604"/>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userDrawn="1">
  <p:cSld name="59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051083"/>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userDrawn="1">
  <p:cSld name="59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9930246"/>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userDrawn="1">
  <p:cSld name="59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5237311"/>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userDrawn="1">
  <p:cSld name="60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4188500"/>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userDrawn="1">
  <p:cSld name="60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4759731"/>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userDrawn="1">
  <p:cSld name="60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5590352"/>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userDrawn="1">
  <p:cSld name="60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3923613"/>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userDrawn="1">
  <p:cSld name="60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8083970"/>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userDrawn="1">
  <p:cSld name="60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43792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1396588"/>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userDrawn="1">
  <p:cSld name="60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1134367"/>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userDrawn="1">
  <p:cSld name="60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5883646"/>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userDrawn="1">
  <p:cSld name="60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1800633"/>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userDrawn="1">
  <p:cSld name="609_Title Slide">
    <p:spTree>
      <p:nvGrpSpPr>
        <p:cNvPr id="1" name=""/>
        <p:cNvGrpSpPr/>
        <p:nvPr/>
      </p:nvGrpSpPr>
      <p:grpSpPr>
        <a:xfrm>
          <a:off x="0" y="0"/>
          <a:ext cx="0" cy="0"/>
          <a:chOff x="0" y="0"/>
          <a:chExt cx="0" cy="0"/>
        </a:xfrm>
      </p:grpSpPr>
      <p:sp>
        <p:nvSpPr>
          <p:cNvPr id="4" name="Footer Placeholder 4"/>
          <p:cNvSpPr txBox="1">
            <a:spLocks/>
          </p:cNvSpPr>
          <p:nvPr userDrawn="1"/>
        </p:nvSpPr>
        <p:spPr>
          <a:xfrm>
            <a:off x="3201786" y="6580219"/>
            <a:ext cx="289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000" b="1" u="sng" kern="1200">
                <a:solidFill>
                  <a:schemeClr val="tx1">
                    <a:tint val="75000"/>
                  </a:schemeClr>
                </a:solidFill>
                <a:latin typeface="Arial" pitchFamily="34" charset="0"/>
                <a:ea typeface="ＭＳ Ｐゴシック" charset="-128"/>
                <a:cs typeface="Arial" pitchFamily="34" charset="0"/>
              </a:defRPr>
            </a:lvl1pPr>
            <a:lvl2pPr marL="457200" algn="l" rtl="0" fontAlgn="base">
              <a:spcBef>
                <a:spcPct val="0"/>
              </a:spcBef>
              <a:spcAft>
                <a:spcPct val="0"/>
              </a:spcAft>
              <a:defRPr sz="1200" b="1" u="sng"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200" b="1" u="sng"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200" b="1" u="sng"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200" b="1" u="sng" kern="1200">
                <a:solidFill>
                  <a:schemeClr val="tx1"/>
                </a:solidFill>
                <a:latin typeface="Arial" pitchFamily="34" charset="0"/>
                <a:ea typeface="ＭＳ Ｐゴシック" charset="-128"/>
                <a:cs typeface="+mn-cs"/>
              </a:defRPr>
            </a:lvl5pPr>
            <a:lvl6pPr marL="2286000" algn="l" defTabSz="914400" rtl="0" eaLnBrk="1" latinLnBrk="0" hangingPunct="1">
              <a:defRPr sz="1200" b="1" u="sng" kern="1200">
                <a:solidFill>
                  <a:schemeClr val="tx1"/>
                </a:solidFill>
                <a:latin typeface="Arial" pitchFamily="34" charset="0"/>
                <a:ea typeface="ＭＳ Ｐゴシック" charset="-128"/>
                <a:cs typeface="+mn-cs"/>
              </a:defRPr>
            </a:lvl6pPr>
            <a:lvl7pPr marL="2743200" algn="l" defTabSz="914400" rtl="0" eaLnBrk="1" latinLnBrk="0" hangingPunct="1">
              <a:defRPr sz="1200" b="1" u="sng" kern="1200">
                <a:solidFill>
                  <a:schemeClr val="tx1"/>
                </a:solidFill>
                <a:latin typeface="Arial" pitchFamily="34" charset="0"/>
                <a:ea typeface="ＭＳ Ｐゴシック" charset="-128"/>
                <a:cs typeface="+mn-cs"/>
              </a:defRPr>
            </a:lvl7pPr>
            <a:lvl8pPr marL="3200400" algn="l" defTabSz="914400" rtl="0" eaLnBrk="1" latinLnBrk="0" hangingPunct="1">
              <a:defRPr sz="1200" b="1" u="sng" kern="1200">
                <a:solidFill>
                  <a:schemeClr val="tx1"/>
                </a:solidFill>
                <a:latin typeface="Arial" pitchFamily="34" charset="0"/>
                <a:ea typeface="ＭＳ Ｐゴシック" charset="-128"/>
                <a:cs typeface="+mn-cs"/>
              </a:defRPr>
            </a:lvl8pPr>
            <a:lvl9pPr marL="3657600" algn="l" defTabSz="914400" rtl="0" eaLnBrk="1" latinLnBrk="0" hangingPunct="1">
              <a:defRPr sz="1200" b="1" u="sng" kern="1200">
                <a:solidFill>
                  <a:schemeClr val="tx1"/>
                </a:solidFill>
                <a:latin typeface="Arial" pitchFamily="34" charset="0"/>
                <a:ea typeface="ＭＳ Ｐゴシック" charset="-128"/>
                <a:cs typeface="+mn-cs"/>
              </a:defRPr>
            </a:lvl9pPr>
          </a:lstStyle>
          <a:p>
            <a:pPr defTabSz="457200" fontAlgn="auto">
              <a:spcBef>
                <a:spcPts val="0"/>
              </a:spcBef>
              <a:spcAft>
                <a:spcPts val="0"/>
              </a:spcAft>
            </a:pPr>
            <a:r>
              <a:rPr lang="en-US" b="0" u="none" dirty="0" smtClean="0">
                <a:solidFill>
                  <a:prstClr val="black">
                    <a:tint val="75000"/>
                  </a:prstClr>
                </a:solidFill>
              </a:rPr>
              <a:t>Pre-decisional - For NASA Internal Use Only</a:t>
            </a:r>
            <a:endParaRPr lang="en-US" b="0" u="none" dirty="0">
              <a:solidFill>
                <a:prstClr val="black">
                  <a:tint val="75000"/>
                </a:prstClr>
              </a:solidFill>
            </a:endParaRPr>
          </a:p>
        </p:txBody>
      </p:sp>
      <p:sp>
        <p:nvSpPr>
          <p:cNvPr id="5" name="Slide Number Placeholder 5"/>
          <p:cNvSpPr txBox="1">
            <a:spLocks/>
          </p:cNvSpPr>
          <p:nvPr userDrawn="1"/>
        </p:nvSpPr>
        <p:spPr>
          <a:xfrm>
            <a:off x="7010400" y="6580218"/>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b="1" u="sng" kern="1200">
                <a:solidFill>
                  <a:schemeClr val="tx1">
                    <a:tint val="75000"/>
                  </a:schemeClr>
                </a:solidFill>
                <a:latin typeface="Arial" pitchFamily="34" charset="0"/>
                <a:ea typeface="ＭＳ Ｐゴシック" charset="-128"/>
                <a:cs typeface="Arial" pitchFamily="34" charset="0"/>
              </a:defRPr>
            </a:lvl1pPr>
            <a:lvl2pPr marL="457200" algn="l" rtl="0" fontAlgn="base">
              <a:spcBef>
                <a:spcPct val="0"/>
              </a:spcBef>
              <a:spcAft>
                <a:spcPct val="0"/>
              </a:spcAft>
              <a:defRPr sz="1200" b="1" u="sng"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200" b="1" u="sng"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200" b="1" u="sng"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200" b="1" u="sng" kern="1200">
                <a:solidFill>
                  <a:schemeClr val="tx1"/>
                </a:solidFill>
                <a:latin typeface="Arial" pitchFamily="34" charset="0"/>
                <a:ea typeface="ＭＳ Ｐゴシック" charset="-128"/>
                <a:cs typeface="+mn-cs"/>
              </a:defRPr>
            </a:lvl5pPr>
            <a:lvl6pPr marL="2286000" algn="l" defTabSz="914400" rtl="0" eaLnBrk="1" latinLnBrk="0" hangingPunct="1">
              <a:defRPr sz="1200" b="1" u="sng" kern="1200">
                <a:solidFill>
                  <a:schemeClr val="tx1"/>
                </a:solidFill>
                <a:latin typeface="Arial" pitchFamily="34" charset="0"/>
                <a:ea typeface="ＭＳ Ｐゴシック" charset="-128"/>
                <a:cs typeface="+mn-cs"/>
              </a:defRPr>
            </a:lvl6pPr>
            <a:lvl7pPr marL="2743200" algn="l" defTabSz="914400" rtl="0" eaLnBrk="1" latinLnBrk="0" hangingPunct="1">
              <a:defRPr sz="1200" b="1" u="sng" kern="1200">
                <a:solidFill>
                  <a:schemeClr val="tx1"/>
                </a:solidFill>
                <a:latin typeface="Arial" pitchFamily="34" charset="0"/>
                <a:ea typeface="ＭＳ Ｐゴシック" charset="-128"/>
                <a:cs typeface="+mn-cs"/>
              </a:defRPr>
            </a:lvl7pPr>
            <a:lvl8pPr marL="3200400" algn="l" defTabSz="914400" rtl="0" eaLnBrk="1" latinLnBrk="0" hangingPunct="1">
              <a:defRPr sz="1200" b="1" u="sng" kern="1200">
                <a:solidFill>
                  <a:schemeClr val="tx1"/>
                </a:solidFill>
                <a:latin typeface="Arial" pitchFamily="34" charset="0"/>
                <a:ea typeface="ＭＳ Ｐゴシック" charset="-128"/>
                <a:cs typeface="+mn-cs"/>
              </a:defRPr>
            </a:lvl8pPr>
            <a:lvl9pPr marL="3657600" algn="l" defTabSz="914400" rtl="0" eaLnBrk="1" latinLnBrk="0" hangingPunct="1">
              <a:defRPr sz="1200" b="1" u="sng" kern="1200">
                <a:solidFill>
                  <a:schemeClr val="tx1"/>
                </a:solidFill>
                <a:latin typeface="Arial" pitchFamily="34" charset="0"/>
                <a:ea typeface="ＭＳ Ｐゴシック" charset="-128"/>
                <a:cs typeface="+mn-cs"/>
              </a:defRPr>
            </a:lvl9pPr>
          </a:lstStyle>
          <a:p>
            <a:pPr defTabSz="457200" fontAlgn="auto">
              <a:spcBef>
                <a:spcPts val="0"/>
              </a:spcBef>
              <a:spcAft>
                <a:spcPts val="0"/>
              </a:spcAft>
            </a:pPr>
            <a:fld id="{5E6734FE-5A70-0642-8B5B-E435BEA06C29}" type="slidenum">
              <a:rPr lang="en-US" b="0" u="none" smtClean="0">
                <a:solidFill>
                  <a:prstClr val="black">
                    <a:tint val="75000"/>
                  </a:prstClr>
                </a:solidFill>
              </a:rPr>
              <a:pPr defTabSz="457200" fontAlgn="auto">
                <a:spcBef>
                  <a:spcPts val="0"/>
                </a:spcBef>
                <a:spcAft>
                  <a:spcPts val="0"/>
                </a:spcAft>
              </a:pPr>
              <a:t>‹#›</a:t>
            </a:fld>
            <a:endParaRPr lang="en-US" b="0" u="none" dirty="0">
              <a:solidFill>
                <a:prstClr val="black">
                  <a:tint val="75000"/>
                </a:prstClr>
              </a:solidFill>
            </a:endParaRPr>
          </a:p>
        </p:txBody>
      </p:sp>
    </p:spTree>
    <p:extLst>
      <p:ext uri="{BB962C8B-B14F-4D97-AF65-F5344CB8AC3E}">
        <p14:creationId xmlns:p14="http://schemas.microsoft.com/office/powerpoint/2010/main" val="2262005956"/>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userDrawn="1">
  <p:cSld name="610_Title Slide">
    <p:spTree>
      <p:nvGrpSpPr>
        <p:cNvPr id="1" name=""/>
        <p:cNvGrpSpPr/>
        <p:nvPr/>
      </p:nvGrpSpPr>
      <p:grpSpPr>
        <a:xfrm>
          <a:off x="0" y="0"/>
          <a:ext cx="0" cy="0"/>
          <a:chOff x="0" y="0"/>
          <a:chExt cx="0" cy="0"/>
        </a:xfrm>
      </p:grpSpPr>
      <p:sp>
        <p:nvSpPr>
          <p:cNvPr id="4" name="Footer Placeholder 4"/>
          <p:cNvSpPr txBox="1">
            <a:spLocks/>
          </p:cNvSpPr>
          <p:nvPr userDrawn="1"/>
        </p:nvSpPr>
        <p:spPr>
          <a:xfrm>
            <a:off x="3201786" y="6580219"/>
            <a:ext cx="289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000" b="1" u="sng" kern="1200">
                <a:solidFill>
                  <a:schemeClr val="tx1">
                    <a:tint val="75000"/>
                  </a:schemeClr>
                </a:solidFill>
                <a:latin typeface="Arial" pitchFamily="34" charset="0"/>
                <a:ea typeface="ＭＳ Ｐゴシック" charset="-128"/>
                <a:cs typeface="Arial" pitchFamily="34" charset="0"/>
              </a:defRPr>
            </a:lvl1pPr>
            <a:lvl2pPr marL="457200" algn="l" rtl="0" fontAlgn="base">
              <a:spcBef>
                <a:spcPct val="0"/>
              </a:spcBef>
              <a:spcAft>
                <a:spcPct val="0"/>
              </a:spcAft>
              <a:defRPr sz="1200" b="1" u="sng"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200" b="1" u="sng"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200" b="1" u="sng"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200" b="1" u="sng" kern="1200">
                <a:solidFill>
                  <a:schemeClr val="tx1"/>
                </a:solidFill>
                <a:latin typeface="Arial" pitchFamily="34" charset="0"/>
                <a:ea typeface="ＭＳ Ｐゴシック" charset="-128"/>
                <a:cs typeface="+mn-cs"/>
              </a:defRPr>
            </a:lvl5pPr>
            <a:lvl6pPr marL="2286000" algn="l" defTabSz="914400" rtl="0" eaLnBrk="1" latinLnBrk="0" hangingPunct="1">
              <a:defRPr sz="1200" b="1" u="sng" kern="1200">
                <a:solidFill>
                  <a:schemeClr val="tx1"/>
                </a:solidFill>
                <a:latin typeface="Arial" pitchFamily="34" charset="0"/>
                <a:ea typeface="ＭＳ Ｐゴシック" charset="-128"/>
                <a:cs typeface="+mn-cs"/>
              </a:defRPr>
            </a:lvl6pPr>
            <a:lvl7pPr marL="2743200" algn="l" defTabSz="914400" rtl="0" eaLnBrk="1" latinLnBrk="0" hangingPunct="1">
              <a:defRPr sz="1200" b="1" u="sng" kern="1200">
                <a:solidFill>
                  <a:schemeClr val="tx1"/>
                </a:solidFill>
                <a:latin typeface="Arial" pitchFamily="34" charset="0"/>
                <a:ea typeface="ＭＳ Ｐゴシック" charset="-128"/>
                <a:cs typeface="+mn-cs"/>
              </a:defRPr>
            </a:lvl7pPr>
            <a:lvl8pPr marL="3200400" algn="l" defTabSz="914400" rtl="0" eaLnBrk="1" latinLnBrk="0" hangingPunct="1">
              <a:defRPr sz="1200" b="1" u="sng" kern="1200">
                <a:solidFill>
                  <a:schemeClr val="tx1"/>
                </a:solidFill>
                <a:latin typeface="Arial" pitchFamily="34" charset="0"/>
                <a:ea typeface="ＭＳ Ｐゴシック" charset="-128"/>
                <a:cs typeface="+mn-cs"/>
              </a:defRPr>
            </a:lvl8pPr>
            <a:lvl9pPr marL="3657600" algn="l" defTabSz="914400" rtl="0" eaLnBrk="1" latinLnBrk="0" hangingPunct="1">
              <a:defRPr sz="1200" b="1" u="sng" kern="1200">
                <a:solidFill>
                  <a:schemeClr val="tx1"/>
                </a:solidFill>
                <a:latin typeface="Arial" pitchFamily="34" charset="0"/>
                <a:ea typeface="ＭＳ Ｐゴシック" charset="-128"/>
                <a:cs typeface="+mn-cs"/>
              </a:defRPr>
            </a:lvl9pPr>
          </a:lstStyle>
          <a:p>
            <a:pPr defTabSz="457200" fontAlgn="auto">
              <a:spcBef>
                <a:spcPts val="0"/>
              </a:spcBef>
              <a:spcAft>
                <a:spcPts val="0"/>
              </a:spcAft>
            </a:pPr>
            <a:r>
              <a:rPr lang="en-US" b="0" u="none" dirty="0" smtClean="0">
                <a:solidFill>
                  <a:prstClr val="black">
                    <a:tint val="75000"/>
                  </a:prstClr>
                </a:solidFill>
              </a:rPr>
              <a:t>Pre-decisional - For NASA Internal Use Only</a:t>
            </a:r>
            <a:endParaRPr lang="en-US" b="0" u="none" dirty="0">
              <a:solidFill>
                <a:prstClr val="black">
                  <a:tint val="75000"/>
                </a:prstClr>
              </a:solidFill>
            </a:endParaRPr>
          </a:p>
        </p:txBody>
      </p:sp>
      <p:sp>
        <p:nvSpPr>
          <p:cNvPr id="5" name="Slide Number Placeholder 5"/>
          <p:cNvSpPr txBox="1">
            <a:spLocks/>
          </p:cNvSpPr>
          <p:nvPr userDrawn="1"/>
        </p:nvSpPr>
        <p:spPr>
          <a:xfrm>
            <a:off x="7010400" y="6580218"/>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b="1" u="sng" kern="1200">
                <a:solidFill>
                  <a:schemeClr val="tx1">
                    <a:tint val="75000"/>
                  </a:schemeClr>
                </a:solidFill>
                <a:latin typeface="Arial" pitchFamily="34" charset="0"/>
                <a:ea typeface="ＭＳ Ｐゴシック" charset="-128"/>
                <a:cs typeface="Arial" pitchFamily="34" charset="0"/>
              </a:defRPr>
            </a:lvl1pPr>
            <a:lvl2pPr marL="457200" algn="l" rtl="0" fontAlgn="base">
              <a:spcBef>
                <a:spcPct val="0"/>
              </a:spcBef>
              <a:spcAft>
                <a:spcPct val="0"/>
              </a:spcAft>
              <a:defRPr sz="1200" b="1" u="sng"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200" b="1" u="sng"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200" b="1" u="sng"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200" b="1" u="sng" kern="1200">
                <a:solidFill>
                  <a:schemeClr val="tx1"/>
                </a:solidFill>
                <a:latin typeface="Arial" pitchFamily="34" charset="0"/>
                <a:ea typeface="ＭＳ Ｐゴシック" charset="-128"/>
                <a:cs typeface="+mn-cs"/>
              </a:defRPr>
            </a:lvl5pPr>
            <a:lvl6pPr marL="2286000" algn="l" defTabSz="914400" rtl="0" eaLnBrk="1" latinLnBrk="0" hangingPunct="1">
              <a:defRPr sz="1200" b="1" u="sng" kern="1200">
                <a:solidFill>
                  <a:schemeClr val="tx1"/>
                </a:solidFill>
                <a:latin typeface="Arial" pitchFamily="34" charset="0"/>
                <a:ea typeface="ＭＳ Ｐゴシック" charset="-128"/>
                <a:cs typeface="+mn-cs"/>
              </a:defRPr>
            </a:lvl6pPr>
            <a:lvl7pPr marL="2743200" algn="l" defTabSz="914400" rtl="0" eaLnBrk="1" latinLnBrk="0" hangingPunct="1">
              <a:defRPr sz="1200" b="1" u="sng" kern="1200">
                <a:solidFill>
                  <a:schemeClr val="tx1"/>
                </a:solidFill>
                <a:latin typeface="Arial" pitchFamily="34" charset="0"/>
                <a:ea typeface="ＭＳ Ｐゴシック" charset="-128"/>
                <a:cs typeface="+mn-cs"/>
              </a:defRPr>
            </a:lvl7pPr>
            <a:lvl8pPr marL="3200400" algn="l" defTabSz="914400" rtl="0" eaLnBrk="1" latinLnBrk="0" hangingPunct="1">
              <a:defRPr sz="1200" b="1" u="sng" kern="1200">
                <a:solidFill>
                  <a:schemeClr val="tx1"/>
                </a:solidFill>
                <a:latin typeface="Arial" pitchFamily="34" charset="0"/>
                <a:ea typeface="ＭＳ Ｐゴシック" charset="-128"/>
                <a:cs typeface="+mn-cs"/>
              </a:defRPr>
            </a:lvl8pPr>
            <a:lvl9pPr marL="3657600" algn="l" defTabSz="914400" rtl="0" eaLnBrk="1" latinLnBrk="0" hangingPunct="1">
              <a:defRPr sz="1200" b="1" u="sng" kern="1200">
                <a:solidFill>
                  <a:schemeClr val="tx1"/>
                </a:solidFill>
                <a:latin typeface="Arial" pitchFamily="34" charset="0"/>
                <a:ea typeface="ＭＳ Ｐゴシック" charset="-128"/>
                <a:cs typeface="+mn-cs"/>
              </a:defRPr>
            </a:lvl9pPr>
          </a:lstStyle>
          <a:p>
            <a:pPr defTabSz="457200" fontAlgn="auto">
              <a:spcBef>
                <a:spcPts val="0"/>
              </a:spcBef>
              <a:spcAft>
                <a:spcPts val="0"/>
              </a:spcAft>
            </a:pPr>
            <a:fld id="{5E6734FE-5A70-0642-8B5B-E435BEA06C29}" type="slidenum">
              <a:rPr lang="en-US" b="0" u="none" smtClean="0">
                <a:solidFill>
                  <a:prstClr val="black">
                    <a:tint val="75000"/>
                  </a:prstClr>
                </a:solidFill>
              </a:rPr>
              <a:pPr defTabSz="457200" fontAlgn="auto">
                <a:spcBef>
                  <a:spcPts val="0"/>
                </a:spcBef>
                <a:spcAft>
                  <a:spcPts val="0"/>
                </a:spcAft>
              </a:pPr>
              <a:t>‹#›</a:t>
            </a:fld>
            <a:endParaRPr lang="en-US" b="0" u="none" dirty="0">
              <a:solidFill>
                <a:prstClr val="black">
                  <a:tint val="75000"/>
                </a:prstClr>
              </a:solidFill>
            </a:endParaRPr>
          </a:p>
        </p:txBody>
      </p:sp>
    </p:spTree>
    <p:extLst>
      <p:ext uri="{BB962C8B-B14F-4D97-AF65-F5344CB8AC3E}">
        <p14:creationId xmlns:p14="http://schemas.microsoft.com/office/powerpoint/2010/main" val="907745908"/>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userDrawn="1">
  <p:cSld name="611_Title Slide">
    <p:spTree>
      <p:nvGrpSpPr>
        <p:cNvPr id="1" name=""/>
        <p:cNvGrpSpPr/>
        <p:nvPr/>
      </p:nvGrpSpPr>
      <p:grpSpPr>
        <a:xfrm>
          <a:off x="0" y="0"/>
          <a:ext cx="0" cy="0"/>
          <a:chOff x="0" y="0"/>
          <a:chExt cx="0" cy="0"/>
        </a:xfrm>
      </p:grpSpPr>
      <p:sp>
        <p:nvSpPr>
          <p:cNvPr id="4" name="Footer Placeholder 4"/>
          <p:cNvSpPr txBox="1">
            <a:spLocks/>
          </p:cNvSpPr>
          <p:nvPr userDrawn="1"/>
        </p:nvSpPr>
        <p:spPr>
          <a:xfrm>
            <a:off x="3201786" y="6580219"/>
            <a:ext cx="289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000" b="1" u="sng" kern="1200">
                <a:solidFill>
                  <a:schemeClr val="tx1">
                    <a:tint val="75000"/>
                  </a:schemeClr>
                </a:solidFill>
                <a:latin typeface="Arial" pitchFamily="34" charset="0"/>
                <a:ea typeface="ＭＳ Ｐゴシック" charset="-128"/>
                <a:cs typeface="Arial" pitchFamily="34" charset="0"/>
              </a:defRPr>
            </a:lvl1pPr>
            <a:lvl2pPr marL="457200" algn="l" rtl="0" fontAlgn="base">
              <a:spcBef>
                <a:spcPct val="0"/>
              </a:spcBef>
              <a:spcAft>
                <a:spcPct val="0"/>
              </a:spcAft>
              <a:defRPr sz="1200" b="1" u="sng"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200" b="1" u="sng"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200" b="1" u="sng"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200" b="1" u="sng" kern="1200">
                <a:solidFill>
                  <a:schemeClr val="tx1"/>
                </a:solidFill>
                <a:latin typeface="Arial" pitchFamily="34" charset="0"/>
                <a:ea typeface="ＭＳ Ｐゴシック" charset="-128"/>
                <a:cs typeface="+mn-cs"/>
              </a:defRPr>
            </a:lvl5pPr>
            <a:lvl6pPr marL="2286000" algn="l" defTabSz="914400" rtl="0" eaLnBrk="1" latinLnBrk="0" hangingPunct="1">
              <a:defRPr sz="1200" b="1" u="sng" kern="1200">
                <a:solidFill>
                  <a:schemeClr val="tx1"/>
                </a:solidFill>
                <a:latin typeface="Arial" pitchFamily="34" charset="0"/>
                <a:ea typeface="ＭＳ Ｐゴシック" charset="-128"/>
                <a:cs typeface="+mn-cs"/>
              </a:defRPr>
            </a:lvl6pPr>
            <a:lvl7pPr marL="2743200" algn="l" defTabSz="914400" rtl="0" eaLnBrk="1" latinLnBrk="0" hangingPunct="1">
              <a:defRPr sz="1200" b="1" u="sng" kern="1200">
                <a:solidFill>
                  <a:schemeClr val="tx1"/>
                </a:solidFill>
                <a:latin typeface="Arial" pitchFamily="34" charset="0"/>
                <a:ea typeface="ＭＳ Ｐゴシック" charset="-128"/>
                <a:cs typeface="+mn-cs"/>
              </a:defRPr>
            </a:lvl7pPr>
            <a:lvl8pPr marL="3200400" algn="l" defTabSz="914400" rtl="0" eaLnBrk="1" latinLnBrk="0" hangingPunct="1">
              <a:defRPr sz="1200" b="1" u="sng" kern="1200">
                <a:solidFill>
                  <a:schemeClr val="tx1"/>
                </a:solidFill>
                <a:latin typeface="Arial" pitchFamily="34" charset="0"/>
                <a:ea typeface="ＭＳ Ｐゴシック" charset="-128"/>
                <a:cs typeface="+mn-cs"/>
              </a:defRPr>
            </a:lvl8pPr>
            <a:lvl9pPr marL="3657600" algn="l" defTabSz="914400" rtl="0" eaLnBrk="1" latinLnBrk="0" hangingPunct="1">
              <a:defRPr sz="1200" b="1" u="sng" kern="1200">
                <a:solidFill>
                  <a:schemeClr val="tx1"/>
                </a:solidFill>
                <a:latin typeface="Arial" pitchFamily="34" charset="0"/>
                <a:ea typeface="ＭＳ Ｐゴシック" charset="-128"/>
                <a:cs typeface="+mn-cs"/>
              </a:defRPr>
            </a:lvl9pPr>
          </a:lstStyle>
          <a:p>
            <a:pPr defTabSz="457200" fontAlgn="auto">
              <a:spcBef>
                <a:spcPts val="0"/>
              </a:spcBef>
              <a:spcAft>
                <a:spcPts val="0"/>
              </a:spcAft>
            </a:pPr>
            <a:r>
              <a:rPr lang="en-US" b="0" u="none" dirty="0" smtClean="0">
                <a:solidFill>
                  <a:prstClr val="black">
                    <a:tint val="75000"/>
                  </a:prstClr>
                </a:solidFill>
              </a:rPr>
              <a:t>Pre-decisional - For NASA Internal Use Only</a:t>
            </a:r>
            <a:endParaRPr lang="en-US" b="0" u="none" dirty="0">
              <a:solidFill>
                <a:prstClr val="black">
                  <a:tint val="75000"/>
                </a:prstClr>
              </a:solidFill>
            </a:endParaRPr>
          </a:p>
        </p:txBody>
      </p:sp>
      <p:sp>
        <p:nvSpPr>
          <p:cNvPr id="5" name="Slide Number Placeholder 5"/>
          <p:cNvSpPr txBox="1">
            <a:spLocks/>
          </p:cNvSpPr>
          <p:nvPr userDrawn="1"/>
        </p:nvSpPr>
        <p:spPr>
          <a:xfrm>
            <a:off x="7010400" y="6580218"/>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b="1" u="sng" kern="1200">
                <a:solidFill>
                  <a:schemeClr val="tx1">
                    <a:tint val="75000"/>
                  </a:schemeClr>
                </a:solidFill>
                <a:latin typeface="Arial" pitchFamily="34" charset="0"/>
                <a:ea typeface="ＭＳ Ｐゴシック" charset="-128"/>
                <a:cs typeface="Arial" pitchFamily="34" charset="0"/>
              </a:defRPr>
            </a:lvl1pPr>
            <a:lvl2pPr marL="457200" algn="l" rtl="0" fontAlgn="base">
              <a:spcBef>
                <a:spcPct val="0"/>
              </a:spcBef>
              <a:spcAft>
                <a:spcPct val="0"/>
              </a:spcAft>
              <a:defRPr sz="1200" b="1" u="sng"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200" b="1" u="sng"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200" b="1" u="sng"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200" b="1" u="sng" kern="1200">
                <a:solidFill>
                  <a:schemeClr val="tx1"/>
                </a:solidFill>
                <a:latin typeface="Arial" pitchFamily="34" charset="0"/>
                <a:ea typeface="ＭＳ Ｐゴシック" charset="-128"/>
                <a:cs typeface="+mn-cs"/>
              </a:defRPr>
            </a:lvl5pPr>
            <a:lvl6pPr marL="2286000" algn="l" defTabSz="914400" rtl="0" eaLnBrk="1" latinLnBrk="0" hangingPunct="1">
              <a:defRPr sz="1200" b="1" u="sng" kern="1200">
                <a:solidFill>
                  <a:schemeClr val="tx1"/>
                </a:solidFill>
                <a:latin typeface="Arial" pitchFamily="34" charset="0"/>
                <a:ea typeface="ＭＳ Ｐゴシック" charset="-128"/>
                <a:cs typeface="+mn-cs"/>
              </a:defRPr>
            </a:lvl6pPr>
            <a:lvl7pPr marL="2743200" algn="l" defTabSz="914400" rtl="0" eaLnBrk="1" latinLnBrk="0" hangingPunct="1">
              <a:defRPr sz="1200" b="1" u="sng" kern="1200">
                <a:solidFill>
                  <a:schemeClr val="tx1"/>
                </a:solidFill>
                <a:latin typeface="Arial" pitchFamily="34" charset="0"/>
                <a:ea typeface="ＭＳ Ｐゴシック" charset="-128"/>
                <a:cs typeface="+mn-cs"/>
              </a:defRPr>
            </a:lvl7pPr>
            <a:lvl8pPr marL="3200400" algn="l" defTabSz="914400" rtl="0" eaLnBrk="1" latinLnBrk="0" hangingPunct="1">
              <a:defRPr sz="1200" b="1" u="sng" kern="1200">
                <a:solidFill>
                  <a:schemeClr val="tx1"/>
                </a:solidFill>
                <a:latin typeface="Arial" pitchFamily="34" charset="0"/>
                <a:ea typeface="ＭＳ Ｐゴシック" charset="-128"/>
                <a:cs typeface="+mn-cs"/>
              </a:defRPr>
            </a:lvl8pPr>
            <a:lvl9pPr marL="3657600" algn="l" defTabSz="914400" rtl="0" eaLnBrk="1" latinLnBrk="0" hangingPunct="1">
              <a:defRPr sz="1200" b="1" u="sng" kern="1200">
                <a:solidFill>
                  <a:schemeClr val="tx1"/>
                </a:solidFill>
                <a:latin typeface="Arial" pitchFamily="34" charset="0"/>
                <a:ea typeface="ＭＳ Ｐゴシック" charset="-128"/>
                <a:cs typeface="+mn-cs"/>
              </a:defRPr>
            </a:lvl9pPr>
          </a:lstStyle>
          <a:p>
            <a:pPr defTabSz="457200" fontAlgn="auto">
              <a:spcBef>
                <a:spcPts val="0"/>
              </a:spcBef>
              <a:spcAft>
                <a:spcPts val="0"/>
              </a:spcAft>
            </a:pPr>
            <a:fld id="{5E6734FE-5A70-0642-8B5B-E435BEA06C29}" type="slidenum">
              <a:rPr lang="en-US" b="0" u="none" smtClean="0">
                <a:solidFill>
                  <a:prstClr val="black">
                    <a:tint val="75000"/>
                  </a:prstClr>
                </a:solidFill>
              </a:rPr>
              <a:pPr defTabSz="457200" fontAlgn="auto">
                <a:spcBef>
                  <a:spcPts val="0"/>
                </a:spcBef>
                <a:spcAft>
                  <a:spcPts val="0"/>
                </a:spcAft>
              </a:pPr>
              <a:t>‹#›</a:t>
            </a:fld>
            <a:endParaRPr lang="en-US" b="0" u="none" dirty="0">
              <a:solidFill>
                <a:prstClr val="black">
                  <a:tint val="75000"/>
                </a:prstClr>
              </a:solidFill>
            </a:endParaRPr>
          </a:p>
        </p:txBody>
      </p:sp>
    </p:spTree>
    <p:extLst>
      <p:ext uri="{BB962C8B-B14F-4D97-AF65-F5344CB8AC3E}">
        <p14:creationId xmlns:p14="http://schemas.microsoft.com/office/powerpoint/2010/main" val="308880058"/>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userDrawn="1">
  <p:cSld name="61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7499445"/>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Footer Placeholder 4"/>
          <p:cNvSpPr txBox="1">
            <a:spLocks/>
          </p:cNvSpPr>
          <p:nvPr userDrawn="1"/>
        </p:nvSpPr>
        <p:spPr>
          <a:xfrm>
            <a:off x="3201786" y="6580219"/>
            <a:ext cx="28956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000" b="1" u="sng" kern="1200">
                <a:solidFill>
                  <a:schemeClr val="tx1">
                    <a:tint val="75000"/>
                  </a:schemeClr>
                </a:solidFill>
                <a:latin typeface="Arial" pitchFamily="34" charset="0"/>
                <a:ea typeface="ＭＳ Ｐゴシック" charset="-128"/>
                <a:cs typeface="Arial" pitchFamily="34" charset="0"/>
              </a:defRPr>
            </a:lvl1pPr>
            <a:lvl2pPr marL="457200" algn="l" rtl="0" fontAlgn="base">
              <a:spcBef>
                <a:spcPct val="0"/>
              </a:spcBef>
              <a:spcAft>
                <a:spcPct val="0"/>
              </a:spcAft>
              <a:defRPr sz="1200" b="1" u="sng"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200" b="1" u="sng"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200" b="1" u="sng"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200" b="1" u="sng" kern="1200">
                <a:solidFill>
                  <a:schemeClr val="tx1"/>
                </a:solidFill>
                <a:latin typeface="Arial" pitchFamily="34" charset="0"/>
                <a:ea typeface="ＭＳ Ｐゴシック" charset="-128"/>
                <a:cs typeface="+mn-cs"/>
              </a:defRPr>
            </a:lvl5pPr>
            <a:lvl6pPr marL="2286000" algn="l" defTabSz="914400" rtl="0" eaLnBrk="1" latinLnBrk="0" hangingPunct="1">
              <a:defRPr sz="1200" b="1" u="sng" kern="1200">
                <a:solidFill>
                  <a:schemeClr val="tx1"/>
                </a:solidFill>
                <a:latin typeface="Arial" pitchFamily="34" charset="0"/>
                <a:ea typeface="ＭＳ Ｐゴシック" charset="-128"/>
                <a:cs typeface="+mn-cs"/>
              </a:defRPr>
            </a:lvl6pPr>
            <a:lvl7pPr marL="2743200" algn="l" defTabSz="914400" rtl="0" eaLnBrk="1" latinLnBrk="0" hangingPunct="1">
              <a:defRPr sz="1200" b="1" u="sng" kern="1200">
                <a:solidFill>
                  <a:schemeClr val="tx1"/>
                </a:solidFill>
                <a:latin typeface="Arial" pitchFamily="34" charset="0"/>
                <a:ea typeface="ＭＳ Ｐゴシック" charset="-128"/>
                <a:cs typeface="+mn-cs"/>
              </a:defRPr>
            </a:lvl7pPr>
            <a:lvl8pPr marL="3200400" algn="l" defTabSz="914400" rtl="0" eaLnBrk="1" latinLnBrk="0" hangingPunct="1">
              <a:defRPr sz="1200" b="1" u="sng" kern="1200">
                <a:solidFill>
                  <a:schemeClr val="tx1"/>
                </a:solidFill>
                <a:latin typeface="Arial" pitchFamily="34" charset="0"/>
                <a:ea typeface="ＭＳ Ｐゴシック" charset="-128"/>
                <a:cs typeface="+mn-cs"/>
              </a:defRPr>
            </a:lvl8pPr>
            <a:lvl9pPr marL="3657600" algn="l" defTabSz="914400" rtl="0" eaLnBrk="1" latinLnBrk="0" hangingPunct="1">
              <a:defRPr sz="1200" b="1" u="sng" kern="1200">
                <a:solidFill>
                  <a:schemeClr val="tx1"/>
                </a:solidFill>
                <a:latin typeface="Arial" pitchFamily="34" charset="0"/>
                <a:ea typeface="ＭＳ Ｐゴシック" charset="-128"/>
                <a:cs typeface="+mn-cs"/>
              </a:defRPr>
            </a:lvl9pPr>
          </a:lstStyle>
          <a:p>
            <a:pPr defTabSz="457200" fontAlgn="auto">
              <a:spcBef>
                <a:spcPts val="0"/>
              </a:spcBef>
              <a:spcAft>
                <a:spcPts val="0"/>
              </a:spcAft>
            </a:pPr>
            <a:r>
              <a:rPr lang="en-US" b="0" u="none" dirty="0" smtClean="0">
                <a:solidFill>
                  <a:prstClr val="black">
                    <a:tint val="75000"/>
                  </a:prstClr>
                </a:solidFill>
              </a:rPr>
              <a:t>Pre-decisional - For NASA Internal Use Only</a:t>
            </a:r>
            <a:endParaRPr lang="en-US" b="0" u="none" dirty="0">
              <a:solidFill>
                <a:prstClr val="black">
                  <a:tint val="75000"/>
                </a:prstClr>
              </a:solidFill>
            </a:endParaRPr>
          </a:p>
        </p:txBody>
      </p:sp>
      <p:sp>
        <p:nvSpPr>
          <p:cNvPr id="5" name="Slide Number Placeholder 5"/>
          <p:cNvSpPr txBox="1">
            <a:spLocks/>
          </p:cNvSpPr>
          <p:nvPr userDrawn="1"/>
        </p:nvSpPr>
        <p:spPr>
          <a:xfrm>
            <a:off x="7010400" y="6580218"/>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b="1" u="sng" kern="1200">
                <a:solidFill>
                  <a:schemeClr val="tx1">
                    <a:tint val="75000"/>
                  </a:schemeClr>
                </a:solidFill>
                <a:latin typeface="Arial" pitchFamily="34" charset="0"/>
                <a:ea typeface="ＭＳ Ｐゴシック" charset="-128"/>
                <a:cs typeface="Arial" pitchFamily="34" charset="0"/>
              </a:defRPr>
            </a:lvl1pPr>
            <a:lvl2pPr marL="457200" algn="l" rtl="0" fontAlgn="base">
              <a:spcBef>
                <a:spcPct val="0"/>
              </a:spcBef>
              <a:spcAft>
                <a:spcPct val="0"/>
              </a:spcAft>
              <a:defRPr sz="1200" b="1" u="sng"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1200" b="1" u="sng"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1200" b="1" u="sng"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1200" b="1" u="sng" kern="1200">
                <a:solidFill>
                  <a:schemeClr val="tx1"/>
                </a:solidFill>
                <a:latin typeface="Arial" pitchFamily="34" charset="0"/>
                <a:ea typeface="ＭＳ Ｐゴシック" charset="-128"/>
                <a:cs typeface="+mn-cs"/>
              </a:defRPr>
            </a:lvl5pPr>
            <a:lvl6pPr marL="2286000" algn="l" defTabSz="914400" rtl="0" eaLnBrk="1" latinLnBrk="0" hangingPunct="1">
              <a:defRPr sz="1200" b="1" u="sng" kern="1200">
                <a:solidFill>
                  <a:schemeClr val="tx1"/>
                </a:solidFill>
                <a:latin typeface="Arial" pitchFamily="34" charset="0"/>
                <a:ea typeface="ＭＳ Ｐゴシック" charset="-128"/>
                <a:cs typeface="+mn-cs"/>
              </a:defRPr>
            </a:lvl6pPr>
            <a:lvl7pPr marL="2743200" algn="l" defTabSz="914400" rtl="0" eaLnBrk="1" latinLnBrk="0" hangingPunct="1">
              <a:defRPr sz="1200" b="1" u="sng" kern="1200">
                <a:solidFill>
                  <a:schemeClr val="tx1"/>
                </a:solidFill>
                <a:latin typeface="Arial" pitchFamily="34" charset="0"/>
                <a:ea typeface="ＭＳ Ｐゴシック" charset="-128"/>
                <a:cs typeface="+mn-cs"/>
              </a:defRPr>
            </a:lvl7pPr>
            <a:lvl8pPr marL="3200400" algn="l" defTabSz="914400" rtl="0" eaLnBrk="1" latinLnBrk="0" hangingPunct="1">
              <a:defRPr sz="1200" b="1" u="sng" kern="1200">
                <a:solidFill>
                  <a:schemeClr val="tx1"/>
                </a:solidFill>
                <a:latin typeface="Arial" pitchFamily="34" charset="0"/>
                <a:ea typeface="ＭＳ Ｐゴシック" charset="-128"/>
                <a:cs typeface="+mn-cs"/>
              </a:defRPr>
            </a:lvl8pPr>
            <a:lvl9pPr marL="3657600" algn="l" defTabSz="914400" rtl="0" eaLnBrk="1" latinLnBrk="0" hangingPunct="1">
              <a:defRPr sz="1200" b="1" u="sng" kern="1200">
                <a:solidFill>
                  <a:schemeClr val="tx1"/>
                </a:solidFill>
                <a:latin typeface="Arial" pitchFamily="34" charset="0"/>
                <a:ea typeface="ＭＳ Ｐゴシック" charset="-128"/>
                <a:cs typeface="+mn-cs"/>
              </a:defRPr>
            </a:lvl9pPr>
          </a:lstStyle>
          <a:p>
            <a:pPr defTabSz="457200" fontAlgn="auto">
              <a:spcBef>
                <a:spcPts val="0"/>
              </a:spcBef>
              <a:spcAft>
                <a:spcPts val="0"/>
              </a:spcAft>
            </a:pPr>
            <a:fld id="{5E6734FE-5A70-0642-8B5B-E435BEA06C29}" type="slidenum">
              <a:rPr lang="en-US" b="0" u="none" smtClean="0">
                <a:solidFill>
                  <a:prstClr val="black">
                    <a:tint val="75000"/>
                  </a:prstClr>
                </a:solidFill>
              </a:rPr>
              <a:pPr defTabSz="457200" fontAlgn="auto">
                <a:spcBef>
                  <a:spcPts val="0"/>
                </a:spcBef>
                <a:spcAft>
                  <a:spcPts val="0"/>
                </a:spcAft>
              </a:pPr>
              <a:t>‹#›</a:t>
            </a:fld>
            <a:endParaRPr lang="en-US" b="0" u="none" dirty="0">
              <a:solidFill>
                <a:prstClr val="black">
                  <a:tint val="75000"/>
                </a:prstClr>
              </a:solidFill>
            </a:endParaRPr>
          </a:p>
        </p:txBody>
      </p:sp>
    </p:spTree>
    <p:extLst>
      <p:ext uri="{BB962C8B-B14F-4D97-AF65-F5344CB8AC3E}">
        <p14:creationId xmlns:p14="http://schemas.microsoft.com/office/powerpoint/2010/main" val="9186686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27156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736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124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4D87A0DC-7ADC-4DA1-BD0D-C3E9E3CD573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1504865"/>
      </p:ext>
    </p:extLst>
  </p:cSld>
  <p:clrMapOvr>
    <a:masterClrMapping/>
  </p:clrMapOvr>
  <p:transition xmlns:p14="http://schemas.microsoft.com/office/powerpoint/2010/main">
    <p:wipe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68539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32660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03862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3482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81104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03917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59789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09109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47589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117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A2E1C933-9A80-4F81-8068-9B5AF49164E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4729633"/>
      </p:ext>
    </p:extLst>
  </p:cSld>
  <p:clrMapOvr>
    <a:masterClrMapping/>
  </p:clrMapOvr>
  <p:transition xmlns:p14="http://schemas.microsoft.com/office/powerpoint/2010/main">
    <p:wipe di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45074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94772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29266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2069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975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8717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02875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51120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16547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341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EAF24E0B-62FD-460B-B80A-93DF911C698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9245847"/>
      </p:ext>
    </p:extLst>
  </p:cSld>
  <p:clrMapOvr>
    <a:masterClrMapping/>
  </p:clrMapOvr>
  <p:transition xmlns:p14="http://schemas.microsoft.com/office/powerpoint/2010/main">
    <p:wipe dir="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52891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55159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40573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12612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91784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1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51365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42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mtClean="0">
                <a:solidFill>
                  <a:srgbClr val="000000"/>
                </a:solidFill>
              </a:rPr>
              <a:t>Pre-decisional - For NASA Internal Use Only</a:t>
            </a:r>
            <a:endParaRPr lang="en-US">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81093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68884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44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68948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45_Title Sl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8400"/>
            <a:ext cx="2895600" cy="457200"/>
          </a:xfrm>
          <a:prstGeom prst="rect">
            <a:avLst/>
          </a:prstGeom>
        </p:spPr>
        <p:txBody>
          <a:bodyPr/>
          <a:lstStyle>
            <a:lvl1pPr>
              <a:defRPr>
                <a:latin typeface="Arial" pitchFamily="34" charset="0"/>
                <a:ea typeface="ＭＳ Ｐゴシック" pitchFamily="-109" charset="-128"/>
                <a:cs typeface="+mn-cs"/>
              </a:defRPr>
            </a:lvl1pPr>
          </a:lstStyle>
          <a:p>
            <a:pPr>
              <a:defRPr/>
            </a:pPr>
            <a:r>
              <a:rPr lang="en-US" sz="1800" smtClean="0">
                <a:solidFill>
                  <a:srgbClr val="000000"/>
                </a:solidFill>
              </a:rPr>
              <a:t>Pre-decisional - For NASA Internal Use Only</a:t>
            </a:r>
            <a:endParaRPr lang="en-US" sz="1800">
              <a:solidFill>
                <a:srgbClr val="000000"/>
              </a:solidFill>
            </a:endParaRPr>
          </a:p>
        </p:txBody>
      </p:sp>
      <p:sp>
        <p:nvSpPr>
          <p:cNvPr id="3" name="Rectangle 6"/>
          <p:cNvSpPr>
            <a:spLocks noGrp="1" noChangeArrowheads="1"/>
          </p:cNvSpPr>
          <p:nvPr>
            <p:ph type="sldNum" sz="quarter" idx="11"/>
          </p:nvPr>
        </p:nvSpPr>
        <p:spPr/>
        <p:txBody>
          <a:bodyPr/>
          <a:lstStyle>
            <a:lvl1pPr>
              <a:defRPr/>
            </a:lvl1pPr>
          </a:lstStyle>
          <a:p>
            <a:pPr>
              <a:defRPr/>
            </a:pPr>
            <a:fld id="{C7F95D65-CE31-BE4C-B1AA-0FCC441911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38202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459" Type="http://schemas.openxmlformats.org/officeDocument/2006/relationships/slideLayout" Target="../slideLayouts/slideLayout504.xml"/><Relationship Id="rId510" Type="http://schemas.openxmlformats.org/officeDocument/2006/relationships/slideLayout" Target="../slideLayouts/slideLayout555.xml"/><Relationship Id="rId511" Type="http://schemas.openxmlformats.org/officeDocument/2006/relationships/slideLayout" Target="../slideLayouts/slideLayout556.xml"/><Relationship Id="rId512" Type="http://schemas.openxmlformats.org/officeDocument/2006/relationships/slideLayout" Target="../slideLayouts/slideLayout557.xml"/><Relationship Id="rId20" Type="http://schemas.openxmlformats.org/officeDocument/2006/relationships/slideLayout" Target="../slideLayouts/slideLayout65.xml"/><Relationship Id="rId21" Type="http://schemas.openxmlformats.org/officeDocument/2006/relationships/slideLayout" Target="../slideLayouts/slideLayout66.xml"/><Relationship Id="rId22" Type="http://schemas.openxmlformats.org/officeDocument/2006/relationships/slideLayout" Target="../slideLayouts/slideLayout67.xml"/><Relationship Id="rId23" Type="http://schemas.openxmlformats.org/officeDocument/2006/relationships/slideLayout" Target="../slideLayouts/slideLayout68.xml"/><Relationship Id="rId24" Type="http://schemas.openxmlformats.org/officeDocument/2006/relationships/slideLayout" Target="../slideLayouts/slideLayout69.xml"/><Relationship Id="rId25" Type="http://schemas.openxmlformats.org/officeDocument/2006/relationships/slideLayout" Target="../slideLayouts/slideLayout70.xml"/><Relationship Id="rId26" Type="http://schemas.openxmlformats.org/officeDocument/2006/relationships/slideLayout" Target="../slideLayouts/slideLayout71.xml"/><Relationship Id="rId27" Type="http://schemas.openxmlformats.org/officeDocument/2006/relationships/slideLayout" Target="../slideLayouts/slideLayout72.xml"/><Relationship Id="rId28" Type="http://schemas.openxmlformats.org/officeDocument/2006/relationships/slideLayout" Target="../slideLayouts/slideLayout73.xml"/><Relationship Id="rId29" Type="http://schemas.openxmlformats.org/officeDocument/2006/relationships/slideLayout" Target="../slideLayouts/slideLayout74.xml"/><Relationship Id="rId513" Type="http://schemas.openxmlformats.org/officeDocument/2006/relationships/slideLayout" Target="../slideLayouts/slideLayout558.xml"/><Relationship Id="rId514" Type="http://schemas.openxmlformats.org/officeDocument/2006/relationships/slideLayout" Target="../slideLayouts/slideLayout559.xml"/><Relationship Id="rId515" Type="http://schemas.openxmlformats.org/officeDocument/2006/relationships/slideLayout" Target="../slideLayouts/slideLayout560.xml"/><Relationship Id="rId516" Type="http://schemas.openxmlformats.org/officeDocument/2006/relationships/slideLayout" Target="../slideLayouts/slideLayout561.xml"/><Relationship Id="rId517" Type="http://schemas.openxmlformats.org/officeDocument/2006/relationships/slideLayout" Target="../slideLayouts/slideLayout562.xml"/><Relationship Id="rId518" Type="http://schemas.openxmlformats.org/officeDocument/2006/relationships/slideLayout" Target="../slideLayouts/slideLayout563.xml"/><Relationship Id="rId519" Type="http://schemas.openxmlformats.org/officeDocument/2006/relationships/slideLayout" Target="../slideLayouts/slideLayout564.xml"/><Relationship Id="rId170" Type="http://schemas.openxmlformats.org/officeDocument/2006/relationships/slideLayout" Target="../slideLayouts/slideLayout215.xml"/><Relationship Id="rId171" Type="http://schemas.openxmlformats.org/officeDocument/2006/relationships/slideLayout" Target="../slideLayouts/slideLayout216.xml"/><Relationship Id="rId172" Type="http://schemas.openxmlformats.org/officeDocument/2006/relationships/slideLayout" Target="../slideLayouts/slideLayout217.xml"/><Relationship Id="rId173" Type="http://schemas.openxmlformats.org/officeDocument/2006/relationships/slideLayout" Target="../slideLayouts/slideLayout218.xml"/><Relationship Id="rId174" Type="http://schemas.openxmlformats.org/officeDocument/2006/relationships/slideLayout" Target="../slideLayouts/slideLayout219.xml"/><Relationship Id="rId175" Type="http://schemas.openxmlformats.org/officeDocument/2006/relationships/slideLayout" Target="../slideLayouts/slideLayout220.xml"/><Relationship Id="rId176" Type="http://schemas.openxmlformats.org/officeDocument/2006/relationships/slideLayout" Target="../slideLayouts/slideLayout221.xml"/><Relationship Id="rId177" Type="http://schemas.openxmlformats.org/officeDocument/2006/relationships/slideLayout" Target="../slideLayouts/slideLayout222.xml"/><Relationship Id="rId178" Type="http://schemas.openxmlformats.org/officeDocument/2006/relationships/slideLayout" Target="../slideLayouts/slideLayout223.xml"/><Relationship Id="rId179" Type="http://schemas.openxmlformats.org/officeDocument/2006/relationships/slideLayout" Target="../slideLayouts/slideLayout224.xml"/><Relationship Id="rId230" Type="http://schemas.openxmlformats.org/officeDocument/2006/relationships/slideLayout" Target="../slideLayouts/slideLayout275.xml"/><Relationship Id="rId231" Type="http://schemas.openxmlformats.org/officeDocument/2006/relationships/slideLayout" Target="../slideLayouts/slideLayout276.xml"/><Relationship Id="rId232" Type="http://schemas.openxmlformats.org/officeDocument/2006/relationships/slideLayout" Target="../slideLayouts/slideLayout277.xml"/><Relationship Id="rId233" Type="http://schemas.openxmlformats.org/officeDocument/2006/relationships/slideLayout" Target="../slideLayouts/slideLayout278.xml"/><Relationship Id="rId234" Type="http://schemas.openxmlformats.org/officeDocument/2006/relationships/slideLayout" Target="../slideLayouts/slideLayout279.xml"/><Relationship Id="rId235" Type="http://schemas.openxmlformats.org/officeDocument/2006/relationships/slideLayout" Target="../slideLayouts/slideLayout280.xml"/><Relationship Id="rId236" Type="http://schemas.openxmlformats.org/officeDocument/2006/relationships/slideLayout" Target="../slideLayouts/slideLayout281.xml"/><Relationship Id="rId237" Type="http://schemas.openxmlformats.org/officeDocument/2006/relationships/slideLayout" Target="../slideLayouts/slideLayout282.xml"/><Relationship Id="rId238" Type="http://schemas.openxmlformats.org/officeDocument/2006/relationships/slideLayout" Target="../slideLayouts/slideLayout283.xml"/><Relationship Id="rId239" Type="http://schemas.openxmlformats.org/officeDocument/2006/relationships/slideLayout" Target="../slideLayouts/slideLayout284.xml"/><Relationship Id="rId460" Type="http://schemas.openxmlformats.org/officeDocument/2006/relationships/slideLayout" Target="../slideLayouts/slideLayout505.xml"/><Relationship Id="rId461" Type="http://schemas.openxmlformats.org/officeDocument/2006/relationships/slideLayout" Target="../slideLayouts/slideLayout506.xml"/><Relationship Id="rId462" Type="http://schemas.openxmlformats.org/officeDocument/2006/relationships/slideLayout" Target="../slideLayouts/slideLayout507.xml"/><Relationship Id="rId463" Type="http://schemas.openxmlformats.org/officeDocument/2006/relationships/slideLayout" Target="../slideLayouts/slideLayout508.xml"/><Relationship Id="rId464" Type="http://schemas.openxmlformats.org/officeDocument/2006/relationships/slideLayout" Target="../slideLayouts/slideLayout509.xml"/><Relationship Id="rId465" Type="http://schemas.openxmlformats.org/officeDocument/2006/relationships/slideLayout" Target="../slideLayouts/slideLayout510.xml"/><Relationship Id="rId466" Type="http://schemas.openxmlformats.org/officeDocument/2006/relationships/slideLayout" Target="../slideLayouts/slideLayout511.xml"/><Relationship Id="rId467" Type="http://schemas.openxmlformats.org/officeDocument/2006/relationships/slideLayout" Target="../slideLayouts/slideLayout512.xml"/><Relationship Id="rId468" Type="http://schemas.openxmlformats.org/officeDocument/2006/relationships/slideLayout" Target="../slideLayouts/slideLayout513.xml"/><Relationship Id="rId469" Type="http://schemas.openxmlformats.org/officeDocument/2006/relationships/slideLayout" Target="../slideLayouts/slideLayout514.xml"/><Relationship Id="rId520" Type="http://schemas.openxmlformats.org/officeDocument/2006/relationships/slideLayout" Target="../slideLayouts/slideLayout565.xml"/><Relationship Id="rId521" Type="http://schemas.openxmlformats.org/officeDocument/2006/relationships/slideLayout" Target="../slideLayouts/slideLayout566.xml"/><Relationship Id="rId522" Type="http://schemas.openxmlformats.org/officeDocument/2006/relationships/slideLayout" Target="../slideLayouts/slideLayout567.xml"/><Relationship Id="rId30" Type="http://schemas.openxmlformats.org/officeDocument/2006/relationships/slideLayout" Target="../slideLayouts/slideLayout75.xml"/><Relationship Id="rId31" Type="http://schemas.openxmlformats.org/officeDocument/2006/relationships/slideLayout" Target="../slideLayouts/slideLayout76.xml"/><Relationship Id="rId32" Type="http://schemas.openxmlformats.org/officeDocument/2006/relationships/slideLayout" Target="../slideLayouts/slideLayout77.xml"/><Relationship Id="rId33" Type="http://schemas.openxmlformats.org/officeDocument/2006/relationships/slideLayout" Target="../slideLayouts/slideLayout78.xml"/><Relationship Id="rId34" Type="http://schemas.openxmlformats.org/officeDocument/2006/relationships/slideLayout" Target="../slideLayouts/slideLayout79.xml"/><Relationship Id="rId35" Type="http://schemas.openxmlformats.org/officeDocument/2006/relationships/slideLayout" Target="../slideLayouts/slideLayout80.xml"/><Relationship Id="rId36" Type="http://schemas.openxmlformats.org/officeDocument/2006/relationships/slideLayout" Target="../slideLayouts/slideLayout81.xml"/><Relationship Id="rId37" Type="http://schemas.openxmlformats.org/officeDocument/2006/relationships/slideLayout" Target="../slideLayouts/slideLayout82.xml"/><Relationship Id="rId38" Type="http://schemas.openxmlformats.org/officeDocument/2006/relationships/slideLayout" Target="../slideLayouts/slideLayout83.xml"/><Relationship Id="rId39" Type="http://schemas.openxmlformats.org/officeDocument/2006/relationships/slideLayout" Target="../slideLayouts/slideLayout84.xml"/><Relationship Id="rId523" Type="http://schemas.openxmlformats.org/officeDocument/2006/relationships/slideLayout" Target="../slideLayouts/slideLayout568.xml"/><Relationship Id="rId524" Type="http://schemas.openxmlformats.org/officeDocument/2006/relationships/slideLayout" Target="../slideLayouts/slideLayout569.xml"/><Relationship Id="rId525" Type="http://schemas.openxmlformats.org/officeDocument/2006/relationships/slideLayout" Target="../slideLayouts/slideLayout570.xml"/><Relationship Id="rId526" Type="http://schemas.openxmlformats.org/officeDocument/2006/relationships/slideLayout" Target="../slideLayouts/slideLayout571.xml"/><Relationship Id="rId527" Type="http://schemas.openxmlformats.org/officeDocument/2006/relationships/slideLayout" Target="../slideLayouts/slideLayout572.xml"/><Relationship Id="rId528" Type="http://schemas.openxmlformats.org/officeDocument/2006/relationships/slideLayout" Target="../slideLayouts/slideLayout573.xml"/><Relationship Id="rId529" Type="http://schemas.openxmlformats.org/officeDocument/2006/relationships/slideLayout" Target="../slideLayouts/slideLayout574.xml"/><Relationship Id="rId180" Type="http://schemas.openxmlformats.org/officeDocument/2006/relationships/slideLayout" Target="../slideLayouts/slideLayout225.xml"/><Relationship Id="rId181" Type="http://schemas.openxmlformats.org/officeDocument/2006/relationships/slideLayout" Target="../slideLayouts/slideLayout226.xml"/><Relationship Id="rId182" Type="http://schemas.openxmlformats.org/officeDocument/2006/relationships/slideLayout" Target="../slideLayouts/slideLayout227.xml"/><Relationship Id="rId183" Type="http://schemas.openxmlformats.org/officeDocument/2006/relationships/slideLayout" Target="../slideLayouts/slideLayout228.xml"/><Relationship Id="rId184" Type="http://schemas.openxmlformats.org/officeDocument/2006/relationships/slideLayout" Target="../slideLayouts/slideLayout229.xml"/><Relationship Id="rId185" Type="http://schemas.openxmlformats.org/officeDocument/2006/relationships/slideLayout" Target="../slideLayouts/slideLayout230.xml"/><Relationship Id="rId186" Type="http://schemas.openxmlformats.org/officeDocument/2006/relationships/slideLayout" Target="../slideLayouts/slideLayout231.xml"/><Relationship Id="rId187" Type="http://schemas.openxmlformats.org/officeDocument/2006/relationships/slideLayout" Target="../slideLayouts/slideLayout232.xml"/><Relationship Id="rId188" Type="http://schemas.openxmlformats.org/officeDocument/2006/relationships/slideLayout" Target="../slideLayouts/slideLayout233.xml"/><Relationship Id="rId189" Type="http://schemas.openxmlformats.org/officeDocument/2006/relationships/slideLayout" Target="../slideLayouts/slideLayout234.xml"/><Relationship Id="rId240" Type="http://schemas.openxmlformats.org/officeDocument/2006/relationships/slideLayout" Target="../slideLayouts/slideLayout285.xml"/><Relationship Id="rId241" Type="http://schemas.openxmlformats.org/officeDocument/2006/relationships/slideLayout" Target="../slideLayouts/slideLayout286.xml"/><Relationship Id="rId242" Type="http://schemas.openxmlformats.org/officeDocument/2006/relationships/slideLayout" Target="../slideLayouts/slideLayout287.xml"/><Relationship Id="rId243" Type="http://schemas.openxmlformats.org/officeDocument/2006/relationships/slideLayout" Target="../slideLayouts/slideLayout288.xml"/><Relationship Id="rId244" Type="http://schemas.openxmlformats.org/officeDocument/2006/relationships/slideLayout" Target="../slideLayouts/slideLayout289.xml"/><Relationship Id="rId245" Type="http://schemas.openxmlformats.org/officeDocument/2006/relationships/slideLayout" Target="../slideLayouts/slideLayout290.xml"/><Relationship Id="rId246" Type="http://schemas.openxmlformats.org/officeDocument/2006/relationships/slideLayout" Target="../slideLayouts/slideLayout291.xml"/><Relationship Id="rId247" Type="http://schemas.openxmlformats.org/officeDocument/2006/relationships/slideLayout" Target="../slideLayouts/slideLayout292.xml"/><Relationship Id="rId248" Type="http://schemas.openxmlformats.org/officeDocument/2006/relationships/slideLayout" Target="../slideLayouts/slideLayout293.xml"/><Relationship Id="rId249" Type="http://schemas.openxmlformats.org/officeDocument/2006/relationships/slideLayout" Target="../slideLayouts/slideLayout294.xml"/><Relationship Id="rId300" Type="http://schemas.openxmlformats.org/officeDocument/2006/relationships/slideLayout" Target="../slideLayouts/slideLayout345.xml"/><Relationship Id="rId301" Type="http://schemas.openxmlformats.org/officeDocument/2006/relationships/slideLayout" Target="../slideLayouts/slideLayout346.xml"/><Relationship Id="rId302" Type="http://schemas.openxmlformats.org/officeDocument/2006/relationships/slideLayout" Target="../slideLayouts/slideLayout347.xml"/><Relationship Id="rId303" Type="http://schemas.openxmlformats.org/officeDocument/2006/relationships/slideLayout" Target="../slideLayouts/slideLayout348.xml"/><Relationship Id="rId304" Type="http://schemas.openxmlformats.org/officeDocument/2006/relationships/slideLayout" Target="../slideLayouts/slideLayout349.xml"/><Relationship Id="rId305" Type="http://schemas.openxmlformats.org/officeDocument/2006/relationships/slideLayout" Target="../slideLayouts/slideLayout350.xml"/><Relationship Id="rId306" Type="http://schemas.openxmlformats.org/officeDocument/2006/relationships/slideLayout" Target="../slideLayouts/slideLayout351.xml"/><Relationship Id="rId307" Type="http://schemas.openxmlformats.org/officeDocument/2006/relationships/slideLayout" Target="../slideLayouts/slideLayout352.xml"/><Relationship Id="rId308" Type="http://schemas.openxmlformats.org/officeDocument/2006/relationships/slideLayout" Target="../slideLayouts/slideLayout353.xml"/><Relationship Id="rId309" Type="http://schemas.openxmlformats.org/officeDocument/2006/relationships/slideLayout" Target="../slideLayouts/slideLayout354.xml"/><Relationship Id="rId470" Type="http://schemas.openxmlformats.org/officeDocument/2006/relationships/slideLayout" Target="../slideLayouts/slideLayout515.xml"/><Relationship Id="rId471" Type="http://schemas.openxmlformats.org/officeDocument/2006/relationships/slideLayout" Target="../slideLayouts/slideLayout516.xml"/><Relationship Id="rId472" Type="http://schemas.openxmlformats.org/officeDocument/2006/relationships/slideLayout" Target="../slideLayouts/slideLayout517.xml"/><Relationship Id="rId473" Type="http://schemas.openxmlformats.org/officeDocument/2006/relationships/slideLayout" Target="../slideLayouts/slideLayout518.xml"/><Relationship Id="rId474" Type="http://schemas.openxmlformats.org/officeDocument/2006/relationships/slideLayout" Target="../slideLayouts/slideLayout519.xml"/><Relationship Id="rId475" Type="http://schemas.openxmlformats.org/officeDocument/2006/relationships/slideLayout" Target="../slideLayouts/slideLayout520.xml"/><Relationship Id="rId476" Type="http://schemas.openxmlformats.org/officeDocument/2006/relationships/slideLayout" Target="../slideLayouts/slideLayout521.xml"/><Relationship Id="rId477" Type="http://schemas.openxmlformats.org/officeDocument/2006/relationships/slideLayout" Target="../slideLayouts/slideLayout522.xml"/><Relationship Id="rId478" Type="http://schemas.openxmlformats.org/officeDocument/2006/relationships/slideLayout" Target="../slideLayouts/slideLayout523.xml"/><Relationship Id="rId479" Type="http://schemas.openxmlformats.org/officeDocument/2006/relationships/slideLayout" Target="../slideLayouts/slideLayout524.xml"/><Relationship Id="rId530" Type="http://schemas.openxmlformats.org/officeDocument/2006/relationships/slideLayout" Target="../slideLayouts/slideLayout575.xml"/><Relationship Id="rId531" Type="http://schemas.openxmlformats.org/officeDocument/2006/relationships/slideLayout" Target="../slideLayouts/slideLayout576.xml"/><Relationship Id="rId532" Type="http://schemas.openxmlformats.org/officeDocument/2006/relationships/slideLayout" Target="../slideLayouts/slideLayout577.xml"/><Relationship Id="rId40" Type="http://schemas.openxmlformats.org/officeDocument/2006/relationships/slideLayout" Target="../slideLayouts/slideLayout85.xml"/><Relationship Id="rId41" Type="http://schemas.openxmlformats.org/officeDocument/2006/relationships/slideLayout" Target="../slideLayouts/slideLayout86.xml"/><Relationship Id="rId42" Type="http://schemas.openxmlformats.org/officeDocument/2006/relationships/slideLayout" Target="../slideLayouts/slideLayout87.xml"/><Relationship Id="rId43" Type="http://schemas.openxmlformats.org/officeDocument/2006/relationships/slideLayout" Target="../slideLayouts/slideLayout88.xml"/><Relationship Id="rId44" Type="http://schemas.openxmlformats.org/officeDocument/2006/relationships/slideLayout" Target="../slideLayouts/slideLayout89.xml"/><Relationship Id="rId45" Type="http://schemas.openxmlformats.org/officeDocument/2006/relationships/slideLayout" Target="../slideLayouts/slideLayout90.xml"/><Relationship Id="rId46" Type="http://schemas.openxmlformats.org/officeDocument/2006/relationships/slideLayout" Target="../slideLayouts/slideLayout91.xml"/><Relationship Id="rId47" Type="http://schemas.openxmlformats.org/officeDocument/2006/relationships/slideLayout" Target="../slideLayouts/slideLayout92.xml"/><Relationship Id="rId48" Type="http://schemas.openxmlformats.org/officeDocument/2006/relationships/slideLayout" Target="../slideLayouts/slideLayout93.xml"/><Relationship Id="rId49" Type="http://schemas.openxmlformats.org/officeDocument/2006/relationships/slideLayout" Target="../slideLayouts/slideLayout94.xml"/><Relationship Id="rId533" Type="http://schemas.openxmlformats.org/officeDocument/2006/relationships/slideLayout" Target="../slideLayouts/slideLayout578.xml"/><Relationship Id="rId534" Type="http://schemas.openxmlformats.org/officeDocument/2006/relationships/slideLayout" Target="../slideLayouts/slideLayout579.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90" Type="http://schemas.openxmlformats.org/officeDocument/2006/relationships/slideLayout" Target="../slideLayouts/slideLayout235.xml"/><Relationship Id="rId191" Type="http://schemas.openxmlformats.org/officeDocument/2006/relationships/slideLayout" Target="../slideLayouts/slideLayout236.xml"/><Relationship Id="rId192" Type="http://schemas.openxmlformats.org/officeDocument/2006/relationships/slideLayout" Target="../slideLayouts/slideLayout237.xml"/><Relationship Id="rId193" Type="http://schemas.openxmlformats.org/officeDocument/2006/relationships/slideLayout" Target="../slideLayouts/slideLayout238.xml"/><Relationship Id="rId194" Type="http://schemas.openxmlformats.org/officeDocument/2006/relationships/slideLayout" Target="../slideLayouts/slideLayout239.xml"/><Relationship Id="rId195" Type="http://schemas.openxmlformats.org/officeDocument/2006/relationships/slideLayout" Target="../slideLayouts/slideLayout240.xml"/><Relationship Id="rId196" Type="http://schemas.openxmlformats.org/officeDocument/2006/relationships/slideLayout" Target="../slideLayouts/slideLayout241.xml"/><Relationship Id="rId197" Type="http://schemas.openxmlformats.org/officeDocument/2006/relationships/slideLayout" Target="../slideLayouts/slideLayout242.xml"/><Relationship Id="rId198" Type="http://schemas.openxmlformats.org/officeDocument/2006/relationships/slideLayout" Target="../slideLayouts/slideLayout243.xml"/><Relationship Id="rId199" Type="http://schemas.openxmlformats.org/officeDocument/2006/relationships/slideLayout" Target="../slideLayouts/slideLayout244.xml"/><Relationship Id="rId535" Type="http://schemas.openxmlformats.org/officeDocument/2006/relationships/slideLayout" Target="../slideLayouts/slideLayout580.xml"/><Relationship Id="rId250" Type="http://schemas.openxmlformats.org/officeDocument/2006/relationships/slideLayout" Target="../slideLayouts/slideLayout295.xml"/><Relationship Id="rId251" Type="http://schemas.openxmlformats.org/officeDocument/2006/relationships/slideLayout" Target="../slideLayouts/slideLayout296.xml"/><Relationship Id="rId252" Type="http://schemas.openxmlformats.org/officeDocument/2006/relationships/slideLayout" Target="../slideLayouts/slideLayout297.xml"/><Relationship Id="rId253" Type="http://schemas.openxmlformats.org/officeDocument/2006/relationships/slideLayout" Target="../slideLayouts/slideLayout298.xml"/><Relationship Id="rId254" Type="http://schemas.openxmlformats.org/officeDocument/2006/relationships/slideLayout" Target="../slideLayouts/slideLayout299.xml"/><Relationship Id="rId255" Type="http://schemas.openxmlformats.org/officeDocument/2006/relationships/slideLayout" Target="../slideLayouts/slideLayout300.xml"/><Relationship Id="rId256" Type="http://schemas.openxmlformats.org/officeDocument/2006/relationships/slideLayout" Target="../slideLayouts/slideLayout301.xml"/><Relationship Id="rId257" Type="http://schemas.openxmlformats.org/officeDocument/2006/relationships/slideLayout" Target="../slideLayouts/slideLayout302.xml"/><Relationship Id="rId258" Type="http://schemas.openxmlformats.org/officeDocument/2006/relationships/slideLayout" Target="../slideLayouts/slideLayout303.xml"/><Relationship Id="rId259" Type="http://schemas.openxmlformats.org/officeDocument/2006/relationships/slideLayout" Target="../slideLayouts/slideLayout304.xml"/><Relationship Id="rId536" Type="http://schemas.openxmlformats.org/officeDocument/2006/relationships/slideLayout" Target="../slideLayouts/slideLayout581.xml"/><Relationship Id="rId537" Type="http://schemas.openxmlformats.org/officeDocument/2006/relationships/slideLayout" Target="../slideLayouts/slideLayout582.xml"/><Relationship Id="rId538" Type="http://schemas.openxmlformats.org/officeDocument/2006/relationships/slideLayout" Target="../slideLayouts/slideLayout583.xml"/><Relationship Id="rId539" Type="http://schemas.openxmlformats.org/officeDocument/2006/relationships/slideLayout" Target="../slideLayouts/slideLayout584.xml"/><Relationship Id="rId310" Type="http://schemas.openxmlformats.org/officeDocument/2006/relationships/slideLayout" Target="../slideLayouts/slideLayout355.xml"/><Relationship Id="rId311" Type="http://schemas.openxmlformats.org/officeDocument/2006/relationships/slideLayout" Target="../slideLayouts/slideLayout356.xml"/><Relationship Id="rId312" Type="http://schemas.openxmlformats.org/officeDocument/2006/relationships/slideLayout" Target="../slideLayouts/slideLayout357.xml"/><Relationship Id="rId313" Type="http://schemas.openxmlformats.org/officeDocument/2006/relationships/slideLayout" Target="../slideLayouts/slideLayout358.xml"/><Relationship Id="rId314" Type="http://schemas.openxmlformats.org/officeDocument/2006/relationships/slideLayout" Target="../slideLayouts/slideLayout359.xml"/><Relationship Id="rId315" Type="http://schemas.openxmlformats.org/officeDocument/2006/relationships/slideLayout" Target="../slideLayouts/slideLayout360.xml"/><Relationship Id="rId316" Type="http://schemas.openxmlformats.org/officeDocument/2006/relationships/slideLayout" Target="../slideLayouts/slideLayout361.xml"/><Relationship Id="rId317" Type="http://schemas.openxmlformats.org/officeDocument/2006/relationships/slideLayout" Target="../slideLayouts/slideLayout362.xml"/><Relationship Id="rId318" Type="http://schemas.openxmlformats.org/officeDocument/2006/relationships/slideLayout" Target="../slideLayouts/slideLayout363.xml"/><Relationship Id="rId319" Type="http://schemas.openxmlformats.org/officeDocument/2006/relationships/slideLayout" Target="../slideLayouts/slideLayout364.xml"/><Relationship Id="rId480" Type="http://schemas.openxmlformats.org/officeDocument/2006/relationships/slideLayout" Target="../slideLayouts/slideLayout525.xml"/><Relationship Id="rId481" Type="http://schemas.openxmlformats.org/officeDocument/2006/relationships/slideLayout" Target="../slideLayouts/slideLayout526.xml"/><Relationship Id="rId482" Type="http://schemas.openxmlformats.org/officeDocument/2006/relationships/slideLayout" Target="../slideLayouts/slideLayout527.xml"/><Relationship Id="rId483" Type="http://schemas.openxmlformats.org/officeDocument/2006/relationships/slideLayout" Target="../slideLayouts/slideLayout528.xml"/><Relationship Id="rId484" Type="http://schemas.openxmlformats.org/officeDocument/2006/relationships/slideLayout" Target="../slideLayouts/slideLayout529.xml"/><Relationship Id="rId485" Type="http://schemas.openxmlformats.org/officeDocument/2006/relationships/slideLayout" Target="../slideLayouts/slideLayout530.xml"/><Relationship Id="rId486" Type="http://schemas.openxmlformats.org/officeDocument/2006/relationships/slideLayout" Target="../slideLayouts/slideLayout531.xml"/><Relationship Id="rId487" Type="http://schemas.openxmlformats.org/officeDocument/2006/relationships/slideLayout" Target="../slideLayouts/slideLayout532.xml"/><Relationship Id="rId488" Type="http://schemas.openxmlformats.org/officeDocument/2006/relationships/slideLayout" Target="../slideLayouts/slideLayout533.xml"/><Relationship Id="rId489" Type="http://schemas.openxmlformats.org/officeDocument/2006/relationships/slideLayout" Target="../slideLayouts/slideLayout534.xml"/><Relationship Id="rId540" Type="http://schemas.openxmlformats.org/officeDocument/2006/relationships/slideLayout" Target="../slideLayouts/slideLayout585.xml"/><Relationship Id="rId541" Type="http://schemas.openxmlformats.org/officeDocument/2006/relationships/slideLayout" Target="../slideLayouts/slideLayout586.xml"/><Relationship Id="rId542" Type="http://schemas.openxmlformats.org/officeDocument/2006/relationships/slideLayout" Target="../slideLayouts/slideLayout587.xml"/><Relationship Id="rId50" Type="http://schemas.openxmlformats.org/officeDocument/2006/relationships/slideLayout" Target="../slideLayouts/slideLayout95.xml"/><Relationship Id="rId51" Type="http://schemas.openxmlformats.org/officeDocument/2006/relationships/slideLayout" Target="../slideLayouts/slideLayout96.xml"/><Relationship Id="rId52" Type="http://schemas.openxmlformats.org/officeDocument/2006/relationships/slideLayout" Target="../slideLayouts/slideLayout97.xml"/><Relationship Id="rId53" Type="http://schemas.openxmlformats.org/officeDocument/2006/relationships/slideLayout" Target="../slideLayouts/slideLayout98.xml"/><Relationship Id="rId54" Type="http://schemas.openxmlformats.org/officeDocument/2006/relationships/slideLayout" Target="../slideLayouts/slideLayout99.xml"/><Relationship Id="rId55" Type="http://schemas.openxmlformats.org/officeDocument/2006/relationships/slideLayout" Target="../slideLayouts/slideLayout100.xml"/><Relationship Id="rId56" Type="http://schemas.openxmlformats.org/officeDocument/2006/relationships/slideLayout" Target="../slideLayouts/slideLayout101.xml"/><Relationship Id="rId57" Type="http://schemas.openxmlformats.org/officeDocument/2006/relationships/slideLayout" Target="../slideLayouts/slideLayout102.xml"/><Relationship Id="rId58" Type="http://schemas.openxmlformats.org/officeDocument/2006/relationships/slideLayout" Target="../slideLayouts/slideLayout103.xml"/><Relationship Id="rId59" Type="http://schemas.openxmlformats.org/officeDocument/2006/relationships/slideLayout" Target="../slideLayouts/slideLayout104.xml"/><Relationship Id="rId543" Type="http://schemas.openxmlformats.org/officeDocument/2006/relationships/slideLayout" Target="../slideLayouts/slideLayout588.xml"/><Relationship Id="rId544" Type="http://schemas.openxmlformats.org/officeDocument/2006/relationships/slideLayout" Target="../slideLayouts/slideLayout589.xml"/><Relationship Id="rId545" Type="http://schemas.openxmlformats.org/officeDocument/2006/relationships/slideLayout" Target="../slideLayouts/slideLayout590.xml"/><Relationship Id="rId546" Type="http://schemas.openxmlformats.org/officeDocument/2006/relationships/slideLayout" Target="../slideLayouts/slideLayout591.xml"/><Relationship Id="rId547" Type="http://schemas.openxmlformats.org/officeDocument/2006/relationships/slideLayout" Target="../slideLayouts/slideLayout592.xml"/><Relationship Id="rId548" Type="http://schemas.openxmlformats.org/officeDocument/2006/relationships/slideLayout" Target="../slideLayouts/slideLayout593.xml"/><Relationship Id="rId549" Type="http://schemas.openxmlformats.org/officeDocument/2006/relationships/slideLayout" Target="../slideLayouts/slideLayout594.xml"/><Relationship Id="rId600" Type="http://schemas.openxmlformats.org/officeDocument/2006/relationships/slideLayout" Target="../slideLayouts/slideLayout645.xml"/><Relationship Id="rId601" Type="http://schemas.openxmlformats.org/officeDocument/2006/relationships/slideLayout" Target="../slideLayouts/slideLayout646.xml"/><Relationship Id="rId602" Type="http://schemas.openxmlformats.org/officeDocument/2006/relationships/slideLayout" Target="../slideLayouts/slideLayout647.xml"/><Relationship Id="rId603" Type="http://schemas.openxmlformats.org/officeDocument/2006/relationships/slideLayout" Target="../slideLayouts/slideLayout648.xml"/><Relationship Id="rId604" Type="http://schemas.openxmlformats.org/officeDocument/2006/relationships/slideLayout" Target="../slideLayouts/slideLayout649.xml"/><Relationship Id="rId605" Type="http://schemas.openxmlformats.org/officeDocument/2006/relationships/slideLayout" Target="../slideLayouts/slideLayout650.xml"/><Relationship Id="rId606" Type="http://schemas.openxmlformats.org/officeDocument/2006/relationships/slideLayout" Target="../slideLayouts/slideLayout651.xml"/><Relationship Id="rId607" Type="http://schemas.openxmlformats.org/officeDocument/2006/relationships/slideLayout" Target="../slideLayouts/slideLayout652.xml"/><Relationship Id="rId608" Type="http://schemas.openxmlformats.org/officeDocument/2006/relationships/slideLayout" Target="../slideLayouts/slideLayout653.xml"/><Relationship Id="rId609" Type="http://schemas.openxmlformats.org/officeDocument/2006/relationships/slideLayout" Target="../slideLayouts/slideLayout654.xml"/><Relationship Id="rId260" Type="http://schemas.openxmlformats.org/officeDocument/2006/relationships/slideLayout" Target="../slideLayouts/slideLayout305.xml"/><Relationship Id="rId261" Type="http://schemas.openxmlformats.org/officeDocument/2006/relationships/slideLayout" Target="../slideLayouts/slideLayout306.xml"/><Relationship Id="rId262" Type="http://schemas.openxmlformats.org/officeDocument/2006/relationships/slideLayout" Target="../slideLayouts/slideLayout307.xml"/><Relationship Id="rId263" Type="http://schemas.openxmlformats.org/officeDocument/2006/relationships/slideLayout" Target="../slideLayouts/slideLayout308.xml"/><Relationship Id="rId264" Type="http://schemas.openxmlformats.org/officeDocument/2006/relationships/slideLayout" Target="../slideLayouts/slideLayout309.xml"/><Relationship Id="rId265" Type="http://schemas.openxmlformats.org/officeDocument/2006/relationships/slideLayout" Target="../slideLayouts/slideLayout310.xml"/><Relationship Id="rId266" Type="http://schemas.openxmlformats.org/officeDocument/2006/relationships/slideLayout" Target="../slideLayouts/slideLayout311.xml"/><Relationship Id="rId267" Type="http://schemas.openxmlformats.org/officeDocument/2006/relationships/slideLayout" Target="../slideLayouts/slideLayout312.xml"/><Relationship Id="rId268" Type="http://schemas.openxmlformats.org/officeDocument/2006/relationships/slideLayout" Target="../slideLayouts/slideLayout313.xml"/><Relationship Id="rId269" Type="http://schemas.openxmlformats.org/officeDocument/2006/relationships/slideLayout" Target="../slideLayouts/slideLayout314.xml"/><Relationship Id="rId320" Type="http://schemas.openxmlformats.org/officeDocument/2006/relationships/slideLayout" Target="../slideLayouts/slideLayout365.xml"/><Relationship Id="rId321" Type="http://schemas.openxmlformats.org/officeDocument/2006/relationships/slideLayout" Target="../slideLayouts/slideLayout366.xml"/><Relationship Id="rId322" Type="http://schemas.openxmlformats.org/officeDocument/2006/relationships/slideLayout" Target="../slideLayouts/slideLayout367.xml"/><Relationship Id="rId323" Type="http://schemas.openxmlformats.org/officeDocument/2006/relationships/slideLayout" Target="../slideLayouts/slideLayout368.xml"/><Relationship Id="rId324" Type="http://schemas.openxmlformats.org/officeDocument/2006/relationships/slideLayout" Target="../slideLayouts/slideLayout369.xml"/><Relationship Id="rId325" Type="http://schemas.openxmlformats.org/officeDocument/2006/relationships/slideLayout" Target="../slideLayouts/slideLayout370.xml"/><Relationship Id="rId326" Type="http://schemas.openxmlformats.org/officeDocument/2006/relationships/slideLayout" Target="../slideLayouts/slideLayout371.xml"/><Relationship Id="rId327" Type="http://schemas.openxmlformats.org/officeDocument/2006/relationships/slideLayout" Target="../slideLayouts/slideLayout372.xml"/><Relationship Id="rId328" Type="http://schemas.openxmlformats.org/officeDocument/2006/relationships/slideLayout" Target="../slideLayouts/slideLayout373.xml"/><Relationship Id="rId329" Type="http://schemas.openxmlformats.org/officeDocument/2006/relationships/slideLayout" Target="../slideLayouts/slideLayout374.xml"/><Relationship Id="rId490" Type="http://schemas.openxmlformats.org/officeDocument/2006/relationships/slideLayout" Target="../slideLayouts/slideLayout535.xml"/><Relationship Id="rId491" Type="http://schemas.openxmlformats.org/officeDocument/2006/relationships/slideLayout" Target="../slideLayouts/slideLayout536.xml"/><Relationship Id="rId492" Type="http://schemas.openxmlformats.org/officeDocument/2006/relationships/slideLayout" Target="../slideLayouts/slideLayout537.xml"/><Relationship Id="rId493" Type="http://schemas.openxmlformats.org/officeDocument/2006/relationships/slideLayout" Target="../slideLayouts/slideLayout538.xml"/><Relationship Id="rId494" Type="http://schemas.openxmlformats.org/officeDocument/2006/relationships/slideLayout" Target="../slideLayouts/slideLayout539.xml"/><Relationship Id="rId495" Type="http://schemas.openxmlformats.org/officeDocument/2006/relationships/slideLayout" Target="../slideLayouts/slideLayout540.xml"/><Relationship Id="rId496" Type="http://schemas.openxmlformats.org/officeDocument/2006/relationships/slideLayout" Target="../slideLayouts/slideLayout541.xml"/><Relationship Id="rId497" Type="http://schemas.openxmlformats.org/officeDocument/2006/relationships/slideLayout" Target="../slideLayouts/slideLayout542.xml"/><Relationship Id="rId498" Type="http://schemas.openxmlformats.org/officeDocument/2006/relationships/slideLayout" Target="../slideLayouts/slideLayout543.xml"/><Relationship Id="rId499" Type="http://schemas.openxmlformats.org/officeDocument/2006/relationships/slideLayout" Target="../slideLayouts/slideLayout544.xml"/><Relationship Id="rId100" Type="http://schemas.openxmlformats.org/officeDocument/2006/relationships/slideLayout" Target="../slideLayouts/slideLayout145.xml"/><Relationship Id="rId101" Type="http://schemas.openxmlformats.org/officeDocument/2006/relationships/slideLayout" Target="../slideLayouts/slideLayout146.xml"/><Relationship Id="rId102" Type="http://schemas.openxmlformats.org/officeDocument/2006/relationships/slideLayout" Target="../slideLayouts/slideLayout147.xml"/><Relationship Id="rId103" Type="http://schemas.openxmlformats.org/officeDocument/2006/relationships/slideLayout" Target="../slideLayouts/slideLayout148.xml"/><Relationship Id="rId104" Type="http://schemas.openxmlformats.org/officeDocument/2006/relationships/slideLayout" Target="../slideLayouts/slideLayout149.xml"/><Relationship Id="rId105" Type="http://schemas.openxmlformats.org/officeDocument/2006/relationships/slideLayout" Target="../slideLayouts/slideLayout150.xml"/><Relationship Id="rId106" Type="http://schemas.openxmlformats.org/officeDocument/2006/relationships/slideLayout" Target="../slideLayouts/slideLayout151.xml"/><Relationship Id="rId107" Type="http://schemas.openxmlformats.org/officeDocument/2006/relationships/slideLayout" Target="../slideLayouts/slideLayout152.xml"/><Relationship Id="rId108" Type="http://schemas.openxmlformats.org/officeDocument/2006/relationships/slideLayout" Target="../slideLayouts/slideLayout153.xml"/><Relationship Id="rId109" Type="http://schemas.openxmlformats.org/officeDocument/2006/relationships/slideLayout" Target="../slideLayouts/slideLayout154.xml"/><Relationship Id="rId60" Type="http://schemas.openxmlformats.org/officeDocument/2006/relationships/slideLayout" Target="../slideLayouts/slideLayout105.xml"/><Relationship Id="rId61" Type="http://schemas.openxmlformats.org/officeDocument/2006/relationships/slideLayout" Target="../slideLayouts/slideLayout106.xml"/><Relationship Id="rId62" Type="http://schemas.openxmlformats.org/officeDocument/2006/relationships/slideLayout" Target="../slideLayouts/slideLayout107.xml"/><Relationship Id="rId63" Type="http://schemas.openxmlformats.org/officeDocument/2006/relationships/slideLayout" Target="../slideLayouts/slideLayout108.xml"/><Relationship Id="rId64" Type="http://schemas.openxmlformats.org/officeDocument/2006/relationships/slideLayout" Target="../slideLayouts/slideLayout109.xml"/><Relationship Id="rId65" Type="http://schemas.openxmlformats.org/officeDocument/2006/relationships/slideLayout" Target="../slideLayouts/slideLayout110.xml"/><Relationship Id="rId66" Type="http://schemas.openxmlformats.org/officeDocument/2006/relationships/slideLayout" Target="../slideLayouts/slideLayout111.xml"/><Relationship Id="rId67" Type="http://schemas.openxmlformats.org/officeDocument/2006/relationships/slideLayout" Target="../slideLayouts/slideLayout112.xml"/><Relationship Id="rId68" Type="http://schemas.openxmlformats.org/officeDocument/2006/relationships/slideLayout" Target="../slideLayouts/slideLayout113.xml"/><Relationship Id="rId69" Type="http://schemas.openxmlformats.org/officeDocument/2006/relationships/slideLayout" Target="../slideLayouts/slideLayout114.xml"/><Relationship Id="rId550" Type="http://schemas.openxmlformats.org/officeDocument/2006/relationships/slideLayout" Target="../slideLayouts/slideLayout595.xml"/><Relationship Id="rId551" Type="http://schemas.openxmlformats.org/officeDocument/2006/relationships/slideLayout" Target="../slideLayouts/slideLayout596.xml"/><Relationship Id="rId552" Type="http://schemas.openxmlformats.org/officeDocument/2006/relationships/slideLayout" Target="../slideLayouts/slideLayout597.xml"/><Relationship Id="rId553" Type="http://schemas.openxmlformats.org/officeDocument/2006/relationships/slideLayout" Target="../slideLayouts/slideLayout598.xml"/><Relationship Id="rId554" Type="http://schemas.openxmlformats.org/officeDocument/2006/relationships/slideLayout" Target="../slideLayouts/slideLayout599.xml"/><Relationship Id="rId555" Type="http://schemas.openxmlformats.org/officeDocument/2006/relationships/slideLayout" Target="../slideLayouts/slideLayout600.xml"/><Relationship Id="rId556" Type="http://schemas.openxmlformats.org/officeDocument/2006/relationships/slideLayout" Target="../slideLayouts/slideLayout601.xml"/><Relationship Id="rId557" Type="http://schemas.openxmlformats.org/officeDocument/2006/relationships/slideLayout" Target="../slideLayouts/slideLayout602.xml"/><Relationship Id="rId558" Type="http://schemas.openxmlformats.org/officeDocument/2006/relationships/slideLayout" Target="../slideLayouts/slideLayout603.xml"/><Relationship Id="rId559" Type="http://schemas.openxmlformats.org/officeDocument/2006/relationships/slideLayout" Target="../slideLayouts/slideLayout604.xml"/><Relationship Id="rId610" Type="http://schemas.openxmlformats.org/officeDocument/2006/relationships/slideLayout" Target="../slideLayouts/slideLayout655.xml"/><Relationship Id="rId611" Type="http://schemas.openxmlformats.org/officeDocument/2006/relationships/slideLayout" Target="../slideLayouts/slideLayout656.xml"/><Relationship Id="rId612" Type="http://schemas.openxmlformats.org/officeDocument/2006/relationships/slideLayout" Target="../slideLayouts/slideLayout657.xml"/><Relationship Id="rId613" Type="http://schemas.openxmlformats.org/officeDocument/2006/relationships/slideLayout" Target="../slideLayouts/slideLayout658.xml"/><Relationship Id="rId614" Type="http://schemas.openxmlformats.org/officeDocument/2006/relationships/slideLayout" Target="../slideLayouts/slideLayout659.xml"/><Relationship Id="rId615" Type="http://schemas.openxmlformats.org/officeDocument/2006/relationships/slideLayout" Target="../slideLayouts/slideLayout660.xml"/><Relationship Id="rId616" Type="http://schemas.openxmlformats.org/officeDocument/2006/relationships/slideLayout" Target="../slideLayouts/slideLayout661.xml"/><Relationship Id="rId617" Type="http://schemas.openxmlformats.org/officeDocument/2006/relationships/slideLayout" Target="../slideLayouts/slideLayout662.xml"/><Relationship Id="rId270" Type="http://schemas.openxmlformats.org/officeDocument/2006/relationships/slideLayout" Target="../slideLayouts/slideLayout315.xml"/><Relationship Id="rId271" Type="http://schemas.openxmlformats.org/officeDocument/2006/relationships/slideLayout" Target="../slideLayouts/slideLayout316.xml"/><Relationship Id="rId272" Type="http://schemas.openxmlformats.org/officeDocument/2006/relationships/slideLayout" Target="../slideLayouts/slideLayout317.xml"/><Relationship Id="rId273" Type="http://schemas.openxmlformats.org/officeDocument/2006/relationships/slideLayout" Target="../slideLayouts/slideLayout318.xml"/><Relationship Id="rId274" Type="http://schemas.openxmlformats.org/officeDocument/2006/relationships/slideLayout" Target="../slideLayouts/slideLayout319.xml"/><Relationship Id="rId275" Type="http://schemas.openxmlformats.org/officeDocument/2006/relationships/slideLayout" Target="../slideLayouts/slideLayout320.xml"/><Relationship Id="rId276" Type="http://schemas.openxmlformats.org/officeDocument/2006/relationships/slideLayout" Target="../slideLayouts/slideLayout321.xml"/><Relationship Id="rId277" Type="http://schemas.openxmlformats.org/officeDocument/2006/relationships/slideLayout" Target="../slideLayouts/slideLayout322.xml"/><Relationship Id="rId278" Type="http://schemas.openxmlformats.org/officeDocument/2006/relationships/slideLayout" Target="../slideLayouts/slideLayout323.xml"/><Relationship Id="rId279" Type="http://schemas.openxmlformats.org/officeDocument/2006/relationships/slideLayout" Target="../slideLayouts/slideLayout324.xml"/><Relationship Id="rId618" Type="http://schemas.openxmlformats.org/officeDocument/2006/relationships/slideLayout" Target="../slideLayouts/slideLayout663.xml"/><Relationship Id="rId619" Type="http://schemas.openxmlformats.org/officeDocument/2006/relationships/slideLayout" Target="../slideLayouts/slideLayout664.xml"/><Relationship Id="rId330" Type="http://schemas.openxmlformats.org/officeDocument/2006/relationships/slideLayout" Target="../slideLayouts/slideLayout375.xml"/><Relationship Id="rId331" Type="http://schemas.openxmlformats.org/officeDocument/2006/relationships/slideLayout" Target="../slideLayouts/slideLayout376.xml"/><Relationship Id="rId332" Type="http://schemas.openxmlformats.org/officeDocument/2006/relationships/slideLayout" Target="../slideLayouts/slideLayout377.xml"/><Relationship Id="rId333" Type="http://schemas.openxmlformats.org/officeDocument/2006/relationships/slideLayout" Target="../slideLayouts/slideLayout378.xml"/><Relationship Id="rId334" Type="http://schemas.openxmlformats.org/officeDocument/2006/relationships/slideLayout" Target="../slideLayouts/slideLayout379.xml"/><Relationship Id="rId335" Type="http://schemas.openxmlformats.org/officeDocument/2006/relationships/slideLayout" Target="../slideLayouts/slideLayout380.xml"/><Relationship Id="rId336" Type="http://schemas.openxmlformats.org/officeDocument/2006/relationships/slideLayout" Target="../slideLayouts/slideLayout381.xml"/><Relationship Id="rId337" Type="http://schemas.openxmlformats.org/officeDocument/2006/relationships/slideLayout" Target="../slideLayouts/slideLayout382.xml"/><Relationship Id="rId338" Type="http://schemas.openxmlformats.org/officeDocument/2006/relationships/slideLayout" Target="../slideLayouts/slideLayout383.xml"/><Relationship Id="rId339" Type="http://schemas.openxmlformats.org/officeDocument/2006/relationships/slideLayout" Target="../slideLayouts/slideLayout384.xml"/><Relationship Id="rId110" Type="http://schemas.openxmlformats.org/officeDocument/2006/relationships/slideLayout" Target="../slideLayouts/slideLayout155.xml"/><Relationship Id="rId111" Type="http://schemas.openxmlformats.org/officeDocument/2006/relationships/slideLayout" Target="../slideLayouts/slideLayout156.xml"/><Relationship Id="rId112" Type="http://schemas.openxmlformats.org/officeDocument/2006/relationships/slideLayout" Target="../slideLayouts/slideLayout157.xml"/><Relationship Id="rId113" Type="http://schemas.openxmlformats.org/officeDocument/2006/relationships/slideLayout" Target="../slideLayouts/slideLayout158.xml"/><Relationship Id="rId114" Type="http://schemas.openxmlformats.org/officeDocument/2006/relationships/slideLayout" Target="../slideLayouts/slideLayout159.xml"/><Relationship Id="rId115" Type="http://schemas.openxmlformats.org/officeDocument/2006/relationships/slideLayout" Target="../slideLayouts/slideLayout160.xml"/><Relationship Id="rId70" Type="http://schemas.openxmlformats.org/officeDocument/2006/relationships/slideLayout" Target="../slideLayouts/slideLayout115.xml"/><Relationship Id="rId71" Type="http://schemas.openxmlformats.org/officeDocument/2006/relationships/slideLayout" Target="../slideLayouts/slideLayout116.xml"/><Relationship Id="rId72" Type="http://schemas.openxmlformats.org/officeDocument/2006/relationships/slideLayout" Target="../slideLayouts/slideLayout117.xml"/><Relationship Id="rId73" Type="http://schemas.openxmlformats.org/officeDocument/2006/relationships/slideLayout" Target="../slideLayouts/slideLayout118.xml"/><Relationship Id="rId74" Type="http://schemas.openxmlformats.org/officeDocument/2006/relationships/slideLayout" Target="../slideLayouts/slideLayout119.xml"/><Relationship Id="rId75" Type="http://schemas.openxmlformats.org/officeDocument/2006/relationships/slideLayout" Target="../slideLayouts/slideLayout120.xml"/><Relationship Id="rId76" Type="http://schemas.openxmlformats.org/officeDocument/2006/relationships/slideLayout" Target="../slideLayouts/slideLayout121.xml"/><Relationship Id="rId77" Type="http://schemas.openxmlformats.org/officeDocument/2006/relationships/slideLayout" Target="../slideLayouts/slideLayout122.xml"/><Relationship Id="rId78" Type="http://schemas.openxmlformats.org/officeDocument/2006/relationships/slideLayout" Target="../slideLayouts/slideLayout123.xml"/><Relationship Id="rId79" Type="http://schemas.openxmlformats.org/officeDocument/2006/relationships/slideLayout" Target="../slideLayouts/slideLayout124.xml"/><Relationship Id="rId116" Type="http://schemas.openxmlformats.org/officeDocument/2006/relationships/slideLayout" Target="../slideLayouts/slideLayout161.xml"/><Relationship Id="rId117" Type="http://schemas.openxmlformats.org/officeDocument/2006/relationships/slideLayout" Target="../slideLayouts/slideLayout162.xml"/><Relationship Id="rId118" Type="http://schemas.openxmlformats.org/officeDocument/2006/relationships/slideLayout" Target="../slideLayouts/slideLayout163.xml"/><Relationship Id="rId119" Type="http://schemas.openxmlformats.org/officeDocument/2006/relationships/slideLayout" Target="../slideLayouts/slideLayout164.xml"/><Relationship Id="rId560" Type="http://schemas.openxmlformats.org/officeDocument/2006/relationships/slideLayout" Target="../slideLayouts/slideLayout605.xml"/><Relationship Id="rId561" Type="http://schemas.openxmlformats.org/officeDocument/2006/relationships/slideLayout" Target="../slideLayouts/slideLayout606.xml"/><Relationship Id="rId562" Type="http://schemas.openxmlformats.org/officeDocument/2006/relationships/slideLayout" Target="../slideLayouts/slideLayout607.xml"/><Relationship Id="rId563" Type="http://schemas.openxmlformats.org/officeDocument/2006/relationships/slideLayout" Target="../slideLayouts/slideLayout608.xml"/><Relationship Id="rId564" Type="http://schemas.openxmlformats.org/officeDocument/2006/relationships/slideLayout" Target="../slideLayouts/slideLayout609.xml"/><Relationship Id="rId565" Type="http://schemas.openxmlformats.org/officeDocument/2006/relationships/slideLayout" Target="../slideLayouts/slideLayout610.xml"/><Relationship Id="rId566" Type="http://schemas.openxmlformats.org/officeDocument/2006/relationships/slideLayout" Target="../slideLayouts/slideLayout611.xml"/><Relationship Id="rId567" Type="http://schemas.openxmlformats.org/officeDocument/2006/relationships/slideLayout" Target="../slideLayouts/slideLayout612.xml"/><Relationship Id="rId568" Type="http://schemas.openxmlformats.org/officeDocument/2006/relationships/slideLayout" Target="../slideLayouts/slideLayout613.xml"/><Relationship Id="rId569" Type="http://schemas.openxmlformats.org/officeDocument/2006/relationships/slideLayout" Target="../slideLayouts/slideLayout614.xml"/><Relationship Id="rId620" Type="http://schemas.openxmlformats.org/officeDocument/2006/relationships/slideLayout" Target="../slideLayouts/slideLayout665.xml"/><Relationship Id="rId621" Type="http://schemas.openxmlformats.org/officeDocument/2006/relationships/slideLayout" Target="../slideLayouts/slideLayout666.xml"/><Relationship Id="rId622" Type="http://schemas.openxmlformats.org/officeDocument/2006/relationships/slideLayout" Target="../slideLayouts/slideLayout667.xml"/><Relationship Id="rId623" Type="http://schemas.openxmlformats.org/officeDocument/2006/relationships/theme" Target="../theme/theme5.xml"/><Relationship Id="rId624" Type="http://schemas.openxmlformats.org/officeDocument/2006/relationships/image" Target="../media/image4.gif"/><Relationship Id="rId280" Type="http://schemas.openxmlformats.org/officeDocument/2006/relationships/slideLayout" Target="../slideLayouts/slideLayout325.xml"/><Relationship Id="rId281" Type="http://schemas.openxmlformats.org/officeDocument/2006/relationships/slideLayout" Target="../slideLayouts/slideLayout326.xml"/><Relationship Id="rId282" Type="http://schemas.openxmlformats.org/officeDocument/2006/relationships/slideLayout" Target="../slideLayouts/slideLayout327.xml"/><Relationship Id="rId283" Type="http://schemas.openxmlformats.org/officeDocument/2006/relationships/slideLayout" Target="../slideLayouts/slideLayout328.xml"/><Relationship Id="rId284" Type="http://schemas.openxmlformats.org/officeDocument/2006/relationships/slideLayout" Target="../slideLayouts/slideLayout329.xml"/><Relationship Id="rId285" Type="http://schemas.openxmlformats.org/officeDocument/2006/relationships/slideLayout" Target="../slideLayouts/slideLayout330.xml"/><Relationship Id="rId286" Type="http://schemas.openxmlformats.org/officeDocument/2006/relationships/slideLayout" Target="../slideLayouts/slideLayout331.xml"/><Relationship Id="rId287" Type="http://schemas.openxmlformats.org/officeDocument/2006/relationships/slideLayout" Target="../slideLayouts/slideLayout332.xml"/><Relationship Id="rId288" Type="http://schemas.openxmlformats.org/officeDocument/2006/relationships/slideLayout" Target="../slideLayouts/slideLayout333.xml"/><Relationship Id="rId289" Type="http://schemas.openxmlformats.org/officeDocument/2006/relationships/slideLayout" Target="../slideLayouts/slideLayout334.xml"/><Relationship Id="rId340" Type="http://schemas.openxmlformats.org/officeDocument/2006/relationships/slideLayout" Target="../slideLayouts/slideLayout385.xml"/><Relationship Id="rId341" Type="http://schemas.openxmlformats.org/officeDocument/2006/relationships/slideLayout" Target="../slideLayouts/slideLayout386.xml"/><Relationship Id="rId342" Type="http://schemas.openxmlformats.org/officeDocument/2006/relationships/slideLayout" Target="../slideLayouts/slideLayout387.xml"/><Relationship Id="rId343" Type="http://schemas.openxmlformats.org/officeDocument/2006/relationships/slideLayout" Target="../slideLayouts/slideLayout388.xml"/><Relationship Id="rId344" Type="http://schemas.openxmlformats.org/officeDocument/2006/relationships/slideLayout" Target="../slideLayouts/slideLayout389.xml"/><Relationship Id="rId345" Type="http://schemas.openxmlformats.org/officeDocument/2006/relationships/slideLayout" Target="../slideLayouts/slideLayout390.xml"/><Relationship Id="rId346" Type="http://schemas.openxmlformats.org/officeDocument/2006/relationships/slideLayout" Target="../slideLayouts/slideLayout391.xml"/><Relationship Id="rId347" Type="http://schemas.openxmlformats.org/officeDocument/2006/relationships/slideLayout" Target="../slideLayouts/slideLayout392.xml"/><Relationship Id="rId348" Type="http://schemas.openxmlformats.org/officeDocument/2006/relationships/slideLayout" Target="../slideLayouts/slideLayout393.xml"/><Relationship Id="rId349" Type="http://schemas.openxmlformats.org/officeDocument/2006/relationships/slideLayout" Target="../slideLayouts/slideLayout394.xml"/><Relationship Id="rId400" Type="http://schemas.openxmlformats.org/officeDocument/2006/relationships/slideLayout" Target="../slideLayouts/slideLayout445.xml"/><Relationship Id="rId401" Type="http://schemas.openxmlformats.org/officeDocument/2006/relationships/slideLayout" Target="../slideLayouts/slideLayout446.xml"/><Relationship Id="rId402" Type="http://schemas.openxmlformats.org/officeDocument/2006/relationships/slideLayout" Target="../slideLayouts/slideLayout447.xml"/><Relationship Id="rId403" Type="http://schemas.openxmlformats.org/officeDocument/2006/relationships/slideLayout" Target="../slideLayouts/slideLayout448.xml"/><Relationship Id="rId404" Type="http://schemas.openxmlformats.org/officeDocument/2006/relationships/slideLayout" Target="../slideLayouts/slideLayout449.xml"/><Relationship Id="rId405" Type="http://schemas.openxmlformats.org/officeDocument/2006/relationships/slideLayout" Target="../slideLayouts/slideLayout450.xml"/><Relationship Id="rId406" Type="http://schemas.openxmlformats.org/officeDocument/2006/relationships/slideLayout" Target="../slideLayouts/slideLayout451.xml"/><Relationship Id="rId407" Type="http://schemas.openxmlformats.org/officeDocument/2006/relationships/slideLayout" Target="../slideLayouts/slideLayout452.xml"/><Relationship Id="rId408" Type="http://schemas.openxmlformats.org/officeDocument/2006/relationships/slideLayout" Target="../slideLayouts/slideLayout453.xml"/><Relationship Id="rId409" Type="http://schemas.openxmlformats.org/officeDocument/2006/relationships/slideLayout" Target="../slideLayouts/slideLayout454.xml"/><Relationship Id="rId120" Type="http://schemas.openxmlformats.org/officeDocument/2006/relationships/slideLayout" Target="../slideLayouts/slideLayout165.xml"/><Relationship Id="rId121" Type="http://schemas.openxmlformats.org/officeDocument/2006/relationships/slideLayout" Target="../slideLayouts/slideLayout166.xml"/><Relationship Id="rId122" Type="http://schemas.openxmlformats.org/officeDocument/2006/relationships/slideLayout" Target="../slideLayouts/slideLayout167.xml"/><Relationship Id="rId123" Type="http://schemas.openxmlformats.org/officeDocument/2006/relationships/slideLayout" Target="../slideLayouts/slideLayout168.xml"/><Relationship Id="rId124" Type="http://schemas.openxmlformats.org/officeDocument/2006/relationships/slideLayout" Target="../slideLayouts/slideLayout169.xml"/><Relationship Id="rId125" Type="http://schemas.openxmlformats.org/officeDocument/2006/relationships/slideLayout" Target="../slideLayouts/slideLayout170.xml"/><Relationship Id="rId80" Type="http://schemas.openxmlformats.org/officeDocument/2006/relationships/slideLayout" Target="../slideLayouts/slideLayout125.xml"/><Relationship Id="rId81" Type="http://schemas.openxmlformats.org/officeDocument/2006/relationships/slideLayout" Target="../slideLayouts/slideLayout126.xml"/><Relationship Id="rId82" Type="http://schemas.openxmlformats.org/officeDocument/2006/relationships/slideLayout" Target="../slideLayouts/slideLayout127.xml"/><Relationship Id="rId83" Type="http://schemas.openxmlformats.org/officeDocument/2006/relationships/slideLayout" Target="../slideLayouts/slideLayout128.xml"/><Relationship Id="rId84" Type="http://schemas.openxmlformats.org/officeDocument/2006/relationships/slideLayout" Target="../slideLayouts/slideLayout129.xml"/><Relationship Id="rId85" Type="http://schemas.openxmlformats.org/officeDocument/2006/relationships/slideLayout" Target="../slideLayouts/slideLayout130.xml"/><Relationship Id="rId86" Type="http://schemas.openxmlformats.org/officeDocument/2006/relationships/slideLayout" Target="../slideLayouts/slideLayout131.xml"/><Relationship Id="rId87" Type="http://schemas.openxmlformats.org/officeDocument/2006/relationships/slideLayout" Target="../slideLayouts/slideLayout132.xml"/><Relationship Id="rId88" Type="http://schemas.openxmlformats.org/officeDocument/2006/relationships/slideLayout" Target="../slideLayouts/slideLayout133.xml"/><Relationship Id="rId89" Type="http://schemas.openxmlformats.org/officeDocument/2006/relationships/slideLayout" Target="../slideLayouts/slideLayout134.xml"/><Relationship Id="rId126" Type="http://schemas.openxmlformats.org/officeDocument/2006/relationships/slideLayout" Target="../slideLayouts/slideLayout171.xml"/><Relationship Id="rId127" Type="http://schemas.openxmlformats.org/officeDocument/2006/relationships/slideLayout" Target="../slideLayouts/slideLayout172.xml"/><Relationship Id="rId128" Type="http://schemas.openxmlformats.org/officeDocument/2006/relationships/slideLayout" Target="../slideLayouts/slideLayout173.xml"/><Relationship Id="rId129" Type="http://schemas.openxmlformats.org/officeDocument/2006/relationships/slideLayout" Target="../slideLayouts/slideLayout174.xml"/><Relationship Id="rId570" Type="http://schemas.openxmlformats.org/officeDocument/2006/relationships/slideLayout" Target="../slideLayouts/slideLayout615.xml"/><Relationship Id="rId571" Type="http://schemas.openxmlformats.org/officeDocument/2006/relationships/slideLayout" Target="../slideLayouts/slideLayout616.xml"/><Relationship Id="rId572" Type="http://schemas.openxmlformats.org/officeDocument/2006/relationships/slideLayout" Target="../slideLayouts/slideLayout617.xml"/><Relationship Id="rId573" Type="http://schemas.openxmlformats.org/officeDocument/2006/relationships/slideLayout" Target="../slideLayouts/slideLayout618.xml"/><Relationship Id="rId574" Type="http://schemas.openxmlformats.org/officeDocument/2006/relationships/slideLayout" Target="../slideLayouts/slideLayout619.xml"/><Relationship Id="rId575" Type="http://schemas.openxmlformats.org/officeDocument/2006/relationships/slideLayout" Target="../slideLayouts/slideLayout620.xml"/><Relationship Id="rId576" Type="http://schemas.openxmlformats.org/officeDocument/2006/relationships/slideLayout" Target="../slideLayouts/slideLayout621.xml"/><Relationship Id="rId577" Type="http://schemas.openxmlformats.org/officeDocument/2006/relationships/slideLayout" Target="../slideLayouts/slideLayout622.xml"/><Relationship Id="rId578" Type="http://schemas.openxmlformats.org/officeDocument/2006/relationships/slideLayout" Target="../slideLayouts/slideLayout623.xml"/><Relationship Id="rId579" Type="http://schemas.openxmlformats.org/officeDocument/2006/relationships/slideLayout" Target="../slideLayouts/slideLayout624.xml"/><Relationship Id="rId290" Type="http://schemas.openxmlformats.org/officeDocument/2006/relationships/slideLayout" Target="../slideLayouts/slideLayout335.xml"/><Relationship Id="rId291" Type="http://schemas.openxmlformats.org/officeDocument/2006/relationships/slideLayout" Target="../slideLayouts/slideLayout336.xml"/><Relationship Id="rId292" Type="http://schemas.openxmlformats.org/officeDocument/2006/relationships/slideLayout" Target="../slideLayouts/slideLayout337.xml"/><Relationship Id="rId293" Type="http://schemas.openxmlformats.org/officeDocument/2006/relationships/slideLayout" Target="../slideLayouts/slideLayout338.xml"/><Relationship Id="rId294" Type="http://schemas.openxmlformats.org/officeDocument/2006/relationships/slideLayout" Target="../slideLayouts/slideLayout339.xml"/><Relationship Id="rId295" Type="http://schemas.openxmlformats.org/officeDocument/2006/relationships/slideLayout" Target="../slideLayouts/slideLayout340.xml"/><Relationship Id="rId296" Type="http://schemas.openxmlformats.org/officeDocument/2006/relationships/slideLayout" Target="../slideLayouts/slideLayout341.xml"/><Relationship Id="rId297" Type="http://schemas.openxmlformats.org/officeDocument/2006/relationships/slideLayout" Target="../slideLayouts/slideLayout342.xml"/><Relationship Id="rId298" Type="http://schemas.openxmlformats.org/officeDocument/2006/relationships/slideLayout" Target="../slideLayouts/slideLayout343.xml"/><Relationship Id="rId299" Type="http://schemas.openxmlformats.org/officeDocument/2006/relationships/slideLayout" Target="../slideLayouts/slideLayout344.xml"/><Relationship Id="rId350" Type="http://schemas.openxmlformats.org/officeDocument/2006/relationships/slideLayout" Target="../slideLayouts/slideLayout395.xml"/><Relationship Id="rId351" Type="http://schemas.openxmlformats.org/officeDocument/2006/relationships/slideLayout" Target="../slideLayouts/slideLayout396.xml"/><Relationship Id="rId352" Type="http://schemas.openxmlformats.org/officeDocument/2006/relationships/slideLayout" Target="../slideLayouts/slideLayout397.xml"/><Relationship Id="rId353" Type="http://schemas.openxmlformats.org/officeDocument/2006/relationships/slideLayout" Target="../slideLayouts/slideLayout398.xml"/><Relationship Id="rId354" Type="http://schemas.openxmlformats.org/officeDocument/2006/relationships/slideLayout" Target="../slideLayouts/slideLayout399.xml"/><Relationship Id="rId355" Type="http://schemas.openxmlformats.org/officeDocument/2006/relationships/slideLayout" Target="../slideLayouts/slideLayout400.xml"/><Relationship Id="rId356" Type="http://schemas.openxmlformats.org/officeDocument/2006/relationships/slideLayout" Target="../slideLayouts/slideLayout401.xml"/><Relationship Id="rId357" Type="http://schemas.openxmlformats.org/officeDocument/2006/relationships/slideLayout" Target="../slideLayouts/slideLayout402.xml"/><Relationship Id="rId358" Type="http://schemas.openxmlformats.org/officeDocument/2006/relationships/slideLayout" Target="../slideLayouts/slideLayout403.xml"/><Relationship Id="rId359" Type="http://schemas.openxmlformats.org/officeDocument/2006/relationships/slideLayout" Target="../slideLayouts/slideLayout404.xml"/><Relationship Id="rId410" Type="http://schemas.openxmlformats.org/officeDocument/2006/relationships/slideLayout" Target="../slideLayouts/slideLayout455.xml"/><Relationship Id="rId411" Type="http://schemas.openxmlformats.org/officeDocument/2006/relationships/slideLayout" Target="../slideLayouts/slideLayout456.xml"/><Relationship Id="rId412" Type="http://schemas.openxmlformats.org/officeDocument/2006/relationships/slideLayout" Target="../slideLayouts/slideLayout457.xml"/><Relationship Id="rId413" Type="http://schemas.openxmlformats.org/officeDocument/2006/relationships/slideLayout" Target="../slideLayouts/slideLayout458.xml"/><Relationship Id="rId414" Type="http://schemas.openxmlformats.org/officeDocument/2006/relationships/slideLayout" Target="../slideLayouts/slideLayout459.xml"/><Relationship Id="rId415" Type="http://schemas.openxmlformats.org/officeDocument/2006/relationships/slideLayout" Target="../slideLayouts/slideLayout460.xml"/><Relationship Id="rId416" Type="http://schemas.openxmlformats.org/officeDocument/2006/relationships/slideLayout" Target="../slideLayouts/slideLayout461.xml"/><Relationship Id="rId417" Type="http://schemas.openxmlformats.org/officeDocument/2006/relationships/slideLayout" Target="../slideLayouts/slideLayout462.xml"/><Relationship Id="rId418" Type="http://schemas.openxmlformats.org/officeDocument/2006/relationships/slideLayout" Target="../slideLayouts/slideLayout463.xml"/><Relationship Id="rId419" Type="http://schemas.openxmlformats.org/officeDocument/2006/relationships/slideLayout" Target="../slideLayouts/slideLayout464.xml"/><Relationship Id="rId130" Type="http://schemas.openxmlformats.org/officeDocument/2006/relationships/slideLayout" Target="../slideLayouts/slideLayout175.xml"/><Relationship Id="rId131" Type="http://schemas.openxmlformats.org/officeDocument/2006/relationships/slideLayout" Target="../slideLayouts/slideLayout176.xml"/><Relationship Id="rId132" Type="http://schemas.openxmlformats.org/officeDocument/2006/relationships/slideLayout" Target="../slideLayouts/slideLayout177.xml"/><Relationship Id="rId133" Type="http://schemas.openxmlformats.org/officeDocument/2006/relationships/slideLayout" Target="../slideLayouts/slideLayout178.xml"/><Relationship Id="rId134" Type="http://schemas.openxmlformats.org/officeDocument/2006/relationships/slideLayout" Target="../slideLayouts/slideLayout179.xml"/><Relationship Id="rId135" Type="http://schemas.openxmlformats.org/officeDocument/2006/relationships/slideLayout" Target="../slideLayouts/slideLayout180.xml"/><Relationship Id="rId90" Type="http://schemas.openxmlformats.org/officeDocument/2006/relationships/slideLayout" Target="../slideLayouts/slideLayout135.xml"/><Relationship Id="rId91" Type="http://schemas.openxmlformats.org/officeDocument/2006/relationships/slideLayout" Target="../slideLayouts/slideLayout136.xml"/><Relationship Id="rId92" Type="http://schemas.openxmlformats.org/officeDocument/2006/relationships/slideLayout" Target="../slideLayouts/slideLayout137.xml"/><Relationship Id="rId93" Type="http://schemas.openxmlformats.org/officeDocument/2006/relationships/slideLayout" Target="../slideLayouts/slideLayout138.xml"/><Relationship Id="rId94" Type="http://schemas.openxmlformats.org/officeDocument/2006/relationships/slideLayout" Target="../slideLayouts/slideLayout139.xml"/><Relationship Id="rId95" Type="http://schemas.openxmlformats.org/officeDocument/2006/relationships/slideLayout" Target="../slideLayouts/slideLayout140.xml"/><Relationship Id="rId96" Type="http://schemas.openxmlformats.org/officeDocument/2006/relationships/slideLayout" Target="../slideLayouts/slideLayout141.xml"/><Relationship Id="rId97" Type="http://schemas.openxmlformats.org/officeDocument/2006/relationships/slideLayout" Target="../slideLayouts/slideLayout142.xml"/><Relationship Id="rId98" Type="http://schemas.openxmlformats.org/officeDocument/2006/relationships/slideLayout" Target="../slideLayouts/slideLayout143.xml"/><Relationship Id="rId99" Type="http://schemas.openxmlformats.org/officeDocument/2006/relationships/slideLayout" Target="../slideLayouts/slideLayout144.xml"/><Relationship Id="rId136" Type="http://schemas.openxmlformats.org/officeDocument/2006/relationships/slideLayout" Target="../slideLayouts/slideLayout181.xml"/><Relationship Id="rId137" Type="http://schemas.openxmlformats.org/officeDocument/2006/relationships/slideLayout" Target="../slideLayouts/slideLayout182.xml"/><Relationship Id="rId138" Type="http://schemas.openxmlformats.org/officeDocument/2006/relationships/slideLayout" Target="../slideLayouts/slideLayout183.xml"/><Relationship Id="rId139" Type="http://schemas.openxmlformats.org/officeDocument/2006/relationships/slideLayout" Target="../slideLayouts/slideLayout184.xml"/><Relationship Id="rId580" Type="http://schemas.openxmlformats.org/officeDocument/2006/relationships/slideLayout" Target="../slideLayouts/slideLayout625.xml"/><Relationship Id="rId581" Type="http://schemas.openxmlformats.org/officeDocument/2006/relationships/slideLayout" Target="../slideLayouts/slideLayout626.xml"/><Relationship Id="rId582" Type="http://schemas.openxmlformats.org/officeDocument/2006/relationships/slideLayout" Target="../slideLayouts/slideLayout627.xml"/><Relationship Id="rId583" Type="http://schemas.openxmlformats.org/officeDocument/2006/relationships/slideLayout" Target="../slideLayouts/slideLayout628.xml"/><Relationship Id="rId584" Type="http://schemas.openxmlformats.org/officeDocument/2006/relationships/slideLayout" Target="../slideLayouts/slideLayout629.xml"/><Relationship Id="rId585" Type="http://schemas.openxmlformats.org/officeDocument/2006/relationships/slideLayout" Target="../slideLayouts/slideLayout630.xml"/><Relationship Id="rId586" Type="http://schemas.openxmlformats.org/officeDocument/2006/relationships/slideLayout" Target="../slideLayouts/slideLayout631.xml"/><Relationship Id="rId587" Type="http://schemas.openxmlformats.org/officeDocument/2006/relationships/slideLayout" Target="../slideLayouts/slideLayout632.xml"/><Relationship Id="rId588" Type="http://schemas.openxmlformats.org/officeDocument/2006/relationships/slideLayout" Target="../slideLayouts/slideLayout633.xml"/><Relationship Id="rId589" Type="http://schemas.openxmlformats.org/officeDocument/2006/relationships/slideLayout" Target="../slideLayouts/slideLayout634.xml"/><Relationship Id="rId360" Type="http://schemas.openxmlformats.org/officeDocument/2006/relationships/slideLayout" Target="../slideLayouts/slideLayout405.xml"/><Relationship Id="rId361" Type="http://schemas.openxmlformats.org/officeDocument/2006/relationships/slideLayout" Target="../slideLayouts/slideLayout406.xml"/><Relationship Id="rId362" Type="http://schemas.openxmlformats.org/officeDocument/2006/relationships/slideLayout" Target="../slideLayouts/slideLayout407.xml"/><Relationship Id="rId363" Type="http://schemas.openxmlformats.org/officeDocument/2006/relationships/slideLayout" Target="../slideLayouts/slideLayout408.xml"/><Relationship Id="rId364" Type="http://schemas.openxmlformats.org/officeDocument/2006/relationships/slideLayout" Target="../slideLayouts/slideLayout409.xml"/><Relationship Id="rId365" Type="http://schemas.openxmlformats.org/officeDocument/2006/relationships/slideLayout" Target="../slideLayouts/slideLayout410.xml"/><Relationship Id="rId366" Type="http://schemas.openxmlformats.org/officeDocument/2006/relationships/slideLayout" Target="../slideLayouts/slideLayout411.xml"/><Relationship Id="rId367" Type="http://schemas.openxmlformats.org/officeDocument/2006/relationships/slideLayout" Target="../slideLayouts/slideLayout412.xml"/><Relationship Id="rId368" Type="http://schemas.openxmlformats.org/officeDocument/2006/relationships/slideLayout" Target="../slideLayouts/slideLayout413.xml"/><Relationship Id="rId369" Type="http://schemas.openxmlformats.org/officeDocument/2006/relationships/slideLayout" Target="../slideLayouts/slideLayout414.xml"/><Relationship Id="rId420" Type="http://schemas.openxmlformats.org/officeDocument/2006/relationships/slideLayout" Target="../slideLayouts/slideLayout465.xml"/><Relationship Id="rId421" Type="http://schemas.openxmlformats.org/officeDocument/2006/relationships/slideLayout" Target="../slideLayouts/slideLayout466.xml"/><Relationship Id="rId422" Type="http://schemas.openxmlformats.org/officeDocument/2006/relationships/slideLayout" Target="../slideLayouts/slideLayout467.xml"/><Relationship Id="rId423" Type="http://schemas.openxmlformats.org/officeDocument/2006/relationships/slideLayout" Target="../slideLayouts/slideLayout468.xml"/><Relationship Id="rId424" Type="http://schemas.openxmlformats.org/officeDocument/2006/relationships/slideLayout" Target="../slideLayouts/slideLayout469.xml"/><Relationship Id="rId425" Type="http://schemas.openxmlformats.org/officeDocument/2006/relationships/slideLayout" Target="../slideLayouts/slideLayout470.xml"/><Relationship Id="rId426" Type="http://schemas.openxmlformats.org/officeDocument/2006/relationships/slideLayout" Target="../slideLayouts/slideLayout471.xml"/><Relationship Id="rId427" Type="http://schemas.openxmlformats.org/officeDocument/2006/relationships/slideLayout" Target="../slideLayouts/slideLayout472.xml"/><Relationship Id="rId428" Type="http://schemas.openxmlformats.org/officeDocument/2006/relationships/slideLayout" Target="../slideLayouts/slideLayout473.xml"/><Relationship Id="rId429" Type="http://schemas.openxmlformats.org/officeDocument/2006/relationships/slideLayout" Target="../slideLayouts/slideLayout474.xml"/><Relationship Id="rId140" Type="http://schemas.openxmlformats.org/officeDocument/2006/relationships/slideLayout" Target="../slideLayouts/slideLayout185.xml"/><Relationship Id="rId141" Type="http://schemas.openxmlformats.org/officeDocument/2006/relationships/slideLayout" Target="../slideLayouts/slideLayout186.xml"/><Relationship Id="rId142" Type="http://schemas.openxmlformats.org/officeDocument/2006/relationships/slideLayout" Target="../slideLayouts/slideLayout187.xml"/><Relationship Id="rId143" Type="http://schemas.openxmlformats.org/officeDocument/2006/relationships/slideLayout" Target="../slideLayouts/slideLayout188.xml"/><Relationship Id="rId144" Type="http://schemas.openxmlformats.org/officeDocument/2006/relationships/slideLayout" Target="../slideLayouts/slideLayout189.xml"/><Relationship Id="rId145" Type="http://schemas.openxmlformats.org/officeDocument/2006/relationships/slideLayout" Target="../slideLayouts/slideLayout190.xml"/><Relationship Id="rId146" Type="http://schemas.openxmlformats.org/officeDocument/2006/relationships/slideLayout" Target="../slideLayouts/slideLayout191.xml"/><Relationship Id="rId147" Type="http://schemas.openxmlformats.org/officeDocument/2006/relationships/slideLayout" Target="../slideLayouts/slideLayout192.xml"/><Relationship Id="rId148" Type="http://schemas.openxmlformats.org/officeDocument/2006/relationships/slideLayout" Target="../slideLayouts/slideLayout193.xml"/><Relationship Id="rId149" Type="http://schemas.openxmlformats.org/officeDocument/2006/relationships/slideLayout" Target="../slideLayouts/slideLayout194.xml"/><Relationship Id="rId590" Type="http://schemas.openxmlformats.org/officeDocument/2006/relationships/slideLayout" Target="../slideLayouts/slideLayout635.xml"/><Relationship Id="rId591" Type="http://schemas.openxmlformats.org/officeDocument/2006/relationships/slideLayout" Target="../slideLayouts/slideLayout636.xml"/><Relationship Id="rId592" Type="http://schemas.openxmlformats.org/officeDocument/2006/relationships/slideLayout" Target="../slideLayouts/slideLayout637.xml"/><Relationship Id="rId593" Type="http://schemas.openxmlformats.org/officeDocument/2006/relationships/slideLayout" Target="../slideLayouts/slideLayout638.xml"/><Relationship Id="rId200" Type="http://schemas.openxmlformats.org/officeDocument/2006/relationships/slideLayout" Target="../slideLayouts/slideLayout245.xml"/><Relationship Id="rId201" Type="http://schemas.openxmlformats.org/officeDocument/2006/relationships/slideLayout" Target="../slideLayouts/slideLayout246.xml"/><Relationship Id="rId202" Type="http://schemas.openxmlformats.org/officeDocument/2006/relationships/slideLayout" Target="../slideLayouts/slideLayout247.xml"/><Relationship Id="rId203" Type="http://schemas.openxmlformats.org/officeDocument/2006/relationships/slideLayout" Target="../slideLayouts/slideLayout248.xml"/><Relationship Id="rId204" Type="http://schemas.openxmlformats.org/officeDocument/2006/relationships/slideLayout" Target="../slideLayouts/slideLayout249.xml"/><Relationship Id="rId205" Type="http://schemas.openxmlformats.org/officeDocument/2006/relationships/slideLayout" Target="../slideLayouts/slideLayout250.xml"/><Relationship Id="rId206" Type="http://schemas.openxmlformats.org/officeDocument/2006/relationships/slideLayout" Target="../slideLayouts/slideLayout251.xml"/><Relationship Id="rId207" Type="http://schemas.openxmlformats.org/officeDocument/2006/relationships/slideLayout" Target="../slideLayouts/slideLayout252.xml"/><Relationship Id="rId208" Type="http://schemas.openxmlformats.org/officeDocument/2006/relationships/slideLayout" Target="../slideLayouts/slideLayout253.xml"/><Relationship Id="rId209" Type="http://schemas.openxmlformats.org/officeDocument/2006/relationships/slideLayout" Target="../slideLayouts/slideLayout254.xml"/><Relationship Id="rId594" Type="http://schemas.openxmlformats.org/officeDocument/2006/relationships/slideLayout" Target="../slideLayouts/slideLayout639.xml"/><Relationship Id="rId595" Type="http://schemas.openxmlformats.org/officeDocument/2006/relationships/slideLayout" Target="../slideLayouts/slideLayout640.xml"/><Relationship Id="rId596" Type="http://schemas.openxmlformats.org/officeDocument/2006/relationships/slideLayout" Target="../slideLayouts/slideLayout641.xml"/><Relationship Id="rId597" Type="http://schemas.openxmlformats.org/officeDocument/2006/relationships/slideLayout" Target="../slideLayouts/slideLayout642.xml"/><Relationship Id="rId598" Type="http://schemas.openxmlformats.org/officeDocument/2006/relationships/slideLayout" Target="../slideLayouts/slideLayout643.xml"/><Relationship Id="rId599" Type="http://schemas.openxmlformats.org/officeDocument/2006/relationships/slideLayout" Target="../slideLayouts/slideLayout644.xml"/><Relationship Id="rId370" Type="http://schemas.openxmlformats.org/officeDocument/2006/relationships/slideLayout" Target="../slideLayouts/slideLayout415.xml"/><Relationship Id="rId371" Type="http://schemas.openxmlformats.org/officeDocument/2006/relationships/slideLayout" Target="../slideLayouts/slideLayout416.xml"/><Relationship Id="rId372" Type="http://schemas.openxmlformats.org/officeDocument/2006/relationships/slideLayout" Target="../slideLayouts/slideLayout417.xml"/><Relationship Id="rId373" Type="http://schemas.openxmlformats.org/officeDocument/2006/relationships/slideLayout" Target="../slideLayouts/slideLayout418.xml"/><Relationship Id="rId374" Type="http://schemas.openxmlformats.org/officeDocument/2006/relationships/slideLayout" Target="../slideLayouts/slideLayout419.xml"/><Relationship Id="rId375" Type="http://schemas.openxmlformats.org/officeDocument/2006/relationships/slideLayout" Target="../slideLayouts/slideLayout420.xml"/><Relationship Id="rId376" Type="http://schemas.openxmlformats.org/officeDocument/2006/relationships/slideLayout" Target="../slideLayouts/slideLayout421.xml"/><Relationship Id="rId377" Type="http://schemas.openxmlformats.org/officeDocument/2006/relationships/slideLayout" Target="../slideLayouts/slideLayout422.xml"/><Relationship Id="rId378" Type="http://schemas.openxmlformats.org/officeDocument/2006/relationships/slideLayout" Target="../slideLayouts/slideLayout423.xml"/><Relationship Id="rId379" Type="http://schemas.openxmlformats.org/officeDocument/2006/relationships/slideLayout" Target="../slideLayouts/slideLayout424.xml"/><Relationship Id="rId430" Type="http://schemas.openxmlformats.org/officeDocument/2006/relationships/slideLayout" Target="../slideLayouts/slideLayout475.xml"/><Relationship Id="rId431" Type="http://schemas.openxmlformats.org/officeDocument/2006/relationships/slideLayout" Target="../slideLayouts/slideLayout476.xml"/><Relationship Id="rId432" Type="http://schemas.openxmlformats.org/officeDocument/2006/relationships/slideLayout" Target="../slideLayouts/slideLayout477.xml"/><Relationship Id="rId433" Type="http://schemas.openxmlformats.org/officeDocument/2006/relationships/slideLayout" Target="../slideLayouts/slideLayout478.xml"/><Relationship Id="rId434" Type="http://schemas.openxmlformats.org/officeDocument/2006/relationships/slideLayout" Target="../slideLayouts/slideLayout479.xml"/><Relationship Id="rId435" Type="http://schemas.openxmlformats.org/officeDocument/2006/relationships/slideLayout" Target="../slideLayouts/slideLayout480.xml"/><Relationship Id="rId436" Type="http://schemas.openxmlformats.org/officeDocument/2006/relationships/slideLayout" Target="../slideLayouts/slideLayout481.xml"/><Relationship Id="rId437" Type="http://schemas.openxmlformats.org/officeDocument/2006/relationships/slideLayout" Target="../slideLayouts/slideLayout482.xml"/><Relationship Id="rId438" Type="http://schemas.openxmlformats.org/officeDocument/2006/relationships/slideLayout" Target="../slideLayouts/slideLayout483.xml"/><Relationship Id="rId439" Type="http://schemas.openxmlformats.org/officeDocument/2006/relationships/slideLayout" Target="../slideLayouts/slideLayout484.xml"/><Relationship Id="rId150" Type="http://schemas.openxmlformats.org/officeDocument/2006/relationships/slideLayout" Target="../slideLayouts/slideLayout195.xml"/><Relationship Id="rId151" Type="http://schemas.openxmlformats.org/officeDocument/2006/relationships/slideLayout" Target="../slideLayouts/slideLayout196.xml"/><Relationship Id="rId152" Type="http://schemas.openxmlformats.org/officeDocument/2006/relationships/slideLayout" Target="../slideLayouts/slideLayout197.xml"/><Relationship Id="rId153" Type="http://schemas.openxmlformats.org/officeDocument/2006/relationships/slideLayout" Target="../slideLayouts/slideLayout198.xml"/><Relationship Id="rId154" Type="http://schemas.openxmlformats.org/officeDocument/2006/relationships/slideLayout" Target="../slideLayouts/slideLayout199.xml"/><Relationship Id="rId155" Type="http://schemas.openxmlformats.org/officeDocument/2006/relationships/slideLayout" Target="../slideLayouts/slideLayout200.xml"/><Relationship Id="rId156" Type="http://schemas.openxmlformats.org/officeDocument/2006/relationships/slideLayout" Target="../slideLayouts/slideLayout201.xml"/><Relationship Id="rId157" Type="http://schemas.openxmlformats.org/officeDocument/2006/relationships/slideLayout" Target="../slideLayouts/slideLayout202.xml"/><Relationship Id="rId158" Type="http://schemas.openxmlformats.org/officeDocument/2006/relationships/slideLayout" Target="../slideLayouts/slideLayout203.xml"/><Relationship Id="rId159" Type="http://schemas.openxmlformats.org/officeDocument/2006/relationships/slideLayout" Target="../slideLayouts/slideLayout204.xml"/><Relationship Id="rId210" Type="http://schemas.openxmlformats.org/officeDocument/2006/relationships/slideLayout" Target="../slideLayouts/slideLayout255.xml"/><Relationship Id="rId211" Type="http://schemas.openxmlformats.org/officeDocument/2006/relationships/slideLayout" Target="../slideLayouts/slideLayout256.xml"/><Relationship Id="rId212" Type="http://schemas.openxmlformats.org/officeDocument/2006/relationships/slideLayout" Target="../slideLayouts/slideLayout257.xml"/><Relationship Id="rId213" Type="http://schemas.openxmlformats.org/officeDocument/2006/relationships/slideLayout" Target="../slideLayouts/slideLayout258.xml"/><Relationship Id="rId214" Type="http://schemas.openxmlformats.org/officeDocument/2006/relationships/slideLayout" Target="../slideLayouts/slideLayout259.xml"/><Relationship Id="rId215" Type="http://schemas.openxmlformats.org/officeDocument/2006/relationships/slideLayout" Target="../slideLayouts/slideLayout260.xml"/><Relationship Id="rId216" Type="http://schemas.openxmlformats.org/officeDocument/2006/relationships/slideLayout" Target="../slideLayouts/slideLayout261.xml"/><Relationship Id="rId217" Type="http://schemas.openxmlformats.org/officeDocument/2006/relationships/slideLayout" Target="../slideLayouts/slideLayout262.xml"/><Relationship Id="rId218" Type="http://schemas.openxmlformats.org/officeDocument/2006/relationships/slideLayout" Target="../slideLayouts/slideLayout263.xml"/><Relationship Id="rId219" Type="http://schemas.openxmlformats.org/officeDocument/2006/relationships/slideLayout" Target="../slideLayouts/slideLayout264.xml"/><Relationship Id="rId380" Type="http://schemas.openxmlformats.org/officeDocument/2006/relationships/slideLayout" Target="../slideLayouts/slideLayout425.xml"/><Relationship Id="rId381" Type="http://schemas.openxmlformats.org/officeDocument/2006/relationships/slideLayout" Target="../slideLayouts/slideLayout426.xml"/><Relationship Id="rId382" Type="http://schemas.openxmlformats.org/officeDocument/2006/relationships/slideLayout" Target="../slideLayouts/slideLayout427.xml"/><Relationship Id="rId383" Type="http://schemas.openxmlformats.org/officeDocument/2006/relationships/slideLayout" Target="../slideLayouts/slideLayout428.xml"/><Relationship Id="rId384" Type="http://schemas.openxmlformats.org/officeDocument/2006/relationships/slideLayout" Target="../slideLayouts/slideLayout429.xml"/><Relationship Id="rId385" Type="http://schemas.openxmlformats.org/officeDocument/2006/relationships/slideLayout" Target="../slideLayouts/slideLayout430.xml"/><Relationship Id="rId386" Type="http://schemas.openxmlformats.org/officeDocument/2006/relationships/slideLayout" Target="../slideLayouts/slideLayout431.xml"/><Relationship Id="rId387" Type="http://schemas.openxmlformats.org/officeDocument/2006/relationships/slideLayout" Target="../slideLayouts/slideLayout432.xml"/><Relationship Id="rId388" Type="http://schemas.openxmlformats.org/officeDocument/2006/relationships/slideLayout" Target="../slideLayouts/slideLayout433.xml"/><Relationship Id="rId389" Type="http://schemas.openxmlformats.org/officeDocument/2006/relationships/slideLayout" Target="../slideLayouts/slideLayout434.xml"/><Relationship Id="rId440" Type="http://schemas.openxmlformats.org/officeDocument/2006/relationships/slideLayout" Target="../slideLayouts/slideLayout485.xml"/><Relationship Id="rId441" Type="http://schemas.openxmlformats.org/officeDocument/2006/relationships/slideLayout" Target="../slideLayouts/slideLayout486.xml"/><Relationship Id="rId442" Type="http://schemas.openxmlformats.org/officeDocument/2006/relationships/slideLayout" Target="../slideLayouts/slideLayout487.xml"/><Relationship Id="rId443" Type="http://schemas.openxmlformats.org/officeDocument/2006/relationships/slideLayout" Target="../slideLayouts/slideLayout488.xml"/><Relationship Id="rId444" Type="http://schemas.openxmlformats.org/officeDocument/2006/relationships/slideLayout" Target="../slideLayouts/slideLayout489.xml"/><Relationship Id="rId445" Type="http://schemas.openxmlformats.org/officeDocument/2006/relationships/slideLayout" Target="../slideLayouts/slideLayout490.xml"/><Relationship Id="rId446" Type="http://schemas.openxmlformats.org/officeDocument/2006/relationships/slideLayout" Target="../slideLayouts/slideLayout491.xml"/><Relationship Id="rId447" Type="http://schemas.openxmlformats.org/officeDocument/2006/relationships/slideLayout" Target="../slideLayouts/slideLayout492.xml"/><Relationship Id="rId448" Type="http://schemas.openxmlformats.org/officeDocument/2006/relationships/slideLayout" Target="../slideLayouts/slideLayout493.xml"/><Relationship Id="rId449" Type="http://schemas.openxmlformats.org/officeDocument/2006/relationships/slideLayout" Target="../slideLayouts/slideLayout494.xml"/><Relationship Id="rId500" Type="http://schemas.openxmlformats.org/officeDocument/2006/relationships/slideLayout" Target="../slideLayouts/slideLayout545.xml"/><Relationship Id="rId501" Type="http://schemas.openxmlformats.org/officeDocument/2006/relationships/slideLayout" Target="../slideLayouts/slideLayout546.xml"/><Relationship Id="rId502" Type="http://schemas.openxmlformats.org/officeDocument/2006/relationships/slideLayout" Target="../slideLayouts/slideLayout547.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Relationship Id="rId16" Type="http://schemas.openxmlformats.org/officeDocument/2006/relationships/slideLayout" Target="../slideLayouts/slideLayout61.xml"/><Relationship Id="rId17" Type="http://schemas.openxmlformats.org/officeDocument/2006/relationships/slideLayout" Target="../slideLayouts/slideLayout62.xml"/><Relationship Id="rId18" Type="http://schemas.openxmlformats.org/officeDocument/2006/relationships/slideLayout" Target="../slideLayouts/slideLayout63.xml"/><Relationship Id="rId19" Type="http://schemas.openxmlformats.org/officeDocument/2006/relationships/slideLayout" Target="../slideLayouts/slideLayout64.xml"/><Relationship Id="rId503" Type="http://schemas.openxmlformats.org/officeDocument/2006/relationships/slideLayout" Target="../slideLayouts/slideLayout548.xml"/><Relationship Id="rId504" Type="http://schemas.openxmlformats.org/officeDocument/2006/relationships/slideLayout" Target="../slideLayouts/slideLayout549.xml"/><Relationship Id="rId505" Type="http://schemas.openxmlformats.org/officeDocument/2006/relationships/slideLayout" Target="../slideLayouts/slideLayout550.xml"/><Relationship Id="rId506" Type="http://schemas.openxmlformats.org/officeDocument/2006/relationships/slideLayout" Target="../slideLayouts/slideLayout551.xml"/><Relationship Id="rId507" Type="http://schemas.openxmlformats.org/officeDocument/2006/relationships/slideLayout" Target="../slideLayouts/slideLayout552.xml"/><Relationship Id="rId508" Type="http://schemas.openxmlformats.org/officeDocument/2006/relationships/slideLayout" Target="../slideLayouts/slideLayout553.xml"/><Relationship Id="rId509" Type="http://schemas.openxmlformats.org/officeDocument/2006/relationships/slideLayout" Target="../slideLayouts/slideLayout554.xml"/><Relationship Id="rId160" Type="http://schemas.openxmlformats.org/officeDocument/2006/relationships/slideLayout" Target="../slideLayouts/slideLayout205.xml"/><Relationship Id="rId161" Type="http://schemas.openxmlformats.org/officeDocument/2006/relationships/slideLayout" Target="../slideLayouts/slideLayout206.xml"/><Relationship Id="rId162" Type="http://schemas.openxmlformats.org/officeDocument/2006/relationships/slideLayout" Target="../slideLayouts/slideLayout207.xml"/><Relationship Id="rId163" Type="http://schemas.openxmlformats.org/officeDocument/2006/relationships/slideLayout" Target="../slideLayouts/slideLayout208.xml"/><Relationship Id="rId164" Type="http://schemas.openxmlformats.org/officeDocument/2006/relationships/slideLayout" Target="../slideLayouts/slideLayout209.xml"/><Relationship Id="rId165" Type="http://schemas.openxmlformats.org/officeDocument/2006/relationships/slideLayout" Target="../slideLayouts/slideLayout210.xml"/><Relationship Id="rId166" Type="http://schemas.openxmlformats.org/officeDocument/2006/relationships/slideLayout" Target="../slideLayouts/slideLayout211.xml"/><Relationship Id="rId167" Type="http://schemas.openxmlformats.org/officeDocument/2006/relationships/slideLayout" Target="../slideLayouts/slideLayout212.xml"/><Relationship Id="rId168" Type="http://schemas.openxmlformats.org/officeDocument/2006/relationships/slideLayout" Target="../slideLayouts/slideLayout213.xml"/><Relationship Id="rId169" Type="http://schemas.openxmlformats.org/officeDocument/2006/relationships/slideLayout" Target="../slideLayouts/slideLayout214.xml"/><Relationship Id="rId220" Type="http://schemas.openxmlformats.org/officeDocument/2006/relationships/slideLayout" Target="../slideLayouts/slideLayout265.xml"/><Relationship Id="rId221" Type="http://schemas.openxmlformats.org/officeDocument/2006/relationships/slideLayout" Target="../slideLayouts/slideLayout266.xml"/><Relationship Id="rId222" Type="http://schemas.openxmlformats.org/officeDocument/2006/relationships/slideLayout" Target="../slideLayouts/slideLayout267.xml"/><Relationship Id="rId223" Type="http://schemas.openxmlformats.org/officeDocument/2006/relationships/slideLayout" Target="../slideLayouts/slideLayout268.xml"/><Relationship Id="rId224" Type="http://schemas.openxmlformats.org/officeDocument/2006/relationships/slideLayout" Target="../slideLayouts/slideLayout269.xml"/><Relationship Id="rId225" Type="http://schemas.openxmlformats.org/officeDocument/2006/relationships/slideLayout" Target="../slideLayouts/slideLayout270.xml"/><Relationship Id="rId226" Type="http://schemas.openxmlformats.org/officeDocument/2006/relationships/slideLayout" Target="../slideLayouts/slideLayout271.xml"/><Relationship Id="rId227" Type="http://schemas.openxmlformats.org/officeDocument/2006/relationships/slideLayout" Target="../slideLayouts/slideLayout272.xml"/><Relationship Id="rId228" Type="http://schemas.openxmlformats.org/officeDocument/2006/relationships/slideLayout" Target="../slideLayouts/slideLayout273.xml"/><Relationship Id="rId229" Type="http://schemas.openxmlformats.org/officeDocument/2006/relationships/slideLayout" Target="../slideLayouts/slideLayout274.xml"/><Relationship Id="rId390" Type="http://schemas.openxmlformats.org/officeDocument/2006/relationships/slideLayout" Target="../slideLayouts/slideLayout435.xml"/><Relationship Id="rId391" Type="http://schemas.openxmlformats.org/officeDocument/2006/relationships/slideLayout" Target="../slideLayouts/slideLayout436.xml"/><Relationship Id="rId392" Type="http://schemas.openxmlformats.org/officeDocument/2006/relationships/slideLayout" Target="../slideLayouts/slideLayout437.xml"/><Relationship Id="rId393" Type="http://schemas.openxmlformats.org/officeDocument/2006/relationships/slideLayout" Target="../slideLayouts/slideLayout438.xml"/><Relationship Id="rId394" Type="http://schemas.openxmlformats.org/officeDocument/2006/relationships/slideLayout" Target="../slideLayouts/slideLayout439.xml"/><Relationship Id="rId395" Type="http://schemas.openxmlformats.org/officeDocument/2006/relationships/slideLayout" Target="../slideLayouts/slideLayout440.xml"/><Relationship Id="rId396" Type="http://schemas.openxmlformats.org/officeDocument/2006/relationships/slideLayout" Target="../slideLayouts/slideLayout441.xml"/><Relationship Id="rId397" Type="http://schemas.openxmlformats.org/officeDocument/2006/relationships/slideLayout" Target="../slideLayouts/slideLayout442.xml"/><Relationship Id="rId398" Type="http://schemas.openxmlformats.org/officeDocument/2006/relationships/slideLayout" Target="../slideLayouts/slideLayout443.xml"/><Relationship Id="rId399" Type="http://schemas.openxmlformats.org/officeDocument/2006/relationships/slideLayout" Target="../slideLayouts/slideLayout444.xml"/><Relationship Id="rId450" Type="http://schemas.openxmlformats.org/officeDocument/2006/relationships/slideLayout" Target="../slideLayouts/slideLayout495.xml"/><Relationship Id="rId451" Type="http://schemas.openxmlformats.org/officeDocument/2006/relationships/slideLayout" Target="../slideLayouts/slideLayout496.xml"/><Relationship Id="rId452" Type="http://schemas.openxmlformats.org/officeDocument/2006/relationships/slideLayout" Target="../slideLayouts/slideLayout497.xml"/><Relationship Id="rId453" Type="http://schemas.openxmlformats.org/officeDocument/2006/relationships/slideLayout" Target="../slideLayouts/slideLayout498.xml"/><Relationship Id="rId454" Type="http://schemas.openxmlformats.org/officeDocument/2006/relationships/slideLayout" Target="../slideLayouts/slideLayout499.xml"/><Relationship Id="rId455" Type="http://schemas.openxmlformats.org/officeDocument/2006/relationships/slideLayout" Target="../slideLayouts/slideLayout500.xml"/><Relationship Id="rId456" Type="http://schemas.openxmlformats.org/officeDocument/2006/relationships/slideLayout" Target="../slideLayouts/slideLayout501.xml"/><Relationship Id="rId457" Type="http://schemas.openxmlformats.org/officeDocument/2006/relationships/slideLayout" Target="../slideLayouts/slideLayout502.xml"/><Relationship Id="rId458" Type="http://schemas.openxmlformats.org/officeDocument/2006/relationships/slideLayout" Target="../slideLayouts/slideLayout5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sldNum" sz="quarter" idx="4"/>
          </p:nvPr>
        </p:nvSpPr>
        <p:spPr bwMode="auto">
          <a:xfrm>
            <a:off x="7083425" y="6503988"/>
            <a:ext cx="1905000" cy="354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defRPr/>
            </a:pPr>
            <a:fld id="{85609454-2F6F-4568-BB71-ADFB2C553CE8}" type="slidenum">
              <a:rPr lang="en-US" smtClean="0">
                <a:solidFill>
                  <a:srgbClr val="000000"/>
                </a:solidFill>
              </a:rPr>
              <a:pPr fontAlgn="base">
                <a:spcBef>
                  <a:spcPct val="0"/>
                </a:spcBef>
                <a:spcAft>
                  <a:spcPct val="0"/>
                </a:spcAft>
                <a:defRPr/>
              </a:pPr>
              <a:t>‹#›</a:t>
            </a:fld>
            <a:endParaRPr lang="en-US">
              <a:solidFill>
                <a:srgbClr val="000000"/>
              </a:solidFill>
            </a:endParaRPr>
          </a:p>
        </p:txBody>
      </p:sp>
      <p:sp>
        <p:nvSpPr>
          <p:cNvPr id="1027" name="Rectangle 3"/>
          <p:cNvSpPr>
            <a:spLocks noGrp="1" noChangeArrowheads="1"/>
          </p:cNvSpPr>
          <p:nvPr>
            <p:ph type="title"/>
          </p:nvPr>
        </p:nvSpPr>
        <p:spPr bwMode="auto">
          <a:xfrm>
            <a:off x="1263650" y="36513"/>
            <a:ext cx="6950075"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963613" y="1290638"/>
            <a:ext cx="7845425" cy="5137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1" name="Rectangle 5">
            <a:hlinkClick r:id="" action="ppaction://hlinkshowjump?jump=lastslide"/>
          </p:cNvPr>
          <p:cNvSpPr>
            <a:spLocks noChangeArrowheads="1"/>
          </p:cNvSpPr>
          <p:nvPr/>
        </p:nvSpPr>
        <p:spPr bwMode="auto">
          <a:xfrm>
            <a:off x="8932863" y="0"/>
            <a:ext cx="211137" cy="254000"/>
          </a:xfrm>
          <a:prstGeom prst="rect">
            <a:avLst/>
          </a:prstGeom>
          <a:solidFill>
            <a:schemeClr val="accent1">
              <a:alpha val="0"/>
            </a:schemeClr>
          </a:solidFill>
          <a:ln w="9525">
            <a:noFill/>
            <a:miter lim="800000"/>
            <a:headEnd/>
            <a:tailEnd/>
          </a:ln>
          <a:effectLst/>
        </p:spPr>
        <p:txBody>
          <a:bodyPr wrap="none" anchor="ctr"/>
          <a:lstStyle/>
          <a:p>
            <a:pPr fontAlgn="base">
              <a:spcBef>
                <a:spcPct val="0"/>
              </a:spcBef>
              <a:spcAft>
                <a:spcPct val="0"/>
              </a:spcAft>
              <a:defRPr/>
            </a:pPr>
            <a:endParaRPr lang="en-US" dirty="0">
              <a:solidFill>
                <a:srgbClr val="000000"/>
              </a:solidFill>
              <a:ea typeface="ＭＳ Ｐゴシック" charset="-128"/>
              <a:cs typeface="ＭＳ Ｐゴシック" charset="-128"/>
            </a:endParaRPr>
          </a:p>
        </p:txBody>
      </p:sp>
      <p:grpSp>
        <p:nvGrpSpPr>
          <p:cNvPr id="1030" name="Group 6"/>
          <p:cNvGrpSpPr>
            <a:grpSpLocks/>
          </p:cNvGrpSpPr>
          <p:nvPr/>
        </p:nvGrpSpPr>
        <p:grpSpPr bwMode="auto">
          <a:xfrm>
            <a:off x="152400" y="914400"/>
            <a:ext cx="8915400" cy="77788"/>
            <a:chOff x="281" y="734"/>
            <a:chExt cx="5616" cy="49"/>
          </a:xfrm>
        </p:grpSpPr>
        <p:sp>
          <p:nvSpPr>
            <p:cNvPr id="2" name="Line 7"/>
            <p:cNvSpPr>
              <a:spLocks noChangeShapeType="1"/>
            </p:cNvSpPr>
            <p:nvPr/>
          </p:nvSpPr>
          <p:spPr bwMode="auto">
            <a:xfrm>
              <a:off x="281" y="734"/>
              <a:ext cx="5616" cy="0"/>
            </a:xfrm>
            <a:prstGeom prst="line">
              <a:avLst/>
            </a:prstGeom>
            <a:noFill/>
            <a:ln w="50800">
              <a:solidFill>
                <a:srgbClr val="114FFB"/>
              </a:solidFill>
              <a:round/>
              <a:headEnd type="none" w="sm" len="sm"/>
              <a:tailEnd type="none" w="sm" len="sm"/>
            </a:ln>
            <a:effectLst/>
          </p:spPr>
          <p:txBody>
            <a:bodyPr wrap="none" anchor="ctr"/>
            <a:lstStyle/>
            <a:p>
              <a:pPr fontAlgn="base">
                <a:spcBef>
                  <a:spcPct val="0"/>
                </a:spcBef>
                <a:spcAft>
                  <a:spcPct val="0"/>
                </a:spcAft>
                <a:defRPr/>
              </a:pPr>
              <a:endParaRPr lang="en-US" dirty="0">
                <a:solidFill>
                  <a:srgbClr val="000000"/>
                </a:solidFill>
              </a:endParaRPr>
            </a:p>
          </p:txBody>
        </p:sp>
        <p:sp>
          <p:nvSpPr>
            <p:cNvPr id="4104" name="Line 8"/>
            <p:cNvSpPr>
              <a:spLocks noChangeShapeType="1"/>
            </p:cNvSpPr>
            <p:nvPr/>
          </p:nvSpPr>
          <p:spPr bwMode="auto">
            <a:xfrm>
              <a:off x="281" y="783"/>
              <a:ext cx="5616" cy="0"/>
            </a:xfrm>
            <a:prstGeom prst="line">
              <a:avLst/>
            </a:prstGeom>
            <a:noFill/>
            <a:ln w="50800">
              <a:solidFill>
                <a:srgbClr val="A2C1FE"/>
              </a:solidFill>
              <a:round/>
              <a:headEnd type="none" w="sm" len="sm"/>
              <a:tailEnd type="none" w="sm" len="sm"/>
            </a:ln>
            <a:effectLst/>
          </p:spPr>
          <p:txBody>
            <a:bodyPr wrap="none" anchor="ctr"/>
            <a:lstStyle/>
            <a:p>
              <a:pPr fontAlgn="base">
                <a:spcBef>
                  <a:spcPct val="0"/>
                </a:spcBef>
                <a:spcAft>
                  <a:spcPct val="0"/>
                </a:spcAft>
                <a:defRPr/>
              </a:pPr>
              <a:endParaRPr lang="en-US" dirty="0">
                <a:solidFill>
                  <a:srgbClr val="000000"/>
                </a:solidFill>
              </a:endParaRPr>
            </a:p>
          </p:txBody>
        </p:sp>
      </p:grpSp>
      <p:pic>
        <p:nvPicPr>
          <p:cNvPr id="1031" name="Picture 9" descr="nasa_3D"/>
          <p:cNvPicPr>
            <a:picLocks noChangeAspect="1" noChangeArrowheads="1"/>
          </p:cNvPicPr>
          <p:nvPr/>
        </p:nvPicPr>
        <p:blipFill>
          <a:blip r:embed="rId14"/>
          <a:srcRect/>
          <a:stretch>
            <a:fillRect/>
          </a:stretch>
        </p:blipFill>
        <p:spPr bwMode="auto">
          <a:xfrm>
            <a:off x="8077200" y="66675"/>
            <a:ext cx="1066800" cy="847725"/>
          </a:xfrm>
          <a:prstGeom prst="rect">
            <a:avLst/>
          </a:prstGeom>
          <a:noFill/>
          <a:ln w="9525">
            <a:noFill/>
            <a:miter lim="800000"/>
            <a:headEnd/>
            <a:tailEnd/>
          </a:ln>
        </p:spPr>
      </p:pic>
    </p:spTree>
    <p:extLst>
      <p:ext uri="{BB962C8B-B14F-4D97-AF65-F5344CB8AC3E}">
        <p14:creationId xmlns:p14="http://schemas.microsoft.com/office/powerpoint/2010/main" val="26740444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xmlns:p14="http://schemas.microsoft.com/office/powerpoint/2010/main">
    <p:wipe dir="d"/>
  </p:transition>
  <p:hf hdr="0" ftr="0" dt="0"/>
  <p:txStyles>
    <p:titleStyle>
      <a:lvl1pPr algn="ctr" rtl="0" eaLnBrk="1" fontAlgn="base" hangingPunct="1">
        <a:lnSpc>
          <a:spcPct val="85000"/>
        </a:lnSpc>
        <a:spcBef>
          <a:spcPct val="0"/>
        </a:spcBef>
        <a:spcAft>
          <a:spcPct val="0"/>
        </a:spcAft>
        <a:defRPr sz="3200" b="1">
          <a:solidFill>
            <a:schemeClr val="accent2"/>
          </a:solidFill>
          <a:latin typeface="+mj-lt"/>
          <a:ea typeface="ＭＳ Ｐゴシック" pitchFamily="-65" charset="-128"/>
          <a:cs typeface="ＭＳ Ｐゴシック" pitchFamily="-65" charset="-128"/>
        </a:defRPr>
      </a:lvl1pPr>
      <a:lvl2pPr algn="ctr" rtl="0" eaLnBrk="1" fontAlgn="base" hangingPunct="1">
        <a:lnSpc>
          <a:spcPct val="85000"/>
        </a:lnSpc>
        <a:spcBef>
          <a:spcPct val="0"/>
        </a:spcBef>
        <a:spcAft>
          <a:spcPct val="0"/>
        </a:spcAft>
        <a:defRPr sz="3200" b="1">
          <a:solidFill>
            <a:schemeClr val="accent2"/>
          </a:solidFill>
          <a:latin typeface="Arial" pitchFamily="-107" charset="0"/>
          <a:ea typeface="ＭＳ Ｐゴシック" pitchFamily="-65" charset="-128"/>
          <a:cs typeface="ＭＳ Ｐゴシック" pitchFamily="-65" charset="-128"/>
        </a:defRPr>
      </a:lvl2pPr>
      <a:lvl3pPr algn="ctr" rtl="0" eaLnBrk="1" fontAlgn="base" hangingPunct="1">
        <a:lnSpc>
          <a:spcPct val="85000"/>
        </a:lnSpc>
        <a:spcBef>
          <a:spcPct val="0"/>
        </a:spcBef>
        <a:spcAft>
          <a:spcPct val="0"/>
        </a:spcAft>
        <a:defRPr sz="3200" b="1">
          <a:solidFill>
            <a:schemeClr val="accent2"/>
          </a:solidFill>
          <a:latin typeface="Arial" pitchFamily="-107" charset="0"/>
          <a:ea typeface="ＭＳ Ｐゴシック" pitchFamily="-65" charset="-128"/>
          <a:cs typeface="ＭＳ Ｐゴシック" pitchFamily="-65" charset="-128"/>
        </a:defRPr>
      </a:lvl3pPr>
      <a:lvl4pPr algn="ctr" rtl="0" eaLnBrk="1" fontAlgn="base" hangingPunct="1">
        <a:lnSpc>
          <a:spcPct val="85000"/>
        </a:lnSpc>
        <a:spcBef>
          <a:spcPct val="0"/>
        </a:spcBef>
        <a:spcAft>
          <a:spcPct val="0"/>
        </a:spcAft>
        <a:defRPr sz="3200" b="1">
          <a:solidFill>
            <a:schemeClr val="accent2"/>
          </a:solidFill>
          <a:latin typeface="Arial" pitchFamily="-107" charset="0"/>
          <a:ea typeface="ＭＳ Ｐゴシック" pitchFamily="-65" charset="-128"/>
          <a:cs typeface="ＭＳ Ｐゴシック" pitchFamily="-65" charset="-128"/>
        </a:defRPr>
      </a:lvl4pPr>
      <a:lvl5pPr algn="ctr" rtl="0" eaLnBrk="1" fontAlgn="base" hangingPunct="1">
        <a:lnSpc>
          <a:spcPct val="85000"/>
        </a:lnSpc>
        <a:spcBef>
          <a:spcPct val="0"/>
        </a:spcBef>
        <a:spcAft>
          <a:spcPct val="0"/>
        </a:spcAft>
        <a:defRPr sz="3200" b="1">
          <a:solidFill>
            <a:schemeClr val="accent2"/>
          </a:solidFill>
          <a:latin typeface="Arial" pitchFamily="-107" charset="0"/>
          <a:ea typeface="ＭＳ Ｐゴシック" pitchFamily="-65" charset="-128"/>
          <a:cs typeface="ＭＳ Ｐゴシック" pitchFamily="-65" charset="-128"/>
        </a:defRPr>
      </a:lvl5pPr>
      <a:lvl6pPr marL="457200" algn="ctr" rtl="0" eaLnBrk="1" fontAlgn="base" hangingPunct="1">
        <a:lnSpc>
          <a:spcPct val="85000"/>
        </a:lnSpc>
        <a:spcBef>
          <a:spcPct val="0"/>
        </a:spcBef>
        <a:spcAft>
          <a:spcPct val="0"/>
        </a:spcAft>
        <a:defRPr sz="3200" b="1">
          <a:solidFill>
            <a:schemeClr val="accent2"/>
          </a:solidFill>
          <a:latin typeface="Arial" pitchFamily="-107" charset="0"/>
        </a:defRPr>
      </a:lvl6pPr>
      <a:lvl7pPr marL="914400" algn="ctr" rtl="0" eaLnBrk="1" fontAlgn="base" hangingPunct="1">
        <a:lnSpc>
          <a:spcPct val="85000"/>
        </a:lnSpc>
        <a:spcBef>
          <a:spcPct val="0"/>
        </a:spcBef>
        <a:spcAft>
          <a:spcPct val="0"/>
        </a:spcAft>
        <a:defRPr sz="3200" b="1">
          <a:solidFill>
            <a:schemeClr val="accent2"/>
          </a:solidFill>
          <a:latin typeface="Arial" pitchFamily="-107" charset="0"/>
        </a:defRPr>
      </a:lvl7pPr>
      <a:lvl8pPr marL="1371600" algn="ctr" rtl="0" eaLnBrk="1" fontAlgn="base" hangingPunct="1">
        <a:lnSpc>
          <a:spcPct val="85000"/>
        </a:lnSpc>
        <a:spcBef>
          <a:spcPct val="0"/>
        </a:spcBef>
        <a:spcAft>
          <a:spcPct val="0"/>
        </a:spcAft>
        <a:defRPr sz="3200" b="1">
          <a:solidFill>
            <a:schemeClr val="accent2"/>
          </a:solidFill>
          <a:latin typeface="Arial" pitchFamily="-107" charset="0"/>
        </a:defRPr>
      </a:lvl8pPr>
      <a:lvl9pPr marL="1828800" algn="ctr" rtl="0" eaLnBrk="1" fontAlgn="base" hangingPunct="1">
        <a:lnSpc>
          <a:spcPct val="85000"/>
        </a:lnSpc>
        <a:spcBef>
          <a:spcPct val="0"/>
        </a:spcBef>
        <a:spcAft>
          <a:spcPct val="0"/>
        </a:spcAft>
        <a:defRPr sz="3200" b="1">
          <a:solidFill>
            <a:schemeClr val="accent2"/>
          </a:solidFill>
          <a:latin typeface="Arial" pitchFamily="-107" charset="0"/>
        </a:defRPr>
      </a:lvl9pPr>
    </p:titleStyle>
    <p:bodyStyle>
      <a:lvl1pPr marL="282575" indent="-282575" algn="l" rtl="0" eaLnBrk="1" fontAlgn="base" hangingPunct="1">
        <a:lnSpc>
          <a:spcPct val="85000"/>
        </a:lnSpc>
        <a:spcBef>
          <a:spcPct val="20000"/>
        </a:spcBef>
        <a:spcAft>
          <a:spcPct val="0"/>
        </a:spcAft>
        <a:buSzPct val="70000"/>
        <a:buFont typeface="Wingdings" pitchFamily="2" charset="2"/>
        <a:buBlip>
          <a:blip r:embed="rId15"/>
        </a:buBlip>
        <a:defRPr sz="2000">
          <a:solidFill>
            <a:schemeClr val="tx1"/>
          </a:solidFill>
          <a:latin typeface="+mn-lt"/>
          <a:ea typeface="ＭＳ Ｐゴシック" pitchFamily="-65" charset="-128"/>
          <a:cs typeface="ＭＳ Ｐゴシック" pitchFamily="-65" charset="-128"/>
        </a:defRPr>
      </a:lvl1pPr>
      <a:lvl2pPr marL="636588" indent="-239713" algn="l" rtl="0" eaLnBrk="1" fontAlgn="base" hangingPunct="1">
        <a:lnSpc>
          <a:spcPct val="85000"/>
        </a:lnSpc>
        <a:spcBef>
          <a:spcPct val="20000"/>
        </a:spcBef>
        <a:spcAft>
          <a:spcPct val="0"/>
        </a:spcAft>
        <a:buFont typeface="Times" pitchFamily="29" charset="0"/>
        <a:buChar char="•"/>
        <a:defRPr sz="2000">
          <a:solidFill>
            <a:schemeClr val="tx1"/>
          </a:solidFill>
          <a:latin typeface="+mn-lt"/>
          <a:ea typeface="ＭＳ Ｐゴシック" pitchFamily="-107" charset="-128"/>
        </a:defRPr>
      </a:lvl2pPr>
      <a:lvl3pPr marL="917575" indent="-166688" algn="l" rtl="0" eaLnBrk="1" fontAlgn="base" hangingPunct="1">
        <a:lnSpc>
          <a:spcPct val="85000"/>
        </a:lnSpc>
        <a:spcBef>
          <a:spcPct val="20000"/>
        </a:spcBef>
        <a:spcAft>
          <a:spcPct val="0"/>
        </a:spcAft>
        <a:buChar char="•"/>
        <a:defRPr sz="2000">
          <a:solidFill>
            <a:schemeClr val="tx1"/>
          </a:solidFill>
          <a:latin typeface="+mn-lt"/>
          <a:ea typeface="ヒラギノ角ゴ Pro W3" pitchFamily="-111" charset="-128"/>
          <a:cs typeface="ヒラギノ角ゴ Pro W3" pitchFamily="-111" charset="-128"/>
        </a:defRPr>
      </a:lvl3pPr>
      <a:lvl4pPr marL="1255713" indent="-223838" algn="l" rtl="0" eaLnBrk="1" fontAlgn="base" hangingPunct="1">
        <a:lnSpc>
          <a:spcPct val="85000"/>
        </a:lnSpc>
        <a:spcBef>
          <a:spcPct val="20000"/>
        </a:spcBef>
        <a:spcAft>
          <a:spcPct val="0"/>
        </a:spcAft>
        <a:buChar char="–"/>
        <a:defRPr sz="2000">
          <a:solidFill>
            <a:schemeClr val="tx1"/>
          </a:solidFill>
          <a:latin typeface="+mn-lt"/>
          <a:ea typeface="ヒラギノ角ゴ Pro W3" pitchFamily="-111" charset="-128"/>
        </a:defRPr>
      </a:lvl4pPr>
      <a:lvl5pPr marL="15938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0510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6pPr>
      <a:lvl7pPr marL="25082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7pPr>
      <a:lvl8pPr marL="29654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8pPr>
      <a:lvl9pPr marL="3422650" indent="-223838" algn="l" rtl="0" eaLnBrk="1" fontAlgn="base" hangingPunct="1">
        <a:lnSpc>
          <a:spcPct val="85000"/>
        </a:lnSpc>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55F96-F7F8-477E-B658-C5E5A2B1B3F9}" type="slidenum">
              <a:rPr lang="en-US" smtClean="0"/>
              <a:t>‹#›</a:t>
            </a:fld>
            <a:endParaRPr lang="en-US"/>
          </a:p>
        </p:txBody>
      </p:sp>
    </p:spTree>
    <p:extLst>
      <p:ext uri="{BB962C8B-B14F-4D97-AF65-F5344CB8AC3E}">
        <p14:creationId xmlns:p14="http://schemas.microsoft.com/office/powerpoint/2010/main" val="89270542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sldNum" sz="quarter" idx="4"/>
          </p:nvPr>
        </p:nvSpPr>
        <p:spPr bwMode="auto">
          <a:xfrm>
            <a:off x="7083425" y="6503988"/>
            <a:ext cx="1905000" cy="354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pPr>
            <a:fld id="{5E96DCF0-5F3F-4F01-AAC2-24EBE5BDEA40}" type="slidenum">
              <a:rPr lang="en-US" altLang="en-US" smtClean="0">
                <a:solidFill>
                  <a:srgbClr val="000000"/>
                </a:solidFill>
                <a:ea typeface="MS PGothic" panose="020B0600070205080204" pitchFamily="34" charset="-128"/>
              </a:rPr>
              <a:pPr fontAlgn="base">
                <a:spcBef>
                  <a:spcPct val="0"/>
                </a:spcBef>
                <a:spcAft>
                  <a:spcPct val="0"/>
                </a:spcAft>
              </a:pPr>
              <a:t>‹#›</a:t>
            </a:fld>
            <a:endParaRPr lang="en-US" altLang="en-US" smtClean="0">
              <a:solidFill>
                <a:srgbClr val="000000"/>
              </a:solidFill>
              <a:ea typeface="MS PGothic" panose="020B0600070205080204" pitchFamily="34" charset="-128"/>
            </a:endParaRPr>
          </a:p>
        </p:txBody>
      </p:sp>
      <p:sp>
        <p:nvSpPr>
          <p:cNvPr id="1027" name="Rectangle 3"/>
          <p:cNvSpPr>
            <a:spLocks noGrp="1" noChangeArrowheads="1"/>
          </p:cNvSpPr>
          <p:nvPr>
            <p:ph type="title"/>
          </p:nvPr>
        </p:nvSpPr>
        <p:spPr bwMode="auto">
          <a:xfrm>
            <a:off x="1263650" y="36513"/>
            <a:ext cx="69500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963613" y="1290638"/>
            <a:ext cx="7845425"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a:hlinkClick r:id="" action="ppaction://hlinkshowjump?jump=lastslide"/>
          </p:cNvPr>
          <p:cNvSpPr>
            <a:spLocks noChangeArrowheads="1"/>
          </p:cNvSpPr>
          <p:nvPr userDrawn="1"/>
        </p:nvSpPr>
        <p:spPr bwMode="auto">
          <a:xfrm>
            <a:off x="8932863" y="0"/>
            <a:ext cx="211137" cy="254000"/>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en-US" altLang="en-US" sz="1800" smtClean="0">
              <a:solidFill>
                <a:srgbClr val="000000"/>
              </a:solidFill>
            </a:endParaRPr>
          </a:p>
        </p:txBody>
      </p:sp>
      <p:grpSp>
        <p:nvGrpSpPr>
          <p:cNvPr id="1030" name="Group 6"/>
          <p:cNvGrpSpPr>
            <a:grpSpLocks/>
          </p:cNvGrpSpPr>
          <p:nvPr userDrawn="1"/>
        </p:nvGrpSpPr>
        <p:grpSpPr bwMode="auto">
          <a:xfrm>
            <a:off x="152400" y="914400"/>
            <a:ext cx="8915400" cy="77788"/>
            <a:chOff x="281" y="734"/>
            <a:chExt cx="5616" cy="49"/>
          </a:xfrm>
        </p:grpSpPr>
        <p:sp>
          <p:nvSpPr>
            <p:cNvPr id="1032" name="Line 7"/>
            <p:cNvSpPr>
              <a:spLocks noChangeShapeType="1"/>
            </p:cNvSpPr>
            <p:nvPr/>
          </p:nvSpPr>
          <p:spPr bwMode="auto">
            <a:xfrm>
              <a:off x="281" y="734"/>
              <a:ext cx="5616" cy="0"/>
            </a:xfrm>
            <a:prstGeom prst="line">
              <a:avLst/>
            </a:prstGeom>
            <a:noFill/>
            <a:ln w="50800">
              <a:solidFill>
                <a:srgbClr val="114FFB"/>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ea typeface="MS PGothic" panose="020B0600070205080204" pitchFamily="34" charset="-128"/>
              </a:endParaRPr>
            </a:p>
          </p:txBody>
        </p:sp>
        <p:sp>
          <p:nvSpPr>
            <p:cNvPr id="1033" name="Line 8"/>
            <p:cNvSpPr>
              <a:spLocks noChangeShapeType="1"/>
            </p:cNvSpPr>
            <p:nvPr/>
          </p:nvSpPr>
          <p:spPr bwMode="auto">
            <a:xfrm>
              <a:off x="281" y="783"/>
              <a:ext cx="5616" cy="0"/>
            </a:xfrm>
            <a:prstGeom prst="line">
              <a:avLst/>
            </a:prstGeom>
            <a:noFill/>
            <a:ln w="50800">
              <a:solidFill>
                <a:srgbClr val="A2C1FE"/>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ea typeface="MS PGothic" panose="020B0600070205080204" pitchFamily="34" charset="-128"/>
              </a:endParaRPr>
            </a:p>
          </p:txBody>
        </p:sp>
      </p:grpSp>
      <p:pic>
        <p:nvPicPr>
          <p:cNvPr id="1031" name="Picture 9" descr="nasa_3D"/>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077200" y="66675"/>
            <a:ext cx="10668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74351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xmlns:p14="http://schemas.microsoft.com/office/powerpoint/2010/main">
    <p:wipe dir="d"/>
  </p:transition>
  <p:timing>
    <p:tnLst>
      <p:par>
        <p:cTn xmlns:p14="http://schemas.microsoft.com/office/powerpoint/2010/main" id="1" dur="indefinite" restart="never" nodeType="tmRoot"/>
      </p:par>
    </p:tnLst>
  </p:timing>
  <p:hf hdr="0" ftr="0" dt="0"/>
  <p:txStyles>
    <p:titleStyle>
      <a:lvl1pPr algn="ctr" rtl="0" eaLnBrk="0" fontAlgn="base" hangingPunct="0">
        <a:lnSpc>
          <a:spcPct val="85000"/>
        </a:lnSpc>
        <a:spcBef>
          <a:spcPct val="0"/>
        </a:spcBef>
        <a:spcAft>
          <a:spcPct val="0"/>
        </a:spcAft>
        <a:defRPr sz="3200" b="1">
          <a:solidFill>
            <a:schemeClr val="accent2"/>
          </a:solidFill>
          <a:latin typeface="+mj-lt"/>
          <a:ea typeface="MS PGothic" panose="020B0600070205080204" pitchFamily="34" charset="-128"/>
          <a:cs typeface="ＭＳ Ｐゴシック" pitchFamily="-65" charset="-128"/>
        </a:defRPr>
      </a:lvl1pPr>
      <a:lvl2pPr algn="ctr" rtl="0" eaLnBrk="0" fontAlgn="base" hangingPunct="0">
        <a:lnSpc>
          <a:spcPct val="85000"/>
        </a:lnSpc>
        <a:spcBef>
          <a:spcPct val="0"/>
        </a:spcBef>
        <a:spcAft>
          <a:spcPct val="0"/>
        </a:spcAft>
        <a:defRPr sz="3200" b="1">
          <a:solidFill>
            <a:schemeClr val="accent2"/>
          </a:solidFill>
          <a:latin typeface="Arial" pitchFamily="-107" charset="0"/>
          <a:ea typeface="MS PGothic" panose="020B0600070205080204" pitchFamily="34" charset="-128"/>
          <a:cs typeface="ＭＳ Ｐゴシック" pitchFamily="-65" charset="-128"/>
        </a:defRPr>
      </a:lvl2pPr>
      <a:lvl3pPr algn="ctr" rtl="0" eaLnBrk="0" fontAlgn="base" hangingPunct="0">
        <a:lnSpc>
          <a:spcPct val="85000"/>
        </a:lnSpc>
        <a:spcBef>
          <a:spcPct val="0"/>
        </a:spcBef>
        <a:spcAft>
          <a:spcPct val="0"/>
        </a:spcAft>
        <a:defRPr sz="3200" b="1">
          <a:solidFill>
            <a:schemeClr val="accent2"/>
          </a:solidFill>
          <a:latin typeface="Arial" pitchFamily="-107" charset="0"/>
          <a:ea typeface="MS PGothic" panose="020B0600070205080204" pitchFamily="34" charset="-128"/>
          <a:cs typeface="ＭＳ Ｐゴシック" pitchFamily="-65" charset="-128"/>
        </a:defRPr>
      </a:lvl3pPr>
      <a:lvl4pPr algn="ctr" rtl="0" eaLnBrk="0" fontAlgn="base" hangingPunct="0">
        <a:lnSpc>
          <a:spcPct val="85000"/>
        </a:lnSpc>
        <a:spcBef>
          <a:spcPct val="0"/>
        </a:spcBef>
        <a:spcAft>
          <a:spcPct val="0"/>
        </a:spcAft>
        <a:defRPr sz="3200" b="1">
          <a:solidFill>
            <a:schemeClr val="accent2"/>
          </a:solidFill>
          <a:latin typeface="Arial" pitchFamily="-107" charset="0"/>
          <a:ea typeface="MS PGothic" panose="020B0600070205080204" pitchFamily="34" charset="-128"/>
          <a:cs typeface="ＭＳ Ｐゴシック" pitchFamily="-65" charset="-128"/>
        </a:defRPr>
      </a:lvl4pPr>
      <a:lvl5pPr algn="ctr" rtl="0" eaLnBrk="0" fontAlgn="base" hangingPunct="0">
        <a:lnSpc>
          <a:spcPct val="85000"/>
        </a:lnSpc>
        <a:spcBef>
          <a:spcPct val="0"/>
        </a:spcBef>
        <a:spcAft>
          <a:spcPct val="0"/>
        </a:spcAft>
        <a:defRPr sz="3200" b="1">
          <a:solidFill>
            <a:schemeClr val="accent2"/>
          </a:solidFill>
          <a:latin typeface="Arial" pitchFamily="-107" charset="0"/>
          <a:ea typeface="MS PGothic" panose="020B0600070205080204" pitchFamily="34" charset="-128"/>
          <a:cs typeface="ＭＳ Ｐゴシック" pitchFamily="-65" charset="-128"/>
        </a:defRPr>
      </a:lvl5pPr>
      <a:lvl6pPr marL="457200" algn="ctr" rtl="0" fontAlgn="base">
        <a:lnSpc>
          <a:spcPct val="85000"/>
        </a:lnSpc>
        <a:spcBef>
          <a:spcPct val="0"/>
        </a:spcBef>
        <a:spcAft>
          <a:spcPct val="0"/>
        </a:spcAft>
        <a:defRPr sz="3200" b="1">
          <a:solidFill>
            <a:schemeClr val="accent2"/>
          </a:solidFill>
          <a:latin typeface="Arial" pitchFamily="-107" charset="0"/>
        </a:defRPr>
      </a:lvl6pPr>
      <a:lvl7pPr marL="914400" algn="ctr" rtl="0" fontAlgn="base">
        <a:lnSpc>
          <a:spcPct val="85000"/>
        </a:lnSpc>
        <a:spcBef>
          <a:spcPct val="0"/>
        </a:spcBef>
        <a:spcAft>
          <a:spcPct val="0"/>
        </a:spcAft>
        <a:defRPr sz="3200" b="1">
          <a:solidFill>
            <a:schemeClr val="accent2"/>
          </a:solidFill>
          <a:latin typeface="Arial" pitchFamily="-107" charset="0"/>
        </a:defRPr>
      </a:lvl7pPr>
      <a:lvl8pPr marL="1371600" algn="ctr" rtl="0" fontAlgn="base">
        <a:lnSpc>
          <a:spcPct val="85000"/>
        </a:lnSpc>
        <a:spcBef>
          <a:spcPct val="0"/>
        </a:spcBef>
        <a:spcAft>
          <a:spcPct val="0"/>
        </a:spcAft>
        <a:defRPr sz="3200" b="1">
          <a:solidFill>
            <a:schemeClr val="accent2"/>
          </a:solidFill>
          <a:latin typeface="Arial" pitchFamily="-107" charset="0"/>
        </a:defRPr>
      </a:lvl8pPr>
      <a:lvl9pPr marL="1828800" algn="ctr" rtl="0" fontAlgn="base">
        <a:lnSpc>
          <a:spcPct val="85000"/>
        </a:lnSpc>
        <a:spcBef>
          <a:spcPct val="0"/>
        </a:spcBef>
        <a:spcAft>
          <a:spcPct val="0"/>
        </a:spcAft>
        <a:defRPr sz="3200" b="1">
          <a:solidFill>
            <a:schemeClr val="accent2"/>
          </a:solidFill>
          <a:latin typeface="Arial" pitchFamily="-107" charset="0"/>
        </a:defRPr>
      </a:lvl9pPr>
    </p:titleStyle>
    <p:bodyStyle>
      <a:lvl1pPr marL="282575" indent="-282575" algn="l" rtl="0" eaLnBrk="0" fontAlgn="base" hangingPunct="0">
        <a:lnSpc>
          <a:spcPct val="85000"/>
        </a:lnSpc>
        <a:spcBef>
          <a:spcPct val="20000"/>
        </a:spcBef>
        <a:spcAft>
          <a:spcPct val="0"/>
        </a:spcAft>
        <a:buSzPct val="70000"/>
        <a:buFont typeface="Wingdings" panose="05000000000000000000" pitchFamily="2" charset="2"/>
        <a:buBlip>
          <a:blip r:embed="rId14"/>
        </a:buBlip>
        <a:defRPr sz="2000">
          <a:solidFill>
            <a:schemeClr val="tx1"/>
          </a:solidFill>
          <a:latin typeface="+mn-lt"/>
          <a:ea typeface="MS PGothic" panose="020B0600070205080204" pitchFamily="34" charset="-128"/>
          <a:cs typeface="ＭＳ Ｐゴシック" pitchFamily="-65" charset="-128"/>
        </a:defRPr>
      </a:lvl1pPr>
      <a:lvl2pPr marL="636588" indent="-239713" algn="l" rtl="0" eaLnBrk="0" fontAlgn="base" hangingPunct="0">
        <a:lnSpc>
          <a:spcPct val="85000"/>
        </a:lnSpc>
        <a:spcBef>
          <a:spcPct val="20000"/>
        </a:spcBef>
        <a:spcAft>
          <a:spcPct val="0"/>
        </a:spcAft>
        <a:buFont typeface="Times" panose="02020603050405020304" pitchFamily="18" charset="0"/>
        <a:buChar char="•"/>
        <a:defRPr sz="2000">
          <a:solidFill>
            <a:schemeClr val="tx1"/>
          </a:solidFill>
          <a:latin typeface="+mn-lt"/>
          <a:ea typeface="MS PGothic" panose="020B0600070205080204" pitchFamily="34"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ヒラギノ角ゴ Pro W3" pitchFamily="-111" charset="-128"/>
          <a:cs typeface="ヒラギノ角ゴ Pro W3" pitchFamily="-111" charset="-128"/>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ヒラギノ角ゴ Pro W3" pitchFamily="-111" charset="-128"/>
          <a:cs typeface="ヒラギノ角ゴ Pro W3" charset="0"/>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MS PGothic" panose="020B0600070205080204" pitchFamily="34" charset="-128"/>
          <a:cs typeface="ＭＳ Ｐゴシック" pitchFamily="-108" charset="-128"/>
        </a:defRPr>
      </a:lvl5pPr>
      <a:lvl6pPr marL="2051050" indent="-223838" algn="l" rtl="0" fontAlgn="base">
        <a:lnSpc>
          <a:spcPct val="85000"/>
        </a:lnSpc>
        <a:spcBef>
          <a:spcPct val="20000"/>
        </a:spcBef>
        <a:spcAft>
          <a:spcPct val="0"/>
        </a:spcAft>
        <a:buChar char="»"/>
        <a:defRPr sz="2000">
          <a:solidFill>
            <a:schemeClr val="tx1"/>
          </a:solidFill>
          <a:latin typeface="+mn-lt"/>
          <a:ea typeface="ＭＳ Ｐゴシック" pitchFamily="-107" charset="-128"/>
        </a:defRPr>
      </a:lvl6pPr>
      <a:lvl7pPr marL="2508250" indent="-223838" algn="l" rtl="0" fontAlgn="base">
        <a:lnSpc>
          <a:spcPct val="85000"/>
        </a:lnSpc>
        <a:spcBef>
          <a:spcPct val="20000"/>
        </a:spcBef>
        <a:spcAft>
          <a:spcPct val="0"/>
        </a:spcAft>
        <a:buChar char="»"/>
        <a:defRPr sz="2000">
          <a:solidFill>
            <a:schemeClr val="tx1"/>
          </a:solidFill>
          <a:latin typeface="+mn-lt"/>
          <a:ea typeface="ＭＳ Ｐゴシック" pitchFamily="-107" charset="-128"/>
        </a:defRPr>
      </a:lvl7pPr>
      <a:lvl8pPr marL="2965450" indent="-223838" algn="l" rtl="0" fontAlgn="base">
        <a:lnSpc>
          <a:spcPct val="85000"/>
        </a:lnSpc>
        <a:spcBef>
          <a:spcPct val="20000"/>
        </a:spcBef>
        <a:spcAft>
          <a:spcPct val="0"/>
        </a:spcAft>
        <a:buChar char="»"/>
        <a:defRPr sz="2000">
          <a:solidFill>
            <a:schemeClr val="tx1"/>
          </a:solidFill>
          <a:latin typeface="+mn-lt"/>
          <a:ea typeface="ＭＳ Ｐゴシック" pitchFamily="-107" charset="-128"/>
        </a:defRPr>
      </a:lvl8pPr>
      <a:lvl9pPr marL="3422650" indent="-223838" algn="l" rtl="0" fontAlgn="base">
        <a:lnSpc>
          <a:spcPct val="85000"/>
        </a:lnSpc>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9F610-B439-4B43-B9AA-2A29436EC409}" type="slidenum">
              <a:rPr lang="en-US" smtClean="0"/>
              <a:t>‹#›</a:t>
            </a:fld>
            <a:endParaRPr lang="en-US"/>
          </a:p>
        </p:txBody>
      </p:sp>
    </p:spTree>
    <p:extLst>
      <p:ext uri="{BB962C8B-B14F-4D97-AF65-F5344CB8AC3E}">
        <p14:creationId xmlns:p14="http://schemas.microsoft.com/office/powerpoint/2010/main" val="47845724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5415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577448"/>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pPr defTabSz="457200"/>
            <a:r>
              <a:rPr lang="en-US" dirty="0" smtClean="0">
                <a:solidFill>
                  <a:prstClr val="black">
                    <a:tint val="75000"/>
                  </a:prstClr>
                </a:solidFill>
                <a:ea typeface="ＭＳ Ｐゴシック" charset="-128"/>
              </a:rPr>
              <a:t>Pre-decisional - For NASA Internal Use Only</a:t>
            </a:r>
            <a:endParaRPr lang="en-US" dirty="0">
              <a:solidFill>
                <a:prstClr val="black">
                  <a:tint val="75000"/>
                </a:prstClr>
              </a:solidFill>
              <a:ea typeface="ＭＳ Ｐゴシック" charset="-128"/>
            </a:endParaRPr>
          </a:p>
        </p:txBody>
      </p:sp>
      <p:sp>
        <p:nvSpPr>
          <p:cNvPr id="6" name="Slide Number Placeholder 5"/>
          <p:cNvSpPr>
            <a:spLocks noGrp="1"/>
          </p:cNvSpPr>
          <p:nvPr>
            <p:ph type="sldNum" sz="quarter" idx="4"/>
          </p:nvPr>
        </p:nvSpPr>
        <p:spPr>
          <a:xfrm>
            <a:off x="7005957" y="6583302"/>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pitchFamily="34" charset="0"/>
                <a:cs typeface="Arial" pitchFamily="34" charset="0"/>
              </a:defRPr>
            </a:lvl1pPr>
          </a:lstStyle>
          <a:p>
            <a:pPr defTabSz="457200"/>
            <a:fld id="{5E6734FE-5A70-0642-8B5B-E435BEA06C29}" type="slidenum">
              <a:rPr lang="en-US" smtClean="0">
                <a:solidFill>
                  <a:prstClr val="black">
                    <a:tint val="75000"/>
                  </a:prstClr>
                </a:solidFill>
                <a:ea typeface="ＭＳ Ｐゴシック" charset="-128"/>
              </a:rPr>
              <a:pPr defTabSz="457200"/>
              <a:t>‹#›</a:t>
            </a:fld>
            <a:endParaRPr lang="en-US" dirty="0">
              <a:solidFill>
                <a:prstClr val="black">
                  <a:tint val="75000"/>
                </a:prstClr>
              </a:solidFill>
              <a:ea typeface="ＭＳ Ｐゴシック" charset="-128"/>
            </a:endParaRPr>
          </a:p>
        </p:txBody>
      </p:sp>
      <p:sp>
        <p:nvSpPr>
          <p:cNvPr id="8" name="AutoShape 90"/>
          <p:cNvSpPr>
            <a:spLocks noChangeArrowheads="1"/>
          </p:cNvSpPr>
          <p:nvPr/>
        </p:nvSpPr>
        <p:spPr bwMode="auto">
          <a:xfrm>
            <a:off x="8045450" y="190500"/>
            <a:ext cx="949325" cy="325438"/>
          </a:xfrm>
          <a:prstGeom prst="roundRect">
            <a:avLst>
              <a:gd name="adj" fmla="val 12495"/>
            </a:avLst>
          </a:prstGeom>
          <a:solidFill>
            <a:schemeClr val="bg1"/>
          </a:solidFill>
          <a:ln w="12700">
            <a:solidFill>
              <a:schemeClr val="tx1"/>
            </a:solidFill>
            <a:round/>
            <a:headEnd/>
            <a:tailEnd/>
          </a:ln>
          <a:effectLst>
            <a:outerShdw dist="71842" dir="2700000" algn="ctr" rotWithShape="0">
              <a:srgbClr val="114FFB"/>
            </a:outerShdw>
          </a:effectLst>
        </p:spPr>
        <p:txBody>
          <a:bodyPr lIns="60325" tIns="23812" rIns="60325" bIns="23812">
            <a:spAutoFit/>
          </a:bodyPr>
          <a:lstStyle/>
          <a:p>
            <a:pPr algn="ctr" defTabSz="858838" eaLnBrk="0" hangingPunct="0">
              <a:lnSpc>
                <a:spcPct val="94000"/>
              </a:lnSpc>
              <a:defRPr/>
            </a:pPr>
            <a:r>
              <a:rPr lang="en-US" sz="1700" dirty="0">
                <a:solidFill>
                  <a:srgbClr val="000000"/>
                </a:solidFill>
                <a:latin typeface="Helvetica" pitchFamily="-106" charset="0"/>
                <a:ea typeface="ＭＳ Ｐゴシック" pitchFamily="-106" charset="-128"/>
              </a:rPr>
              <a:t>ESDIS</a:t>
            </a:r>
          </a:p>
        </p:txBody>
      </p:sp>
      <p:sp>
        <p:nvSpPr>
          <p:cNvPr id="9" name="AutoShape 90"/>
          <p:cNvSpPr>
            <a:spLocks noChangeArrowheads="1"/>
          </p:cNvSpPr>
          <p:nvPr/>
        </p:nvSpPr>
        <p:spPr bwMode="auto">
          <a:xfrm>
            <a:off x="8045450" y="190500"/>
            <a:ext cx="949325" cy="325438"/>
          </a:xfrm>
          <a:prstGeom prst="roundRect">
            <a:avLst>
              <a:gd name="adj" fmla="val 12495"/>
            </a:avLst>
          </a:prstGeom>
          <a:solidFill>
            <a:schemeClr val="bg1"/>
          </a:solidFill>
          <a:ln w="12700">
            <a:solidFill>
              <a:schemeClr val="tx1"/>
            </a:solidFill>
            <a:round/>
            <a:headEnd/>
            <a:tailEnd/>
          </a:ln>
          <a:effectLst>
            <a:outerShdw dist="71842" dir="2700000" algn="ctr" rotWithShape="0">
              <a:srgbClr val="114FFB"/>
            </a:outerShdw>
          </a:effectLst>
        </p:spPr>
        <p:txBody>
          <a:bodyPr lIns="60325" tIns="23812" rIns="60325" bIns="23812">
            <a:spAutoFit/>
          </a:bodyPr>
          <a:lstStyle/>
          <a:p>
            <a:pPr algn="ctr" defTabSz="858838" eaLnBrk="0" hangingPunct="0">
              <a:lnSpc>
                <a:spcPct val="94000"/>
              </a:lnSpc>
              <a:defRPr/>
            </a:pPr>
            <a:r>
              <a:rPr lang="en-US" sz="1700" dirty="0">
                <a:solidFill>
                  <a:srgbClr val="000000"/>
                </a:solidFill>
                <a:latin typeface="Helvetica" pitchFamily="-106" charset="0"/>
                <a:ea typeface="ＭＳ Ｐゴシック" pitchFamily="-106" charset="-128"/>
              </a:rPr>
              <a:t>ESDIS</a:t>
            </a:r>
          </a:p>
        </p:txBody>
      </p:sp>
      <p:sp>
        <p:nvSpPr>
          <p:cNvPr id="13" name="Rectangle 12"/>
          <p:cNvSpPr/>
          <p:nvPr/>
        </p:nvSpPr>
        <p:spPr>
          <a:xfrm>
            <a:off x="26638" y="6633551"/>
            <a:ext cx="1664238" cy="246221"/>
          </a:xfrm>
          <a:prstGeom prst="rect">
            <a:avLst/>
          </a:prstGeom>
        </p:spPr>
        <p:txBody>
          <a:bodyPr wrap="none">
            <a:spAutoFit/>
          </a:bodyPr>
          <a:lstStyle/>
          <a:p>
            <a:pPr defTabSz="457200"/>
            <a:r>
              <a:rPr lang="pt-BR" sz="1000" dirty="0">
                <a:solidFill>
                  <a:prstClr val="black">
                    <a:tint val="75000"/>
                  </a:prstClr>
                </a:solidFill>
                <a:latin typeface="Arial" pitchFamily="34" charset="0"/>
                <a:ea typeface="ＭＳ Ｐゴシック" charset="-128"/>
                <a:cs typeface="Arial" pitchFamily="34" charset="0"/>
              </a:rPr>
              <a:t>2016_01_ESDIS.MPR.ppt</a:t>
            </a:r>
            <a:endParaRPr lang="en-US" sz="1000" dirty="0">
              <a:solidFill>
                <a:prstClr val="black">
                  <a:tint val="75000"/>
                </a:prstClr>
              </a:solidFill>
              <a:latin typeface="Arial" pitchFamily="34" charset="0"/>
              <a:ea typeface="ＭＳ Ｐゴシック" charset="-128"/>
              <a:cs typeface="Arial" pitchFamily="34" charset="0"/>
            </a:endParaRPr>
          </a:p>
        </p:txBody>
      </p:sp>
      <p:pic>
        <p:nvPicPr>
          <p:cNvPr id="10" name="Picture 9" descr="Nasa-logo.gif"/>
          <p:cNvPicPr>
            <a:picLocks noChangeAspect="1"/>
          </p:cNvPicPr>
          <p:nvPr/>
        </p:nvPicPr>
        <p:blipFill>
          <a:blip r:embed="rId624" cstate="print">
            <a:extLst>
              <a:ext uri="{28A0092B-C50C-407E-A947-70E740481C1C}">
                <a14:useLocalDpi xmlns:a14="http://schemas.microsoft.com/office/drawing/2010/main" val="0"/>
              </a:ext>
            </a:extLst>
          </a:blip>
          <a:stretch>
            <a:fillRect/>
          </a:stretch>
        </p:blipFill>
        <p:spPr>
          <a:xfrm>
            <a:off x="148555" y="88861"/>
            <a:ext cx="918245" cy="786156"/>
          </a:xfrm>
          <a:prstGeom prst="rect">
            <a:avLst/>
          </a:prstGeom>
        </p:spPr>
      </p:pic>
    </p:spTree>
    <p:extLst>
      <p:ext uri="{BB962C8B-B14F-4D97-AF65-F5344CB8AC3E}">
        <p14:creationId xmlns:p14="http://schemas.microsoft.com/office/powerpoint/2010/main" val="408502905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 id="2147483810" r:id="rId28"/>
    <p:sldLayoutId id="2147483811" r:id="rId29"/>
    <p:sldLayoutId id="2147483812" r:id="rId30"/>
    <p:sldLayoutId id="2147483813" r:id="rId31"/>
    <p:sldLayoutId id="2147483814" r:id="rId32"/>
    <p:sldLayoutId id="2147483815" r:id="rId33"/>
    <p:sldLayoutId id="2147483816" r:id="rId34"/>
    <p:sldLayoutId id="2147483817" r:id="rId35"/>
    <p:sldLayoutId id="2147483818" r:id="rId36"/>
    <p:sldLayoutId id="2147483819" r:id="rId37"/>
    <p:sldLayoutId id="2147483820" r:id="rId38"/>
    <p:sldLayoutId id="2147483821" r:id="rId39"/>
    <p:sldLayoutId id="2147483822" r:id="rId40"/>
    <p:sldLayoutId id="2147483823" r:id="rId41"/>
    <p:sldLayoutId id="2147483824" r:id="rId42"/>
    <p:sldLayoutId id="2147483825" r:id="rId43"/>
    <p:sldLayoutId id="2147483826" r:id="rId44"/>
    <p:sldLayoutId id="2147483827" r:id="rId45"/>
    <p:sldLayoutId id="2147483828" r:id="rId46"/>
    <p:sldLayoutId id="2147483829" r:id="rId47"/>
    <p:sldLayoutId id="2147483830" r:id="rId48"/>
    <p:sldLayoutId id="2147483831" r:id="rId49"/>
    <p:sldLayoutId id="2147483832" r:id="rId50"/>
    <p:sldLayoutId id="2147483833" r:id="rId51"/>
    <p:sldLayoutId id="2147483834" r:id="rId52"/>
    <p:sldLayoutId id="2147483835" r:id="rId53"/>
    <p:sldLayoutId id="2147483836" r:id="rId54"/>
    <p:sldLayoutId id="2147483837" r:id="rId55"/>
    <p:sldLayoutId id="2147483838" r:id="rId56"/>
    <p:sldLayoutId id="2147483839" r:id="rId57"/>
    <p:sldLayoutId id="2147483840" r:id="rId58"/>
    <p:sldLayoutId id="2147483841" r:id="rId59"/>
    <p:sldLayoutId id="2147483842" r:id="rId60"/>
    <p:sldLayoutId id="2147483843" r:id="rId61"/>
    <p:sldLayoutId id="2147483844" r:id="rId62"/>
    <p:sldLayoutId id="2147483845" r:id="rId63"/>
    <p:sldLayoutId id="2147483846" r:id="rId64"/>
    <p:sldLayoutId id="2147483847" r:id="rId65"/>
    <p:sldLayoutId id="2147483848" r:id="rId66"/>
    <p:sldLayoutId id="2147483849" r:id="rId67"/>
    <p:sldLayoutId id="2147483850" r:id="rId68"/>
    <p:sldLayoutId id="2147483851" r:id="rId69"/>
    <p:sldLayoutId id="2147483852" r:id="rId70"/>
    <p:sldLayoutId id="2147483853" r:id="rId71"/>
    <p:sldLayoutId id="2147483854" r:id="rId72"/>
    <p:sldLayoutId id="2147483855" r:id="rId73"/>
    <p:sldLayoutId id="2147483856" r:id="rId74"/>
    <p:sldLayoutId id="2147483857" r:id="rId75"/>
    <p:sldLayoutId id="2147483858" r:id="rId76"/>
    <p:sldLayoutId id="2147483859" r:id="rId77"/>
    <p:sldLayoutId id="2147483860" r:id="rId78"/>
    <p:sldLayoutId id="2147483861" r:id="rId79"/>
    <p:sldLayoutId id="2147483862" r:id="rId80"/>
    <p:sldLayoutId id="2147483863" r:id="rId81"/>
    <p:sldLayoutId id="2147483864" r:id="rId82"/>
    <p:sldLayoutId id="2147483865" r:id="rId83"/>
    <p:sldLayoutId id="2147483866" r:id="rId84"/>
    <p:sldLayoutId id="2147483867" r:id="rId85"/>
    <p:sldLayoutId id="2147483868" r:id="rId86"/>
    <p:sldLayoutId id="2147483869" r:id="rId87"/>
    <p:sldLayoutId id="2147483870" r:id="rId88"/>
    <p:sldLayoutId id="2147483871" r:id="rId89"/>
    <p:sldLayoutId id="2147483872" r:id="rId90"/>
    <p:sldLayoutId id="2147483873" r:id="rId91"/>
    <p:sldLayoutId id="2147483874" r:id="rId92"/>
    <p:sldLayoutId id="2147483875" r:id="rId93"/>
    <p:sldLayoutId id="2147483876" r:id="rId94"/>
    <p:sldLayoutId id="2147483877" r:id="rId95"/>
    <p:sldLayoutId id="2147483878" r:id="rId96"/>
    <p:sldLayoutId id="2147483879" r:id="rId97"/>
    <p:sldLayoutId id="2147483880" r:id="rId98"/>
    <p:sldLayoutId id="2147483881" r:id="rId99"/>
    <p:sldLayoutId id="2147483882" r:id="rId100"/>
    <p:sldLayoutId id="2147483883" r:id="rId101"/>
    <p:sldLayoutId id="2147483884" r:id="rId102"/>
    <p:sldLayoutId id="2147483885" r:id="rId103"/>
    <p:sldLayoutId id="2147483886" r:id="rId104"/>
    <p:sldLayoutId id="2147483887" r:id="rId105"/>
    <p:sldLayoutId id="2147483888" r:id="rId106"/>
    <p:sldLayoutId id="2147483889" r:id="rId107"/>
    <p:sldLayoutId id="2147483890" r:id="rId108"/>
    <p:sldLayoutId id="2147483891" r:id="rId109"/>
    <p:sldLayoutId id="2147483892" r:id="rId110"/>
    <p:sldLayoutId id="2147483893" r:id="rId111"/>
    <p:sldLayoutId id="2147483894" r:id="rId112"/>
    <p:sldLayoutId id="2147483895" r:id="rId113"/>
    <p:sldLayoutId id="2147483896" r:id="rId114"/>
    <p:sldLayoutId id="2147483897" r:id="rId115"/>
    <p:sldLayoutId id="2147483898" r:id="rId116"/>
    <p:sldLayoutId id="2147483899" r:id="rId117"/>
    <p:sldLayoutId id="2147483900" r:id="rId118"/>
    <p:sldLayoutId id="2147483901" r:id="rId119"/>
    <p:sldLayoutId id="2147483902" r:id="rId120"/>
    <p:sldLayoutId id="2147483903" r:id="rId121"/>
    <p:sldLayoutId id="2147483904" r:id="rId122"/>
    <p:sldLayoutId id="2147483905" r:id="rId123"/>
    <p:sldLayoutId id="2147483906" r:id="rId124"/>
    <p:sldLayoutId id="2147483907" r:id="rId125"/>
    <p:sldLayoutId id="2147483908" r:id="rId126"/>
    <p:sldLayoutId id="2147483909" r:id="rId127"/>
    <p:sldLayoutId id="2147483910" r:id="rId128"/>
    <p:sldLayoutId id="2147483911" r:id="rId129"/>
    <p:sldLayoutId id="2147483912" r:id="rId130"/>
    <p:sldLayoutId id="2147483913" r:id="rId131"/>
    <p:sldLayoutId id="2147483914" r:id="rId132"/>
    <p:sldLayoutId id="2147483915" r:id="rId133"/>
    <p:sldLayoutId id="2147483916" r:id="rId134"/>
    <p:sldLayoutId id="2147483917" r:id="rId135"/>
    <p:sldLayoutId id="2147483918" r:id="rId136"/>
    <p:sldLayoutId id="2147483919" r:id="rId137"/>
    <p:sldLayoutId id="2147483920" r:id="rId138"/>
    <p:sldLayoutId id="2147483921" r:id="rId139"/>
    <p:sldLayoutId id="2147483922" r:id="rId140"/>
    <p:sldLayoutId id="2147483923" r:id="rId141"/>
    <p:sldLayoutId id="2147483924" r:id="rId142"/>
    <p:sldLayoutId id="2147483925" r:id="rId143"/>
    <p:sldLayoutId id="2147483926" r:id="rId144"/>
    <p:sldLayoutId id="2147483927" r:id="rId145"/>
    <p:sldLayoutId id="2147483928" r:id="rId146"/>
    <p:sldLayoutId id="2147483929" r:id="rId147"/>
    <p:sldLayoutId id="2147483930" r:id="rId148"/>
    <p:sldLayoutId id="2147483931" r:id="rId149"/>
    <p:sldLayoutId id="2147483932" r:id="rId150"/>
    <p:sldLayoutId id="2147483933" r:id="rId151"/>
    <p:sldLayoutId id="2147483934" r:id="rId152"/>
    <p:sldLayoutId id="2147483935" r:id="rId153"/>
    <p:sldLayoutId id="2147483936" r:id="rId154"/>
    <p:sldLayoutId id="2147483937" r:id="rId155"/>
    <p:sldLayoutId id="2147483938" r:id="rId156"/>
    <p:sldLayoutId id="2147483939" r:id="rId157"/>
    <p:sldLayoutId id="2147483940" r:id="rId158"/>
    <p:sldLayoutId id="2147483941" r:id="rId159"/>
    <p:sldLayoutId id="2147483942" r:id="rId160"/>
    <p:sldLayoutId id="2147483943" r:id="rId161"/>
    <p:sldLayoutId id="2147483944" r:id="rId162"/>
    <p:sldLayoutId id="2147483945" r:id="rId163"/>
    <p:sldLayoutId id="2147483946" r:id="rId164"/>
    <p:sldLayoutId id="2147483947" r:id="rId165"/>
    <p:sldLayoutId id="2147483948" r:id="rId166"/>
    <p:sldLayoutId id="2147483949" r:id="rId167"/>
    <p:sldLayoutId id="2147483950" r:id="rId168"/>
    <p:sldLayoutId id="2147483951" r:id="rId169"/>
    <p:sldLayoutId id="2147483952" r:id="rId170"/>
    <p:sldLayoutId id="2147483953" r:id="rId171"/>
    <p:sldLayoutId id="2147483954" r:id="rId172"/>
    <p:sldLayoutId id="2147483955" r:id="rId173"/>
    <p:sldLayoutId id="2147483956" r:id="rId174"/>
    <p:sldLayoutId id="2147483957" r:id="rId175"/>
    <p:sldLayoutId id="2147483958" r:id="rId176"/>
    <p:sldLayoutId id="2147483959" r:id="rId177"/>
    <p:sldLayoutId id="2147483960" r:id="rId178"/>
    <p:sldLayoutId id="2147483961" r:id="rId179"/>
    <p:sldLayoutId id="2147483962" r:id="rId180"/>
    <p:sldLayoutId id="2147483963" r:id="rId181"/>
    <p:sldLayoutId id="2147483964" r:id="rId182"/>
    <p:sldLayoutId id="2147483965" r:id="rId183"/>
    <p:sldLayoutId id="2147483966" r:id="rId184"/>
    <p:sldLayoutId id="2147483967" r:id="rId185"/>
    <p:sldLayoutId id="2147483968" r:id="rId186"/>
    <p:sldLayoutId id="2147483969" r:id="rId187"/>
    <p:sldLayoutId id="2147483970" r:id="rId188"/>
    <p:sldLayoutId id="2147483971" r:id="rId189"/>
    <p:sldLayoutId id="2147483972" r:id="rId190"/>
    <p:sldLayoutId id="2147483973" r:id="rId191"/>
    <p:sldLayoutId id="2147483974" r:id="rId192"/>
    <p:sldLayoutId id="2147483975" r:id="rId193"/>
    <p:sldLayoutId id="2147483976" r:id="rId194"/>
    <p:sldLayoutId id="2147483977" r:id="rId195"/>
    <p:sldLayoutId id="2147483978" r:id="rId196"/>
    <p:sldLayoutId id="2147483979" r:id="rId197"/>
    <p:sldLayoutId id="2147483980" r:id="rId198"/>
    <p:sldLayoutId id="2147483981" r:id="rId199"/>
    <p:sldLayoutId id="2147483982" r:id="rId200"/>
    <p:sldLayoutId id="2147483983" r:id="rId201"/>
    <p:sldLayoutId id="2147483984" r:id="rId202"/>
    <p:sldLayoutId id="2147483985" r:id="rId203"/>
    <p:sldLayoutId id="2147483986" r:id="rId204"/>
    <p:sldLayoutId id="2147483987" r:id="rId205"/>
    <p:sldLayoutId id="2147483988" r:id="rId206"/>
    <p:sldLayoutId id="2147483989" r:id="rId207"/>
    <p:sldLayoutId id="2147483990" r:id="rId208"/>
    <p:sldLayoutId id="2147483991" r:id="rId209"/>
    <p:sldLayoutId id="2147483992" r:id="rId210"/>
    <p:sldLayoutId id="2147483993" r:id="rId211"/>
    <p:sldLayoutId id="2147483994" r:id="rId212"/>
    <p:sldLayoutId id="2147483995" r:id="rId213"/>
    <p:sldLayoutId id="2147483996" r:id="rId214"/>
    <p:sldLayoutId id="2147483997" r:id="rId215"/>
    <p:sldLayoutId id="2147483998" r:id="rId216"/>
    <p:sldLayoutId id="2147483999" r:id="rId217"/>
    <p:sldLayoutId id="2147484000" r:id="rId218"/>
    <p:sldLayoutId id="2147484001" r:id="rId219"/>
    <p:sldLayoutId id="2147484002" r:id="rId220"/>
    <p:sldLayoutId id="2147484003" r:id="rId221"/>
    <p:sldLayoutId id="2147484004" r:id="rId222"/>
    <p:sldLayoutId id="2147484005" r:id="rId223"/>
    <p:sldLayoutId id="2147484006" r:id="rId224"/>
    <p:sldLayoutId id="2147484007" r:id="rId225"/>
    <p:sldLayoutId id="2147484008" r:id="rId226"/>
    <p:sldLayoutId id="2147484009" r:id="rId227"/>
    <p:sldLayoutId id="2147484010" r:id="rId228"/>
    <p:sldLayoutId id="2147484011" r:id="rId229"/>
    <p:sldLayoutId id="2147484012" r:id="rId230"/>
    <p:sldLayoutId id="2147484013" r:id="rId231"/>
    <p:sldLayoutId id="2147484014" r:id="rId232"/>
    <p:sldLayoutId id="2147484015" r:id="rId233"/>
    <p:sldLayoutId id="2147484016" r:id="rId234"/>
    <p:sldLayoutId id="2147484017" r:id="rId235"/>
    <p:sldLayoutId id="2147484018" r:id="rId236"/>
    <p:sldLayoutId id="2147484019" r:id="rId237"/>
    <p:sldLayoutId id="2147484020" r:id="rId238"/>
    <p:sldLayoutId id="2147484021" r:id="rId239"/>
    <p:sldLayoutId id="2147484022" r:id="rId240"/>
    <p:sldLayoutId id="2147484023" r:id="rId241"/>
    <p:sldLayoutId id="2147484024" r:id="rId242"/>
    <p:sldLayoutId id="2147484025" r:id="rId243"/>
    <p:sldLayoutId id="2147484026" r:id="rId244"/>
    <p:sldLayoutId id="2147484027" r:id="rId245"/>
    <p:sldLayoutId id="2147484028" r:id="rId246"/>
    <p:sldLayoutId id="2147484029" r:id="rId247"/>
    <p:sldLayoutId id="2147484030" r:id="rId248"/>
    <p:sldLayoutId id="2147484031" r:id="rId249"/>
    <p:sldLayoutId id="2147484032" r:id="rId250"/>
    <p:sldLayoutId id="2147484033" r:id="rId251"/>
    <p:sldLayoutId id="2147484034" r:id="rId252"/>
    <p:sldLayoutId id="2147484035" r:id="rId253"/>
    <p:sldLayoutId id="2147484036" r:id="rId254"/>
    <p:sldLayoutId id="2147484037" r:id="rId255"/>
    <p:sldLayoutId id="2147484038" r:id="rId256"/>
    <p:sldLayoutId id="2147484039" r:id="rId257"/>
    <p:sldLayoutId id="2147484040" r:id="rId258"/>
    <p:sldLayoutId id="2147484041" r:id="rId259"/>
    <p:sldLayoutId id="2147484042" r:id="rId260"/>
    <p:sldLayoutId id="2147484043" r:id="rId261"/>
    <p:sldLayoutId id="2147484044" r:id="rId262"/>
    <p:sldLayoutId id="2147484045" r:id="rId263"/>
    <p:sldLayoutId id="2147484046" r:id="rId264"/>
    <p:sldLayoutId id="2147484047" r:id="rId265"/>
    <p:sldLayoutId id="2147484048" r:id="rId266"/>
    <p:sldLayoutId id="2147484049" r:id="rId267"/>
    <p:sldLayoutId id="2147484050" r:id="rId268"/>
    <p:sldLayoutId id="2147484051" r:id="rId269"/>
    <p:sldLayoutId id="2147484052" r:id="rId270"/>
    <p:sldLayoutId id="2147484053" r:id="rId271"/>
    <p:sldLayoutId id="2147484054" r:id="rId272"/>
    <p:sldLayoutId id="2147484055" r:id="rId273"/>
    <p:sldLayoutId id="2147484056" r:id="rId274"/>
    <p:sldLayoutId id="2147484057" r:id="rId275"/>
    <p:sldLayoutId id="2147484058" r:id="rId276"/>
    <p:sldLayoutId id="2147484059" r:id="rId277"/>
    <p:sldLayoutId id="2147484060" r:id="rId278"/>
    <p:sldLayoutId id="2147484061" r:id="rId279"/>
    <p:sldLayoutId id="2147484062" r:id="rId280"/>
    <p:sldLayoutId id="2147484063" r:id="rId281"/>
    <p:sldLayoutId id="2147484064" r:id="rId282"/>
    <p:sldLayoutId id="2147484065" r:id="rId283"/>
    <p:sldLayoutId id="2147484066" r:id="rId284"/>
    <p:sldLayoutId id="2147484067" r:id="rId285"/>
    <p:sldLayoutId id="2147484068" r:id="rId286"/>
    <p:sldLayoutId id="2147484069" r:id="rId287"/>
    <p:sldLayoutId id="2147484070" r:id="rId288"/>
    <p:sldLayoutId id="2147484071" r:id="rId289"/>
    <p:sldLayoutId id="2147484072" r:id="rId290"/>
    <p:sldLayoutId id="2147484073" r:id="rId291"/>
    <p:sldLayoutId id="2147484074" r:id="rId292"/>
    <p:sldLayoutId id="2147484075" r:id="rId293"/>
    <p:sldLayoutId id="2147484076" r:id="rId294"/>
    <p:sldLayoutId id="2147484077" r:id="rId295"/>
    <p:sldLayoutId id="2147484078" r:id="rId296"/>
    <p:sldLayoutId id="2147484079" r:id="rId297"/>
    <p:sldLayoutId id="2147484080" r:id="rId298"/>
    <p:sldLayoutId id="2147484081" r:id="rId299"/>
    <p:sldLayoutId id="2147484082" r:id="rId300"/>
    <p:sldLayoutId id="2147484083" r:id="rId301"/>
    <p:sldLayoutId id="2147484084" r:id="rId302"/>
    <p:sldLayoutId id="2147484085" r:id="rId303"/>
    <p:sldLayoutId id="2147484086" r:id="rId304"/>
    <p:sldLayoutId id="2147484087" r:id="rId305"/>
    <p:sldLayoutId id="2147484088" r:id="rId306"/>
    <p:sldLayoutId id="2147484089" r:id="rId307"/>
    <p:sldLayoutId id="2147484090" r:id="rId308"/>
    <p:sldLayoutId id="2147484091" r:id="rId309"/>
    <p:sldLayoutId id="2147484092" r:id="rId310"/>
    <p:sldLayoutId id="2147484093" r:id="rId311"/>
    <p:sldLayoutId id="2147484094" r:id="rId312"/>
    <p:sldLayoutId id="2147484095" r:id="rId313"/>
    <p:sldLayoutId id="2147484096" r:id="rId314"/>
    <p:sldLayoutId id="2147484097" r:id="rId315"/>
    <p:sldLayoutId id="2147484098" r:id="rId316"/>
    <p:sldLayoutId id="2147484099" r:id="rId317"/>
    <p:sldLayoutId id="2147484100" r:id="rId318"/>
    <p:sldLayoutId id="2147484101" r:id="rId319"/>
    <p:sldLayoutId id="2147484102" r:id="rId320"/>
    <p:sldLayoutId id="2147484103" r:id="rId321"/>
    <p:sldLayoutId id="2147484104" r:id="rId322"/>
    <p:sldLayoutId id="2147484105" r:id="rId323"/>
    <p:sldLayoutId id="2147484106" r:id="rId324"/>
    <p:sldLayoutId id="2147484107" r:id="rId325"/>
    <p:sldLayoutId id="2147484108" r:id="rId326"/>
    <p:sldLayoutId id="2147484109" r:id="rId327"/>
    <p:sldLayoutId id="2147484110" r:id="rId328"/>
    <p:sldLayoutId id="2147484111" r:id="rId329"/>
    <p:sldLayoutId id="2147484112" r:id="rId330"/>
    <p:sldLayoutId id="2147484113" r:id="rId331"/>
    <p:sldLayoutId id="2147484114" r:id="rId332"/>
    <p:sldLayoutId id="2147484115" r:id="rId333"/>
    <p:sldLayoutId id="2147484116" r:id="rId334"/>
    <p:sldLayoutId id="2147484117" r:id="rId335"/>
    <p:sldLayoutId id="2147484118" r:id="rId336"/>
    <p:sldLayoutId id="2147484119" r:id="rId337"/>
    <p:sldLayoutId id="2147484120" r:id="rId338"/>
    <p:sldLayoutId id="2147484121" r:id="rId339"/>
    <p:sldLayoutId id="2147484122" r:id="rId340"/>
    <p:sldLayoutId id="2147484123" r:id="rId341"/>
    <p:sldLayoutId id="2147484124" r:id="rId342"/>
    <p:sldLayoutId id="2147484125" r:id="rId343"/>
    <p:sldLayoutId id="2147484126" r:id="rId344"/>
    <p:sldLayoutId id="2147484127" r:id="rId345"/>
    <p:sldLayoutId id="2147484128" r:id="rId346"/>
    <p:sldLayoutId id="2147484129" r:id="rId347"/>
    <p:sldLayoutId id="2147484130" r:id="rId348"/>
    <p:sldLayoutId id="2147484131" r:id="rId349"/>
    <p:sldLayoutId id="2147484132" r:id="rId350"/>
    <p:sldLayoutId id="2147484133" r:id="rId351"/>
    <p:sldLayoutId id="2147484134" r:id="rId352"/>
    <p:sldLayoutId id="2147484135" r:id="rId353"/>
    <p:sldLayoutId id="2147484136" r:id="rId354"/>
    <p:sldLayoutId id="2147484137" r:id="rId355"/>
    <p:sldLayoutId id="2147484138" r:id="rId356"/>
    <p:sldLayoutId id="2147484139" r:id="rId357"/>
    <p:sldLayoutId id="2147484140" r:id="rId358"/>
    <p:sldLayoutId id="2147484141" r:id="rId359"/>
    <p:sldLayoutId id="2147484142" r:id="rId360"/>
    <p:sldLayoutId id="2147484143" r:id="rId361"/>
    <p:sldLayoutId id="2147484144" r:id="rId362"/>
    <p:sldLayoutId id="2147484145" r:id="rId363"/>
    <p:sldLayoutId id="2147484146" r:id="rId364"/>
    <p:sldLayoutId id="2147484147" r:id="rId365"/>
    <p:sldLayoutId id="2147484148" r:id="rId366"/>
    <p:sldLayoutId id="2147484149" r:id="rId367"/>
    <p:sldLayoutId id="2147484150" r:id="rId368"/>
    <p:sldLayoutId id="2147484151" r:id="rId369"/>
    <p:sldLayoutId id="2147484152" r:id="rId370"/>
    <p:sldLayoutId id="2147484153" r:id="rId371"/>
    <p:sldLayoutId id="2147484154" r:id="rId372"/>
    <p:sldLayoutId id="2147484155" r:id="rId373"/>
    <p:sldLayoutId id="2147484156" r:id="rId374"/>
    <p:sldLayoutId id="2147484157" r:id="rId375"/>
    <p:sldLayoutId id="2147484158" r:id="rId376"/>
    <p:sldLayoutId id="2147484159" r:id="rId377"/>
    <p:sldLayoutId id="2147484160" r:id="rId378"/>
    <p:sldLayoutId id="2147484161" r:id="rId379"/>
    <p:sldLayoutId id="2147484162" r:id="rId380"/>
    <p:sldLayoutId id="2147484163" r:id="rId381"/>
    <p:sldLayoutId id="2147484164" r:id="rId382"/>
    <p:sldLayoutId id="2147484165" r:id="rId383"/>
    <p:sldLayoutId id="2147484166" r:id="rId384"/>
    <p:sldLayoutId id="2147484167" r:id="rId385"/>
    <p:sldLayoutId id="2147484168" r:id="rId386"/>
    <p:sldLayoutId id="2147484169" r:id="rId387"/>
    <p:sldLayoutId id="2147484170" r:id="rId388"/>
    <p:sldLayoutId id="2147484171" r:id="rId389"/>
    <p:sldLayoutId id="2147484172" r:id="rId390"/>
    <p:sldLayoutId id="2147484173" r:id="rId391"/>
    <p:sldLayoutId id="2147484174" r:id="rId392"/>
    <p:sldLayoutId id="2147484175" r:id="rId393"/>
    <p:sldLayoutId id="2147484176" r:id="rId394"/>
    <p:sldLayoutId id="2147484177" r:id="rId395"/>
    <p:sldLayoutId id="2147484178" r:id="rId396"/>
    <p:sldLayoutId id="2147484179" r:id="rId397"/>
    <p:sldLayoutId id="2147484180" r:id="rId398"/>
    <p:sldLayoutId id="2147484181" r:id="rId399"/>
    <p:sldLayoutId id="2147484182" r:id="rId400"/>
    <p:sldLayoutId id="2147484183" r:id="rId401"/>
    <p:sldLayoutId id="2147484184" r:id="rId402"/>
    <p:sldLayoutId id="2147484185" r:id="rId403"/>
    <p:sldLayoutId id="2147484186" r:id="rId404"/>
    <p:sldLayoutId id="2147484187" r:id="rId405"/>
    <p:sldLayoutId id="2147484188" r:id="rId406"/>
    <p:sldLayoutId id="2147484189" r:id="rId407"/>
    <p:sldLayoutId id="2147484190" r:id="rId408"/>
    <p:sldLayoutId id="2147484191" r:id="rId409"/>
    <p:sldLayoutId id="2147484192" r:id="rId410"/>
    <p:sldLayoutId id="2147484193" r:id="rId411"/>
    <p:sldLayoutId id="2147484194" r:id="rId412"/>
    <p:sldLayoutId id="2147484195" r:id="rId413"/>
    <p:sldLayoutId id="2147484196" r:id="rId414"/>
    <p:sldLayoutId id="2147484197" r:id="rId415"/>
    <p:sldLayoutId id="2147484198" r:id="rId416"/>
    <p:sldLayoutId id="2147484199" r:id="rId417"/>
    <p:sldLayoutId id="2147484200" r:id="rId418"/>
    <p:sldLayoutId id="2147484201" r:id="rId419"/>
    <p:sldLayoutId id="2147484202" r:id="rId420"/>
    <p:sldLayoutId id="2147484203" r:id="rId421"/>
    <p:sldLayoutId id="2147484204" r:id="rId422"/>
    <p:sldLayoutId id="2147484205" r:id="rId423"/>
    <p:sldLayoutId id="2147484206" r:id="rId424"/>
    <p:sldLayoutId id="2147484207" r:id="rId425"/>
    <p:sldLayoutId id="2147484208" r:id="rId426"/>
    <p:sldLayoutId id="2147484209" r:id="rId427"/>
    <p:sldLayoutId id="2147484210" r:id="rId428"/>
    <p:sldLayoutId id="2147484211" r:id="rId429"/>
    <p:sldLayoutId id="2147484212" r:id="rId430"/>
    <p:sldLayoutId id="2147484213" r:id="rId431"/>
    <p:sldLayoutId id="2147484214" r:id="rId432"/>
    <p:sldLayoutId id="2147484215" r:id="rId433"/>
    <p:sldLayoutId id="2147484216" r:id="rId434"/>
    <p:sldLayoutId id="2147484217" r:id="rId435"/>
    <p:sldLayoutId id="2147484218" r:id="rId436"/>
    <p:sldLayoutId id="2147484219" r:id="rId437"/>
    <p:sldLayoutId id="2147484220" r:id="rId438"/>
    <p:sldLayoutId id="2147484221" r:id="rId439"/>
    <p:sldLayoutId id="2147484222" r:id="rId440"/>
    <p:sldLayoutId id="2147484223" r:id="rId441"/>
    <p:sldLayoutId id="2147484224" r:id="rId442"/>
    <p:sldLayoutId id="2147484225" r:id="rId443"/>
    <p:sldLayoutId id="2147484226" r:id="rId444"/>
    <p:sldLayoutId id="2147484227" r:id="rId445"/>
    <p:sldLayoutId id="2147484228" r:id="rId446"/>
    <p:sldLayoutId id="2147484229" r:id="rId447"/>
    <p:sldLayoutId id="2147484230" r:id="rId448"/>
    <p:sldLayoutId id="2147484231" r:id="rId449"/>
    <p:sldLayoutId id="2147484232" r:id="rId450"/>
    <p:sldLayoutId id="2147484233" r:id="rId451"/>
    <p:sldLayoutId id="2147484234" r:id="rId452"/>
    <p:sldLayoutId id="2147484235" r:id="rId453"/>
    <p:sldLayoutId id="2147484236" r:id="rId454"/>
    <p:sldLayoutId id="2147484237" r:id="rId455"/>
    <p:sldLayoutId id="2147484238" r:id="rId456"/>
    <p:sldLayoutId id="2147484239" r:id="rId457"/>
    <p:sldLayoutId id="2147484240" r:id="rId458"/>
    <p:sldLayoutId id="2147484241" r:id="rId459"/>
    <p:sldLayoutId id="2147484242" r:id="rId460"/>
    <p:sldLayoutId id="2147484243" r:id="rId461"/>
    <p:sldLayoutId id="2147484244" r:id="rId462"/>
    <p:sldLayoutId id="2147484245" r:id="rId463"/>
    <p:sldLayoutId id="2147484246" r:id="rId464"/>
    <p:sldLayoutId id="2147484247" r:id="rId465"/>
    <p:sldLayoutId id="2147484248" r:id="rId466"/>
    <p:sldLayoutId id="2147484249" r:id="rId467"/>
    <p:sldLayoutId id="2147484250" r:id="rId468"/>
    <p:sldLayoutId id="2147484251" r:id="rId469"/>
    <p:sldLayoutId id="2147484252" r:id="rId470"/>
    <p:sldLayoutId id="2147484253" r:id="rId471"/>
    <p:sldLayoutId id="2147484254" r:id="rId472"/>
    <p:sldLayoutId id="2147484255" r:id="rId473"/>
    <p:sldLayoutId id="2147484256" r:id="rId474"/>
    <p:sldLayoutId id="2147484257" r:id="rId475"/>
    <p:sldLayoutId id="2147484258" r:id="rId476"/>
    <p:sldLayoutId id="2147484259" r:id="rId477"/>
    <p:sldLayoutId id="2147484260" r:id="rId478"/>
    <p:sldLayoutId id="2147484261" r:id="rId479"/>
    <p:sldLayoutId id="2147484262" r:id="rId480"/>
    <p:sldLayoutId id="2147484263" r:id="rId481"/>
    <p:sldLayoutId id="2147484264" r:id="rId482"/>
    <p:sldLayoutId id="2147484265" r:id="rId483"/>
    <p:sldLayoutId id="2147484266" r:id="rId484"/>
    <p:sldLayoutId id="2147484267" r:id="rId485"/>
    <p:sldLayoutId id="2147484268" r:id="rId486"/>
    <p:sldLayoutId id="2147484269" r:id="rId487"/>
    <p:sldLayoutId id="2147484270" r:id="rId488"/>
    <p:sldLayoutId id="2147484271" r:id="rId489"/>
    <p:sldLayoutId id="2147484272" r:id="rId490"/>
    <p:sldLayoutId id="2147484273" r:id="rId491"/>
    <p:sldLayoutId id="2147484274" r:id="rId492"/>
    <p:sldLayoutId id="2147484275" r:id="rId493"/>
    <p:sldLayoutId id="2147484276" r:id="rId494"/>
    <p:sldLayoutId id="2147484277" r:id="rId495"/>
    <p:sldLayoutId id="2147484278" r:id="rId496"/>
    <p:sldLayoutId id="2147484279" r:id="rId497"/>
    <p:sldLayoutId id="2147484280" r:id="rId498"/>
    <p:sldLayoutId id="2147484281" r:id="rId499"/>
    <p:sldLayoutId id="2147484282" r:id="rId500"/>
    <p:sldLayoutId id="2147484283" r:id="rId501"/>
    <p:sldLayoutId id="2147484284" r:id="rId502"/>
    <p:sldLayoutId id="2147484285" r:id="rId503"/>
    <p:sldLayoutId id="2147484286" r:id="rId504"/>
    <p:sldLayoutId id="2147484287" r:id="rId505"/>
    <p:sldLayoutId id="2147484288" r:id="rId506"/>
    <p:sldLayoutId id="2147484289" r:id="rId507"/>
    <p:sldLayoutId id="2147484290" r:id="rId508"/>
    <p:sldLayoutId id="2147484291" r:id="rId509"/>
    <p:sldLayoutId id="2147484292" r:id="rId510"/>
    <p:sldLayoutId id="2147484293" r:id="rId511"/>
    <p:sldLayoutId id="2147484294" r:id="rId512"/>
    <p:sldLayoutId id="2147484295" r:id="rId513"/>
    <p:sldLayoutId id="2147484296" r:id="rId514"/>
    <p:sldLayoutId id="2147484297" r:id="rId515"/>
    <p:sldLayoutId id="2147484298" r:id="rId516"/>
    <p:sldLayoutId id="2147484299" r:id="rId517"/>
    <p:sldLayoutId id="2147484300" r:id="rId518"/>
    <p:sldLayoutId id="2147484301" r:id="rId519"/>
    <p:sldLayoutId id="2147484302" r:id="rId520"/>
    <p:sldLayoutId id="2147484303" r:id="rId521"/>
    <p:sldLayoutId id="2147484304" r:id="rId522"/>
    <p:sldLayoutId id="2147484305" r:id="rId523"/>
    <p:sldLayoutId id="2147484306" r:id="rId524"/>
    <p:sldLayoutId id="2147484307" r:id="rId525"/>
    <p:sldLayoutId id="2147484308" r:id="rId526"/>
    <p:sldLayoutId id="2147484309" r:id="rId527"/>
    <p:sldLayoutId id="2147484310" r:id="rId528"/>
    <p:sldLayoutId id="2147484311" r:id="rId529"/>
    <p:sldLayoutId id="2147484312" r:id="rId530"/>
    <p:sldLayoutId id="2147484313" r:id="rId531"/>
    <p:sldLayoutId id="2147484314" r:id="rId532"/>
    <p:sldLayoutId id="2147484315" r:id="rId533"/>
    <p:sldLayoutId id="2147484316" r:id="rId534"/>
    <p:sldLayoutId id="2147484317" r:id="rId535"/>
    <p:sldLayoutId id="2147484318" r:id="rId536"/>
    <p:sldLayoutId id="2147484319" r:id="rId537"/>
    <p:sldLayoutId id="2147484320" r:id="rId538"/>
    <p:sldLayoutId id="2147484321" r:id="rId539"/>
    <p:sldLayoutId id="2147484322" r:id="rId540"/>
    <p:sldLayoutId id="2147484323" r:id="rId541"/>
    <p:sldLayoutId id="2147484324" r:id="rId542"/>
    <p:sldLayoutId id="2147484325" r:id="rId543"/>
    <p:sldLayoutId id="2147484326" r:id="rId544"/>
    <p:sldLayoutId id="2147484327" r:id="rId545"/>
    <p:sldLayoutId id="2147484328" r:id="rId546"/>
    <p:sldLayoutId id="2147484329" r:id="rId547"/>
    <p:sldLayoutId id="2147484330" r:id="rId548"/>
    <p:sldLayoutId id="2147484331" r:id="rId549"/>
    <p:sldLayoutId id="2147484332" r:id="rId550"/>
    <p:sldLayoutId id="2147484333" r:id="rId551"/>
    <p:sldLayoutId id="2147484334" r:id="rId552"/>
    <p:sldLayoutId id="2147484335" r:id="rId553"/>
    <p:sldLayoutId id="2147484336" r:id="rId554"/>
    <p:sldLayoutId id="2147484337" r:id="rId555"/>
    <p:sldLayoutId id="2147484338" r:id="rId556"/>
    <p:sldLayoutId id="2147484339" r:id="rId557"/>
    <p:sldLayoutId id="2147484340" r:id="rId558"/>
    <p:sldLayoutId id="2147484341" r:id="rId559"/>
    <p:sldLayoutId id="2147484342" r:id="rId560"/>
    <p:sldLayoutId id="2147484343" r:id="rId561"/>
    <p:sldLayoutId id="2147484344" r:id="rId562"/>
    <p:sldLayoutId id="2147484345" r:id="rId563"/>
    <p:sldLayoutId id="2147484346" r:id="rId564"/>
    <p:sldLayoutId id="2147484347" r:id="rId565"/>
    <p:sldLayoutId id="2147484348" r:id="rId566"/>
    <p:sldLayoutId id="2147484349" r:id="rId567"/>
    <p:sldLayoutId id="2147484350" r:id="rId568"/>
    <p:sldLayoutId id="2147484351" r:id="rId569"/>
    <p:sldLayoutId id="2147484352" r:id="rId570"/>
    <p:sldLayoutId id="2147484353" r:id="rId571"/>
    <p:sldLayoutId id="2147484354" r:id="rId572"/>
    <p:sldLayoutId id="2147484355" r:id="rId573"/>
    <p:sldLayoutId id="2147484356" r:id="rId574"/>
    <p:sldLayoutId id="2147484357" r:id="rId575"/>
    <p:sldLayoutId id="2147484358" r:id="rId576"/>
    <p:sldLayoutId id="2147484359" r:id="rId577"/>
    <p:sldLayoutId id="2147484360" r:id="rId578"/>
    <p:sldLayoutId id="2147484361" r:id="rId579"/>
    <p:sldLayoutId id="2147484362" r:id="rId580"/>
    <p:sldLayoutId id="2147484363" r:id="rId581"/>
    <p:sldLayoutId id="2147484364" r:id="rId582"/>
    <p:sldLayoutId id="2147484365" r:id="rId583"/>
    <p:sldLayoutId id="2147484366" r:id="rId584"/>
    <p:sldLayoutId id="2147484367" r:id="rId585"/>
    <p:sldLayoutId id="2147484368" r:id="rId586"/>
    <p:sldLayoutId id="2147484369" r:id="rId587"/>
    <p:sldLayoutId id="2147484370" r:id="rId588"/>
    <p:sldLayoutId id="2147484371" r:id="rId589"/>
    <p:sldLayoutId id="2147484372" r:id="rId590"/>
    <p:sldLayoutId id="2147484373" r:id="rId591"/>
    <p:sldLayoutId id="2147484374" r:id="rId592"/>
    <p:sldLayoutId id="2147484375" r:id="rId593"/>
    <p:sldLayoutId id="2147484376" r:id="rId594"/>
    <p:sldLayoutId id="2147484377" r:id="rId595"/>
    <p:sldLayoutId id="2147484378" r:id="rId596"/>
    <p:sldLayoutId id="2147484379" r:id="rId597"/>
    <p:sldLayoutId id="2147484380" r:id="rId598"/>
    <p:sldLayoutId id="2147484381" r:id="rId599"/>
    <p:sldLayoutId id="2147484382" r:id="rId600"/>
    <p:sldLayoutId id="2147484383" r:id="rId601"/>
    <p:sldLayoutId id="2147484384" r:id="rId602"/>
    <p:sldLayoutId id="2147484385" r:id="rId603"/>
    <p:sldLayoutId id="2147484386" r:id="rId604"/>
    <p:sldLayoutId id="2147484387" r:id="rId605"/>
    <p:sldLayoutId id="2147484388" r:id="rId606"/>
    <p:sldLayoutId id="2147484389" r:id="rId607"/>
    <p:sldLayoutId id="2147484390" r:id="rId608"/>
    <p:sldLayoutId id="2147484391" r:id="rId609"/>
    <p:sldLayoutId id="2147484392" r:id="rId610"/>
    <p:sldLayoutId id="2147484393" r:id="rId611"/>
    <p:sldLayoutId id="2147484394" r:id="rId612"/>
    <p:sldLayoutId id="2147484395" r:id="rId613"/>
    <p:sldLayoutId id="2147484396" r:id="rId614"/>
    <p:sldLayoutId id="2147484397" r:id="rId615"/>
    <p:sldLayoutId id="2147484398" r:id="rId616"/>
    <p:sldLayoutId id="2147484399" r:id="rId617"/>
    <p:sldLayoutId id="2147484400" r:id="rId618"/>
    <p:sldLayoutId id="2147484401" r:id="rId619"/>
    <p:sldLayoutId id="2147484402" r:id="rId620"/>
    <p:sldLayoutId id="2147484403" r:id="rId621"/>
    <p:sldLayoutId id="2147484404" r:id="rId622"/>
  </p:sldLayoutIdLst>
  <p:hf hdr="0" dt="0"/>
  <p:txStyles>
    <p:titleStyle>
      <a:lvl1pPr algn="ctr"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png"/><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jpeg"/><Relationship Id="rId3" Type="http://schemas.openxmlformats.org/officeDocument/2006/relationships/image" Target="../media/image3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0.xml"/><Relationship Id="rId3" Type="http://schemas.openxmlformats.org/officeDocument/2006/relationships/image" Target="../media/image4.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 Type="http://schemas.openxmlformats.org/officeDocument/2006/relationships/slideLayout" Target="../slideLayouts/slideLayout30.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jpe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6.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13.png"/><Relationship Id="rId13" Type="http://schemas.openxmlformats.org/officeDocument/2006/relationships/image" Target="../media/image26.png"/><Relationship Id="rId14" Type="http://schemas.openxmlformats.org/officeDocument/2006/relationships/image" Target="../media/image27.png"/><Relationship Id="rId15" Type="http://schemas.openxmlformats.org/officeDocument/2006/relationships/image" Target="../media/image28.png"/><Relationship Id="rId16" Type="http://schemas.openxmlformats.org/officeDocument/2006/relationships/image" Target="../media/image12.png"/><Relationship Id="rId1" Type="http://schemas.openxmlformats.org/officeDocument/2006/relationships/slideLayout" Target="../slideLayouts/slideLayout30.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8.png"/><Relationship Id="rId9" Type="http://schemas.openxmlformats.org/officeDocument/2006/relationships/image" Target="../media/image23.png"/><Relationship Id="rId10"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469900" y="168544"/>
            <a:ext cx="8343900" cy="1293813"/>
          </a:xfrm>
        </p:spPr>
        <p:txBody>
          <a:bodyPr/>
          <a:lstStyle/>
          <a:p>
            <a:r>
              <a:rPr lang="en-US" altLang="en-US" dirty="0" smtClean="0"/>
              <a:t>Status Report on NASA’s Earth </a:t>
            </a:r>
            <a:r>
              <a:rPr lang="en-US" dirty="0" smtClean="0"/>
              <a:t>Observing </a:t>
            </a:r>
            <a:r>
              <a:rPr lang="en-US" dirty="0"/>
              <a:t>Data and Information System (</a:t>
            </a:r>
            <a:r>
              <a:rPr lang="en-US" dirty="0" smtClean="0"/>
              <a:t>EOSDIS)</a:t>
            </a:r>
            <a:r>
              <a:rPr lang="en-US" sz="2000" dirty="0" smtClean="0"/>
              <a:t/>
            </a:r>
            <a:br>
              <a:rPr lang="en-US" sz="2000" dirty="0" smtClean="0"/>
            </a:br>
            <a:r>
              <a:rPr lang="en-US" sz="2000" dirty="0"/>
              <a:t/>
            </a:r>
            <a:br>
              <a:rPr lang="en-US" sz="2000" dirty="0"/>
            </a:br>
            <a:endParaRPr lang="en-US" altLang="en-US" sz="2000" dirty="0" smtClean="0"/>
          </a:p>
        </p:txBody>
      </p:sp>
      <p:sp>
        <p:nvSpPr>
          <p:cNvPr id="3" name="TextBox 2"/>
          <p:cNvSpPr txBox="1"/>
          <p:nvPr/>
        </p:nvSpPr>
        <p:spPr>
          <a:xfrm>
            <a:off x="3656295" y="5859730"/>
            <a:ext cx="1966039" cy="923330"/>
          </a:xfrm>
          <a:prstGeom prst="rect">
            <a:avLst/>
          </a:prstGeom>
          <a:noFill/>
        </p:spPr>
        <p:txBody>
          <a:bodyPr wrap="square" rtlCol="0">
            <a:spAutoFit/>
          </a:bodyPr>
          <a:lstStyle/>
          <a:p>
            <a:pPr algn="ctr"/>
            <a:r>
              <a:rPr lang="en-US" b="1" dirty="0" smtClean="0"/>
              <a:t>Dawn Lowe / Andrew Mitchell</a:t>
            </a:r>
            <a:endParaRPr lang="en-US" b="1" dirty="0" smtClean="0"/>
          </a:p>
          <a:p>
            <a:pPr algn="ctr"/>
            <a:r>
              <a:rPr lang="en-US" b="1" dirty="0" smtClean="0"/>
              <a:t>September </a:t>
            </a:r>
            <a:r>
              <a:rPr lang="en-US" b="1" dirty="0" smtClean="0"/>
              <a:t>2016</a:t>
            </a:r>
          </a:p>
        </p:txBody>
      </p:sp>
    </p:spTree>
    <p:extLst>
      <p:ext uri="{BB962C8B-B14F-4D97-AF65-F5344CB8AC3E}">
        <p14:creationId xmlns:p14="http://schemas.microsoft.com/office/powerpoint/2010/main" val="259139110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88"/>
            <a:ext cx="8229600" cy="1143000"/>
          </a:xfrm>
        </p:spPr>
        <p:txBody>
          <a:bodyPr>
            <a:normAutofit/>
          </a:bodyPr>
          <a:lstStyle/>
          <a:p>
            <a:r>
              <a:rPr lang="en-US" sz="3600" b="1" i="1" dirty="0" smtClean="0">
                <a:solidFill>
                  <a:srgbClr val="000000"/>
                </a:solidFill>
                <a:latin typeface="Arial" charset="0"/>
                <a:ea typeface="ＭＳ Ｐゴシック" charset="0"/>
              </a:rPr>
              <a:t>15+ years of Earth Science Data</a:t>
            </a:r>
            <a:endParaRPr lang="en-US" sz="3600" dirty="0"/>
          </a:p>
        </p:txBody>
      </p:sp>
      <p:grpSp>
        <p:nvGrpSpPr>
          <p:cNvPr id="6" name="Group 5"/>
          <p:cNvGrpSpPr/>
          <p:nvPr/>
        </p:nvGrpSpPr>
        <p:grpSpPr>
          <a:xfrm>
            <a:off x="457200" y="1055421"/>
            <a:ext cx="7708900" cy="5802579"/>
            <a:chOff x="927100" y="1943099"/>
            <a:chExt cx="7150100" cy="4905877"/>
          </a:xfrm>
        </p:grpSpPr>
        <p:grpSp>
          <p:nvGrpSpPr>
            <p:cNvPr id="7" name="Group 6"/>
            <p:cNvGrpSpPr/>
            <p:nvPr/>
          </p:nvGrpSpPr>
          <p:grpSpPr>
            <a:xfrm>
              <a:off x="927100" y="1943099"/>
              <a:ext cx="7150100" cy="4905877"/>
              <a:chOff x="457200" y="942975"/>
              <a:chExt cx="8229600" cy="5959286"/>
            </a:xfrm>
          </p:grpSpPr>
          <p:pic>
            <p:nvPicPr>
              <p:cNvPr id="8" name="Picture 7"/>
              <p:cNvPicPr>
                <a:picLocks noChangeAspect="1"/>
              </p:cNvPicPr>
              <p:nvPr/>
            </p:nvPicPr>
            <p:blipFill rotWithShape="1">
              <a:blip r:embed="rId3"/>
              <a:srcRect l="791" t="5097" r="791" b="1456"/>
              <a:stretch/>
            </p:blipFill>
            <p:spPr>
              <a:xfrm>
                <a:off x="457200" y="942975"/>
                <a:ext cx="8229600" cy="5657850"/>
              </a:xfrm>
              <a:prstGeom prst="rect">
                <a:avLst/>
              </a:prstGeom>
            </p:spPr>
          </p:pic>
          <p:grpSp>
            <p:nvGrpSpPr>
              <p:cNvPr id="9" name="Group 8"/>
              <p:cNvGrpSpPr/>
              <p:nvPr/>
            </p:nvGrpSpPr>
            <p:grpSpPr>
              <a:xfrm>
                <a:off x="1015835" y="2345838"/>
                <a:ext cx="7366165" cy="4556423"/>
                <a:chOff x="1015835" y="2345838"/>
                <a:chExt cx="7366165" cy="4556423"/>
              </a:xfrm>
            </p:grpSpPr>
            <p:sp>
              <p:nvSpPr>
                <p:cNvPr id="10" name="TextBox 9"/>
                <p:cNvSpPr txBox="1"/>
                <p:nvPr/>
              </p:nvSpPr>
              <p:spPr>
                <a:xfrm>
                  <a:off x="5016349" y="5024048"/>
                  <a:ext cx="911465" cy="707886"/>
                </a:xfrm>
                <a:prstGeom prst="rect">
                  <a:avLst/>
                </a:prstGeom>
                <a:noFill/>
              </p:spPr>
              <p:txBody>
                <a:bodyPr wrap="none" rtlCol="0">
                  <a:spAutoFit/>
                </a:bodyPr>
                <a:lstStyle/>
                <a:p>
                  <a:pPr algn="ctr"/>
                  <a:r>
                    <a:rPr lang="en-US" sz="1000" b="1" u="none" dirty="0" smtClean="0"/>
                    <a:t>Deletion of </a:t>
                  </a:r>
                </a:p>
                <a:p>
                  <a:pPr algn="ctr"/>
                  <a:r>
                    <a:rPr lang="en-US" sz="1000" b="1" u="none" dirty="0" smtClean="0"/>
                    <a:t>MODIS </a:t>
                  </a:r>
                </a:p>
                <a:p>
                  <a:pPr algn="ctr"/>
                  <a:r>
                    <a:rPr lang="en-US" sz="1000" b="1" u="none" dirty="0" smtClean="0"/>
                    <a:t>Collection 4 </a:t>
                  </a:r>
                </a:p>
                <a:p>
                  <a:pPr algn="ctr"/>
                  <a:r>
                    <a:rPr lang="en-US" sz="1000" b="1" u="none" dirty="0" smtClean="0"/>
                    <a:t>Products</a:t>
                  </a:r>
                </a:p>
              </p:txBody>
            </p:sp>
            <p:sp>
              <p:nvSpPr>
                <p:cNvPr id="11" name="TextBox 10"/>
                <p:cNvSpPr txBox="1"/>
                <p:nvPr/>
              </p:nvSpPr>
              <p:spPr>
                <a:xfrm>
                  <a:off x="2464325" y="4038896"/>
                  <a:ext cx="1274708" cy="553998"/>
                </a:xfrm>
                <a:prstGeom prst="rect">
                  <a:avLst/>
                </a:prstGeom>
                <a:noFill/>
              </p:spPr>
              <p:txBody>
                <a:bodyPr wrap="none" rtlCol="0">
                  <a:spAutoFit/>
                </a:bodyPr>
                <a:lstStyle/>
                <a:p>
                  <a:pPr algn="ctr"/>
                  <a:r>
                    <a:rPr lang="en-US" sz="1000" b="1" u="none" dirty="0" smtClean="0"/>
                    <a:t>Landsat-7 Data</a:t>
                  </a:r>
                </a:p>
                <a:p>
                  <a:pPr algn="ctr"/>
                  <a:r>
                    <a:rPr lang="en-US" sz="1000" b="1" u="none" dirty="0" smtClean="0"/>
                    <a:t>Migrated from</a:t>
                  </a:r>
                </a:p>
                <a:p>
                  <a:pPr algn="ctr"/>
                  <a:r>
                    <a:rPr lang="en-US" sz="1000" b="1" u="none" dirty="0" smtClean="0"/>
                    <a:t>LPDAAC to USGS</a:t>
                  </a:r>
                </a:p>
              </p:txBody>
            </p:sp>
            <p:sp>
              <p:nvSpPr>
                <p:cNvPr id="12" name="TextBox 11"/>
                <p:cNvSpPr txBox="1"/>
                <p:nvPr/>
              </p:nvSpPr>
              <p:spPr>
                <a:xfrm>
                  <a:off x="5638800" y="2345838"/>
                  <a:ext cx="1219200" cy="707886"/>
                </a:xfrm>
                <a:prstGeom prst="rect">
                  <a:avLst/>
                </a:prstGeom>
                <a:noFill/>
              </p:spPr>
              <p:txBody>
                <a:bodyPr wrap="square" rtlCol="0">
                  <a:spAutoFit/>
                </a:bodyPr>
                <a:lstStyle/>
                <a:p>
                  <a:pPr algn="ctr"/>
                  <a:r>
                    <a:rPr lang="en-US" sz="1000" b="1" u="none" dirty="0" smtClean="0"/>
                    <a:t>Addition of </a:t>
                  </a:r>
                </a:p>
                <a:p>
                  <a:pPr algn="ctr"/>
                  <a:r>
                    <a:rPr lang="en-US" sz="1000" b="1" u="none" dirty="0" smtClean="0"/>
                    <a:t>AQUARIUS and ICEBRIDGE</a:t>
                  </a:r>
                </a:p>
                <a:p>
                  <a:pPr algn="ctr"/>
                  <a:r>
                    <a:rPr lang="en-US" sz="1000" b="1" u="none" dirty="0" smtClean="0"/>
                    <a:t>products</a:t>
                  </a:r>
                  <a:endParaRPr lang="en-US" sz="1000" b="1" u="none" dirty="0"/>
                </a:p>
              </p:txBody>
            </p:sp>
            <p:sp>
              <p:nvSpPr>
                <p:cNvPr id="13" name="TextBox 12"/>
                <p:cNvSpPr txBox="1"/>
                <p:nvPr/>
              </p:nvSpPr>
              <p:spPr>
                <a:xfrm>
                  <a:off x="5020808" y="3505200"/>
                  <a:ext cx="1219200" cy="707886"/>
                </a:xfrm>
                <a:prstGeom prst="rect">
                  <a:avLst/>
                </a:prstGeom>
                <a:noFill/>
              </p:spPr>
              <p:txBody>
                <a:bodyPr wrap="square" rtlCol="0">
                  <a:spAutoFit/>
                </a:bodyPr>
                <a:lstStyle/>
                <a:p>
                  <a:pPr algn="ctr"/>
                  <a:r>
                    <a:rPr lang="en-US" sz="1000" b="1" u="none" dirty="0" smtClean="0"/>
                    <a:t>Addition of </a:t>
                  </a:r>
                </a:p>
                <a:p>
                  <a:pPr algn="ctr"/>
                  <a:r>
                    <a:rPr lang="en-US" sz="1000" b="1" u="none" dirty="0" smtClean="0"/>
                    <a:t>ALOS PALSAR &amp; UAVSAR products</a:t>
                  </a:r>
                  <a:endParaRPr lang="en-US" sz="1000" b="1" u="none" dirty="0"/>
                </a:p>
              </p:txBody>
            </p:sp>
            <p:sp>
              <p:nvSpPr>
                <p:cNvPr id="14" name="TextBox 13"/>
                <p:cNvSpPr txBox="1"/>
                <p:nvPr/>
              </p:nvSpPr>
              <p:spPr>
                <a:xfrm>
                  <a:off x="2594354" y="6453625"/>
                  <a:ext cx="627925" cy="246221"/>
                </a:xfrm>
                <a:prstGeom prst="rect">
                  <a:avLst/>
                </a:prstGeom>
                <a:noFill/>
              </p:spPr>
              <p:txBody>
                <a:bodyPr wrap="none" rtlCol="0">
                  <a:spAutoFit/>
                </a:bodyPr>
                <a:lstStyle/>
                <a:p>
                  <a:pPr algn="ctr"/>
                  <a:r>
                    <a:rPr lang="en-US" sz="1000" b="1" i="1" u="none" dirty="0" err="1" smtClean="0"/>
                    <a:t>ICESat</a:t>
                  </a:r>
                  <a:endParaRPr lang="en-US" sz="1000" b="1" i="1" u="none" dirty="0" smtClean="0"/>
                </a:p>
              </p:txBody>
            </p:sp>
            <p:sp>
              <p:nvSpPr>
                <p:cNvPr id="15" name="TextBox 14"/>
                <p:cNvSpPr txBox="1"/>
                <p:nvPr/>
              </p:nvSpPr>
              <p:spPr>
                <a:xfrm>
                  <a:off x="5073999" y="6453625"/>
                  <a:ext cx="1219200" cy="448636"/>
                </a:xfrm>
                <a:prstGeom prst="rect">
                  <a:avLst/>
                </a:prstGeom>
                <a:noFill/>
              </p:spPr>
              <p:txBody>
                <a:bodyPr wrap="square" rtlCol="0">
                  <a:spAutoFit/>
                </a:bodyPr>
                <a:lstStyle/>
                <a:p>
                  <a:pPr algn="ctr"/>
                  <a:r>
                    <a:rPr lang="en-US" sz="900" b="1" i="1" u="none" dirty="0" smtClean="0"/>
                    <a:t>MEASURES 2006</a:t>
                  </a:r>
                  <a:endParaRPr lang="en-US" sz="900" b="1" i="1" u="none" dirty="0"/>
                </a:p>
              </p:txBody>
            </p:sp>
            <p:sp>
              <p:nvSpPr>
                <p:cNvPr id="16" name="TextBox 15"/>
                <p:cNvSpPr txBox="1"/>
                <p:nvPr/>
              </p:nvSpPr>
              <p:spPr>
                <a:xfrm>
                  <a:off x="7162800" y="6453625"/>
                  <a:ext cx="1219200" cy="448636"/>
                </a:xfrm>
                <a:prstGeom prst="rect">
                  <a:avLst/>
                </a:prstGeom>
                <a:noFill/>
              </p:spPr>
              <p:txBody>
                <a:bodyPr wrap="square" rtlCol="0">
                  <a:spAutoFit/>
                </a:bodyPr>
                <a:lstStyle/>
                <a:p>
                  <a:pPr algn="ctr"/>
                  <a:r>
                    <a:rPr lang="en-US" sz="900" b="1" i="1" u="none" dirty="0" smtClean="0"/>
                    <a:t>MEASURES 2012</a:t>
                  </a:r>
                  <a:endParaRPr lang="en-US" sz="900" b="1" i="1" u="none" dirty="0"/>
                </a:p>
              </p:txBody>
            </p:sp>
            <p:sp>
              <p:nvSpPr>
                <p:cNvPr id="17" name="TextBox 16"/>
                <p:cNvSpPr txBox="1"/>
                <p:nvPr/>
              </p:nvSpPr>
              <p:spPr>
                <a:xfrm>
                  <a:off x="1015835" y="6453625"/>
                  <a:ext cx="651532" cy="246221"/>
                </a:xfrm>
                <a:prstGeom prst="rect">
                  <a:avLst/>
                </a:prstGeom>
                <a:noFill/>
              </p:spPr>
              <p:txBody>
                <a:bodyPr wrap="none" rtlCol="0">
                  <a:spAutoFit/>
                </a:bodyPr>
                <a:lstStyle/>
                <a:p>
                  <a:pPr algn="ctr"/>
                  <a:r>
                    <a:rPr lang="en-US" sz="1000" b="1" i="1" u="none" dirty="0" smtClean="0"/>
                    <a:t>TERRA</a:t>
                  </a:r>
                </a:p>
              </p:txBody>
            </p:sp>
            <p:sp>
              <p:nvSpPr>
                <p:cNvPr id="18" name="TextBox 17"/>
                <p:cNvSpPr txBox="1"/>
                <p:nvPr/>
              </p:nvSpPr>
              <p:spPr>
                <a:xfrm>
                  <a:off x="1985257" y="6453625"/>
                  <a:ext cx="587413" cy="246221"/>
                </a:xfrm>
                <a:prstGeom prst="rect">
                  <a:avLst/>
                </a:prstGeom>
                <a:noFill/>
              </p:spPr>
              <p:txBody>
                <a:bodyPr wrap="none" rtlCol="0">
                  <a:spAutoFit/>
                </a:bodyPr>
                <a:lstStyle/>
                <a:p>
                  <a:pPr algn="ctr"/>
                  <a:r>
                    <a:rPr lang="en-US" sz="1000" b="1" i="1" u="none" dirty="0" smtClean="0"/>
                    <a:t>AQUA</a:t>
                  </a:r>
                </a:p>
              </p:txBody>
            </p:sp>
            <p:sp>
              <p:nvSpPr>
                <p:cNvPr id="19" name="TextBox 18"/>
                <p:cNvSpPr txBox="1"/>
                <p:nvPr/>
              </p:nvSpPr>
              <p:spPr>
                <a:xfrm>
                  <a:off x="3203633" y="6453625"/>
                  <a:ext cx="580274" cy="246221"/>
                </a:xfrm>
                <a:prstGeom prst="rect">
                  <a:avLst/>
                </a:prstGeom>
                <a:noFill/>
              </p:spPr>
              <p:txBody>
                <a:bodyPr wrap="none" rtlCol="0">
                  <a:spAutoFit/>
                </a:bodyPr>
                <a:lstStyle/>
                <a:p>
                  <a:pPr algn="ctr"/>
                  <a:r>
                    <a:rPr lang="en-US" sz="1000" b="1" i="1" u="none" dirty="0" smtClean="0"/>
                    <a:t>AURA</a:t>
                  </a:r>
                </a:p>
              </p:txBody>
            </p:sp>
            <p:sp>
              <p:nvSpPr>
                <p:cNvPr id="20" name="TextBox 19"/>
                <p:cNvSpPr txBox="1"/>
                <p:nvPr/>
              </p:nvSpPr>
              <p:spPr>
                <a:xfrm>
                  <a:off x="6400800" y="4419600"/>
                  <a:ext cx="1496659" cy="486023"/>
                </a:xfrm>
                <a:prstGeom prst="rect">
                  <a:avLst/>
                </a:prstGeom>
                <a:noFill/>
              </p:spPr>
              <p:txBody>
                <a:bodyPr wrap="square" rtlCol="0">
                  <a:spAutoFit/>
                </a:bodyPr>
                <a:lstStyle/>
                <a:p>
                  <a:pPr algn="ctr"/>
                  <a:r>
                    <a:rPr lang="en-US" sz="1000" b="1" u="none" dirty="0" smtClean="0"/>
                    <a:t>Addition of SNPP CERES&amp;OMPS</a:t>
                  </a:r>
                  <a:endParaRPr lang="en-US" sz="1000" b="1" u="none" dirty="0"/>
                </a:p>
              </p:txBody>
            </p:sp>
          </p:grpSp>
        </p:grpSp>
        <p:sp>
          <p:nvSpPr>
            <p:cNvPr id="21" name="Rectangle 20"/>
            <p:cNvSpPr/>
            <p:nvPr/>
          </p:nvSpPr>
          <p:spPr>
            <a:xfrm>
              <a:off x="1587500" y="2283768"/>
              <a:ext cx="4572000" cy="546450"/>
            </a:xfrm>
            <a:prstGeom prst="rect">
              <a:avLst/>
            </a:prstGeom>
          </p:spPr>
          <p:txBody>
            <a:bodyPr>
              <a:spAutoFit/>
            </a:bodyPr>
            <a:lstStyle/>
            <a:p>
              <a:r>
                <a:rPr lang="en-US" u="none" dirty="0">
                  <a:solidFill>
                    <a:sysClr val="windowText" lastClr="000000"/>
                  </a:solidFill>
                </a:rPr>
                <a:t>Total EOSDIS Accumulated Data Archive Volume (Petabytes) </a:t>
              </a:r>
              <a:endParaRPr lang="en-US" u="none" dirty="0"/>
            </a:p>
          </p:txBody>
        </p:sp>
        <p:sp>
          <p:nvSpPr>
            <p:cNvPr id="4" name="Isosceles Triangle 3"/>
            <p:cNvSpPr/>
            <p:nvPr/>
          </p:nvSpPr>
          <p:spPr>
            <a:xfrm>
              <a:off x="1625600" y="6311900"/>
              <a:ext cx="165100" cy="1397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Isosceles Triangle 22"/>
            <p:cNvSpPr/>
            <p:nvPr/>
          </p:nvSpPr>
          <p:spPr>
            <a:xfrm>
              <a:off x="2489200" y="6311900"/>
              <a:ext cx="165100" cy="1397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Isosceles Triangle 23"/>
            <p:cNvSpPr/>
            <p:nvPr/>
          </p:nvSpPr>
          <p:spPr>
            <a:xfrm>
              <a:off x="2908300" y="6311900"/>
              <a:ext cx="165100" cy="1397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Isosceles Triangle 24"/>
            <p:cNvSpPr/>
            <p:nvPr/>
          </p:nvSpPr>
          <p:spPr>
            <a:xfrm>
              <a:off x="3441700" y="6311900"/>
              <a:ext cx="165100" cy="1397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Isosceles Triangle 25"/>
            <p:cNvSpPr/>
            <p:nvPr/>
          </p:nvSpPr>
          <p:spPr>
            <a:xfrm>
              <a:off x="5308600" y="6311900"/>
              <a:ext cx="165100" cy="1397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Isosceles Triangle 26"/>
            <p:cNvSpPr/>
            <p:nvPr/>
          </p:nvSpPr>
          <p:spPr>
            <a:xfrm>
              <a:off x="7188200" y="6311900"/>
              <a:ext cx="165100" cy="1397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0"/>
          </p:nvPr>
        </p:nvSpPr>
        <p:spPr/>
        <p:txBody>
          <a:bodyPr/>
          <a:lstStyle/>
          <a:p>
            <a:fld id="{EA73A69F-5CD1-4646-B217-3A7E8E562A92}" type="slidenum">
              <a:rPr lang="en-US" altLang="en-US" sz="1200" smtClean="0">
                <a:solidFill>
                  <a:srgbClr val="000000"/>
                </a:solidFill>
              </a:rPr>
              <a:pPr/>
              <a:t>10</a:t>
            </a:fld>
            <a:endParaRPr lang="en-US" altLang="en-US" sz="1200" dirty="0">
              <a:solidFill>
                <a:srgbClr val="000000"/>
              </a:solidFill>
            </a:endParaRPr>
          </a:p>
        </p:txBody>
      </p:sp>
    </p:spTree>
    <p:extLst>
      <p:ext uri="{BB962C8B-B14F-4D97-AF65-F5344CB8AC3E}">
        <p14:creationId xmlns:p14="http://schemas.microsoft.com/office/powerpoint/2010/main" val="584198050"/>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5" t="4284" r="760" b="11213"/>
          <a:stretch/>
        </p:blipFill>
        <p:spPr bwMode="auto">
          <a:xfrm>
            <a:off x="219456" y="1040130"/>
            <a:ext cx="8640098" cy="539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Slide Number Placeholder 4"/>
          <p:cNvSpPr>
            <a:spLocks noGrp="1"/>
          </p:cNvSpPr>
          <p:nvPr>
            <p:ph type="sldNum" sz="quarter" idx="4294967295"/>
          </p:nvPr>
        </p:nvSpPr>
        <p:spPr>
          <a:xfrm>
            <a:off x="7005957" y="6583302"/>
            <a:ext cx="2133600" cy="365125"/>
          </a:xfrm>
          <a:prstGeom prst="rect">
            <a:avLst/>
          </a:prstGeom>
          <a:noFill/>
        </p:spPr>
        <p:txBody>
          <a:bodyPr/>
          <a:lstStyle/>
          <a:p>
            <a:fld id="{F998C29E-DCBA-4F55-B757-560E8834D555}" type="slidenum">
              <a:rPr lang="en-US" smtClean="0"/>
              <a:pPr/>
              <a:t>11</a:t>
            </a:fld>
            <a:endParaRPr lang="en-US" smtClean="0"/>
          </a:p>
        </p:txBody>
      </p:sp>
      <p:sp>
        <p:nvSpPr>
          <p:cNvPr id="2054" name="Rectangle 2"/>
          <p:cNvSpPr>
            <a:spLocks noGrp="1" noChangeArrowheads="1"/>
          </p:cNvSpPr>
          <p:nvPr>
            <p:ph type="title"/>
          </p:nvPr>
        </p:nvSpPr>
        <p:spPr>
          <a:xfrm>
            <a:off x="692705" y="0"/>
            <a:ext cx="7772400" cy="1011238"/>
          </a:xfrm>
        </p:spPr>
        <p:txBody>
          <a:bodyPr/>
          <a:lstStyle/>
          <a:p>
            <a:pPr eaLnBrk="1" hangingPunct="1"/>
            <a:r>
              <a:rPr lang="en-US" sz="2400" dirty="0" smtClean="0"/>
              <a:t>EOSDIS Products Delivered: FY00 thru Aug 2016</a:t>
            </a:r>
          </a:p>
        </p:txBody>
      </p:sp>
      <p:sp>
        <p:nvSpPr>
          <p:cNvPr id="2055" name="Line 4"/>
          <p:cNvSpPr>
            <a:spLocks noChangeShapeType="1"/>
          </p:cNvSpPr>
          <p:nvPr/>
        </p:nvSpPr>
        <p:spPr bwMode="auto">
          <a:xfrm>
            <a:off x="84138" y="868363"/>
            <a:ext cx="8799512" cy="0"/>
          </a:xfrm>
          <a:prstGeom prst="line">
            <a:avLst/>
          </a:prstGeom>
          <a:noFill/>
          <a:ln w="28575">
            <a:solidFill>
              <a:srgbClr val="FF0000"/>
            </a:solidFill>
            <a:round/>
            <a:headEnd/>
            <a:tailEnd/>
          </a:ln>
        </p:spPr>
        <p:txBody>
          <a:bodyPr wrap="none" anchor="ctr"/>
          <a:lstStyle/>
          <a:p>
            <a:endParaRPr lang="en-US"/>
          </a:p>
        </p:txBody>
      </p:sp>
      <p:pic>
        <p:nvPicPr>
          <p:cNvPr id="2056" name="Picture 5"/>
          <p:cNvPicPr>
            <a:picLocks noChangeAspect="1" noChangeArrowheads="1"/>
          </p:cNvPicPr>
          <p:nvPr/>
        </p:nvPicPr>
        <p:blipFill>
          <a:blip r:embed="rId4" cstate="print"/>
          <a:srcRect/>
          <a:stretch>
            <a:fillRect/>
          </a:stretch>
        </p:blipFill>
        <p:spPr bwMode="auto">
          <a:xfrm>
            <a:off x="88900" y="147638"/>
            <a:ext cx="652463" cy="558800"/>
          </a:xfrm>
          <a:prstGeom prst="rect">
            <a:avLst/>
          </a:prstGeom>
          <a:noFill/>
          <a:ln w="9525">
            <a:noFill/>
            <a:miter lim="800000"/>
            <a:headEnd/>
            <a:tailEnd/>
          </a:ln>
        </p:spPr>
      </p:pic>
      <p:sp>
        <p:nvSpPr>
          <p:cNvPr id="12" name="Text Box 12"/>
          <p:cNvSpPr txBox="1">
            <a:spLocks noChangeArrowheads="1"/>
          </p:cNvSpPr>
          <p:nvPr/>
        </p:nvSpPr>
        <p:spPr bwMode="auto">
          <a:xfrm>
            <a:off x="4113568" y="6236133"/>
            <a:ext cx="907339" cy="276999"/>
          </a:xfrm>
          <a:prstGeom prst="rect">
            <a:avLst/>
          </a:prstGeom>
          <a:noFill/>
          <a:ln w="9525">
            <a:noFill/>
            <a:miter lim="800000"/>
            <a:headEnd/>
            <a:tailEnd/>
          </a:ln>
        </p:spPr>
        <p:txBody>
          <a:bodyPr wrap="square">
            <a:spAutoFit/>
          </a:bodyPr>
          <a:lstStyle/>
          <a:p>
            <a:pPr algn="ctr">
              <a:spcBef>
                <a:spcPct val="50000"/>
              </a:spcBef>
            </a:pPr>
            <a:r>
              <a:rPr lang="en-US" b="1" dirty="0" smtClean="0"/>
              <a:t>Year</a:t>
            </a:r>
            <a:endParaRPr lang="en-US" dirty="0"/>
          </a:p>
        </p:txBody>
      </p:sp>
      <p:sp>
        <p:nvSpPr>
          <p:cNvPr id="2057" name="Text Box 12"/>
          <p:cNvSpPr txBox="1">
            <a:spLocks noChangeArrowheads="1"/>
          </p:cNvSpPr>
          <p:nvPr/>
        </p:nvSpPr>
        <p:spPr bwMode="auto">
          <a:xfrm>
            <a:off x="8458200" y="1736727"/>
            <a:ext cx="760491" cy="276999"/>
          </a:xfrm>
          <a:prstGeom prst="rect">
            <a:avLst/>
          </a:prstGeom>
          <a:noFill/>
          <a:ln w="9525">
            <a:noFill/>
            <a:miter lim="800000"/>
            <a:headEnd/>
            <a:tailEnd/>
          </a:ln>
        </p:spPr>
        <p:txBody>
          <a:bodyPr wrap="square">
            <a:spAutoFit/>
          </a:bodyPr>
          <a:lstStyle/>
          <a:p>
            <a:pPr algn="ctr">
              <a:spcBef>
                <a:spcPct val="50000"/>
              </a:spcBef>
            </a:pPr>
            <a:r>
              <a:rPr lang="en-US" b="1" dirty="0" smtClean="0"/>
              <a:t>121.7 </a:t>
            </a:r>
            <a:r>
              <a:rPr lang="en-US" b="1" dirty="0"/>
              <a:t>M</a:t>
            </a:r>
            <a:endParaRPr lang="en-US" dirty="0"/>
          </a:p>
        </p:txBody>
      </p:sp>
      <p:sp>
        <p:nvSpPr>
          <p:cNvPr id="13" name="Rectangle 12"/>
          <p:cNvSpPr/>
          <p:nvPr/>
        </p:nvSpPr>
        <p:spPr>
          <a:xfrm>
            <a:off x="3289241" y="6622421"/>
            <a:ext cx="2704587" cy="246221"/>
          </a:xfrm>
          <a:prstGeom prst="rect">
            <a:avLst/>
          </a:prstGeom>
        </p:spPr>
        <p:txBody>
          <a:bodyPr wrap="none">
            <a:spAutoFit/>
          </a:bodyPr>
          <a:lstStyle/>
          <a:p>
            <a:pPr algn="ctr"/>
            <a:r>
              <a:rPr lang="en-US" sz="1000" b="0" u="none" dirty="0">
                <a:solidFill>
                  <a:prstClr val="black">
                    <a:tint val="75000"/>
                  </a:prstClr>
                </a:solidFill>
                <a:cs typeface="Arial" pitchFamily="34" charset="0"/>
              </a:rPr>
              <a:t>Pre-decisional - For NASA Internal Use Only</a:t>
            </a:r>
          </a:p>
        </p:txBody>
      </p:sp>
    </p:spTree>
    <p:extLst>
      <p:ext uri="{BB962C8B-B14F-4D97-AF65-F5344CB8AC3E}">
        <p14:creationId xmlns:p14="http://schemas.microsoft.com/office/powerpoint/2010/main" val="2952695679"/>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85000"/>
              </a:lnSpc>
              <a:spcBef>
                <a:spcPct val="20000"/>
              </a:spcBef>
              <a:buSzPct val="70000"/>
              <a:buFont typeface="Wingdings" pitchFamily="2" charset="2"/>
              <a:buBlip>
                <a:blip r:embed="rId2"/>
              </a:buBlip>
              <a:defRPr sz="2000">
                <a:solidFill>
                  <a:schemeClr val="tx1"/>
                </a:solidFill>
                <a:latin typeface="Arial" pitchFamily="34" charset="0"/>
                <a:ea typeface="ＭＳ Ｐゴシック" pitchFamily="34" charset="-128"/>
              </a:defRPr>
            </a:lvl1pPr>
            <a:lvl2pPr marL="742950" indent="-285750" eaLnBrk="0" hangingPunct="0">
              <a:lnSpc>
                <a:spcPct val="85000"/>
              </a:lnSpc>
              <a:spcBef>
                <a:spcPct val="20000"/>
              </a:spcBef>
              <a:buFont typeface="Times" charset="0"/>
              <a:buChar char="•"/>
              <a:defRPr sz="2000">
                <a:solidFill>
                  <a:schemeClr val="tx1"/>
                </a:solidFill>
                <a:latin typeface="Arial" pitchFamily="34" charset="0"/>
                <a:ea typeface="ＭＳ Ｐゴシック" pitchFamily="34" charset="-128"/>
              </a:defRPr>
            </a:lvl2pPr>
            <a:lvl3pPr marL="1143000" indent="-228600" eaLnBrk="0" hangingPunct="0">
              <a:lnSpc>
                <a:spcPct val="85000"/>
              </a:lnSpc>
              <a:spcBef>
                <a:spcPct val="20000"/>
              </a:spcBef>
              <a:buChar char="•"/>
              <a:defRPr sz="2000">
                <a:solidFill>
                  <a:schemeClr val="tx1"/>
                </a:solidFill>
                <a:latin typeface="Arial" pitchFamily="34" charset="0"/>
                <a:ea typeface="ヒラギノ角ゴ Pro W3" charset="-128"/>
              </a:defRPr>
            </a:lvl3pPr>
            <a:lvl4pPr marL="1600200" indent="-228600" eaLnBrk="0" hangingPunct="0">
              <a:lnSpc>
                <a:spcPct val="85000"/>
              </a:lnSpc>
              <a:spcBef>
                <a:spcPct val="20000"/>
              </a:spcBef>
              <a:buChar char="–"/>
              <a:defRPr sz="2000">
                <a:solidFill>
                  <a:schemeClr val="tx1"/>
                </a:solidFill>
                <a:latin typeface="Arial" pitchFamily="34" charset="0"/>
                <a:ea typeface="ヒラギノ角ゴ Pro W3" charset="-128"/>
              </a:defRPr>
            </a:lvl4pPr>
            <a:lvl5pPr marL="2057400" indent="-228600" eaLnBrk="0" hangingPunct="0">
              <a:lnSpc>
                <a:spcPct val="85000"/>
              </a:lnSpc>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itchFamily="34" charset="0"/>
                <a:ea typeface="ＭＳ Ｐゴシック" pitchFamily="34" charset="-128"/>
              </a:defRPr>
            </a:lvl9pPr>
          </a:lstStyle>
          <a:p>
            <a:pPr>
              <a:lnSpc>
                <a:spcPct val="100000"/>
              </a:lnSpc>
              <a:spcBef>
                <a:spcPct val="0"/>
              </a:spcBef>
              <a:buSzTx/>
              <a:buFontTx/>
              <a:buNone/>
            </a:pPr>
            <a:fld id="{F1891F4F-DF51-40E1-89BA-52DBD6346149}" type="slidenum">
              <a:rPr lang="en-US" altLang="en-US" sz="1400" smtClean="0"/>
              <a:pPr>
                <a:lnSpc>
                  <a:spcPct val="100000"/>
                </a:lnSpc>
                <a:spcBef>
                  <a:spcPct val="0"/>
                </a:spcBef>
                <a:buSzTx/>
                <a:buFontTx/>
                <a:buNone/>
              </a:pPr>
              <a:t>12</a:t>
            </a:fld>
            <a:endParaRPr lang="en-US" altLang="en-US" sz="1400" smtClean="0"/>
          </a:p>
        </p:txBody>
      </p:sp>
      <p:sp>
        <p:nvSpPr>
          <p:cNvPr id="5" name="Title 4"/>
          <p:cNvSpPr>
            <a:spLocks noGrp="1"/>
          </p:cNvSpPr>
          <p:nvPr>
            <p:ph type="title"/>
          </p:nvPr>
        </p:nvSpPr>
        <p:spPr>
          <a:xfrm>
            <a:off x="178041" y="339425"/>
            <a:ext cx="8229600" cy="361637"/>
          </a:xfrm>
        </p:spPr>
        <p:txBody>
          <a:bodyPr>
            <a:spAutoFit/>
          </a:bodyPr>
          <a:lstStyle/>
          <a:p>
            <a:r>
              <a:rPr lang="en-US" sz="2000" b="1" dirty="0" smtClean="0"/>
              <a:t>FY2016 EOSDIS Data Products Distributed by Country</a:t>
            </a:r>
            <a:endParaRPr lang="en-US" altLang="en-US" sz="2000" dirty="0" smtClean="0">
              <a:ea typeface="ＭＳ Ｐゴシック" pitchFamily="34" charset="-128"/>
            </a:endParaRPr>
          </a:p>
        </p:txBody>
      </p:sp>
      <p:pic>
        <p:nvPicPr>
          <p:cNvPr id="2" name="Picture 1"/>
          <p:cNvPicPr>
            <a:picLocks noChangeAspect="1"/>
          </p:cNvPicPr>
          <p:nvPr/>
        </p:nvPicPr>
        <p:blipFill rotWithShape="1">
          <a:blip r:embed="rId3"/>
          <a:srcRect l="1649" t="6344" r="5166"/>
          <a:stretch/>
        </p:blipFill>
        <p:spPr>
          <a:xfrm>
            <a:off x="630936" y="813816"/>
            <a:ext cx="7856432" cy="5724144"/>
          </a:xfrm>
          <a:prstGeom prst="rect">
            <a:avLst/>
          </a:prstGeom>
        </p:spPr>
      </p:pic>
    </p:spTree>
    <p:extLst>
      <p:ext uri="{BB962C8B-B14F-4D97-AF65-F5344CB8AC3E}">
        <p14:creationId xmlns:p14="http://schemas.microsoft.com/office/powerpoint/2010/main" val="15453508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81" y="-82214"/>
            <a:ext cx="9012219" cy="1325563"/>
          </a:xfrm>
        </p:spPr>
        <p:txBody>
          <a:bodyPr>
            <a:normAutofit/>
          </a:bodyPr>
          <a:lstStyle/>
          <a:p>
            <a:pPr algn="ctr"/>
            <a:r>
              <a:rPr lang="en-US" sz="2800" dirty="0" smtClean="0"/>
              <a:t>SNPP Land Products </a:t>
            </a:r>
            <a:r>
              <a:rPr lang="en-US" sz="2800" dirty="0"/>
              <a:t>for EOS Continuity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8254156"/>
              </p:ext>
            </p:extLst>
          </p:nvPr>
        </p:nvGraphicFramePr>
        <p:xfrm>
          <a:off x="353833" y="1069030"/>
          <a:ext cx="8435837" cy="4682769"/>
        </p:xfrm>
        <a:graphic>
          <a:graphicData uri="http://schemas.openxmlformats.org/drawingml/2006/table">
            <a:tbl>
              <a:tblPr firstRow="1" bandRow="1">
                <a:tableStyleId>{5C22544A-7EE6-4342-B048-85BDC9FD1C3A}</a:tableStyleId>
              </a:tblPr>
              <a:tblGrid>
                <a:gridCol w="3212327"/>
                <a:gridCol w="1337310"/>
                <a:gridCol w="1543050"/>
                <a:gridCol w="2343150"/>
              </a:tblGrid>
              <a:tr h="720663">
                <a:tc>
                  <a:txBody>
                    <a:bodyPr/>
                    <a:lstStyle/>
                    <a:p>
                      <a:r>
                        <a:rPr lang="en-US" sz="2000" dirty="0" smtClean="0"/>
                        <a:t>Product</a:t>
                      </a:r>
                      <a:r>
                        <a:rPr lang="en-US" sz="2000" baseline="0" dirty="0" smtClean="0"/>
                        <a:t> Name</a:t>
                      </a:r>
                      <a:endParaRPr lang="en-US" sz="2000" dirty="0"/>
                    </a:p>
                  </a:txBody>
                  <a:tcPr marL="68580" marR="68580"/>
                </a:tc>
                <a:tc>
                  <a:txBody>
                    <a:bodyPr/>
                    <a:lstStyle/>
                    <a:p>
                      <a:pPr algn="ctr"/>
                      <a:r>
                        <a:rPr lang="en-US" sz="2000" dirty="0" smtClean="0"/>
                        <a:t>MODIS (EOS</a:t>
                      </a:r>
                      <a:r>
                        <a:rPr lang="en-US" sz="2000" baseline="0" dirty="0" smtClean="0"/>
                        <a:t> </a:t>
                      </a:r>
                      <a:r>
                        <a:rPr lang="en-US" sz="2000" dirty="0" smtClean="0"/>
                        <a:t>Terra and Aqua)</a:t>
                      </a:r>
                      <a:endParaRPr lang="en-US" sz="2000" dirty="0"/>
                    </a:p>
                  </a:txBody>
                  <a:tcPr marL="68580" marR="68580"/>
                </a:tc>
                <a:tc>
                  <a:txBody>
                    <a:bodyPr/>
                    <a:lstStyle/>
                    <a:p>
                      <a:pPr algn="ctr"/>
                      <a:r>
                        <a:rPr lang="en-US" sz="2000" dirty="0" smtClean="0"/>
                        <a:t>VIIRS (S-NPP, JPSS</a:t>
                      </a:r>
                      <a:r>
                        <a:rPr lang="en-US" sz="2000" baseline="0" dirty="0" smtClean="0"/>
                        <a:t> 1 and JPSS 2)</a:t>
                      </a:r>
                      <a:endParaRPr lang="en-US" sz="2000" dirty="0"/>
                    </a:p>
                  </a:txBody>
                  <a:tcPr marL="68580" marR="68580"/>
                </a:tc>
                <a:tc>
                  <a:txBody>
                    <a:bodyPr/>
                    <a:lstStyle/>
                    <a:p>
                      <a:pPr algn="ctr"/>
                      <a:r>
                        <a:rPr lang="en-US" sz="2000" dirty="0" smtClean="0"/>
                        <a:t>Planned</a:t>
                      </a:r>
                      <a:r>
                        <a:rPr lang="en-US" sz="2000" baseline="0" dirty="0" smtClean="0"/>
                        <a:t> Time Frame to the DAACs</a:t>
                      </a:r>
                      <a:endParaRPr lang="en-US" sz="2000" dirty="0"/>
                    </a:p>
                  </a:txBody>
                  <a:tcPr marL="68580" marR="68580"/>
                </a:tc>
              </a:tr>
              <a:tr h="374681">
                <a:tc>
                  <a:txBody>
                    <a:bodyPr/>
                    <a:lstStyle/>
                    <a:p>
                      <a:r>
                        <a:rPr lang="en-US" sz="1800" dirty="0" smtClean="0"/>
                        <a:t>Land Surface</a:t>
                      </a:r>
                      <a:r>
                        <a:rPr lang="en-US" sz="1800" baseline="0" dirty="0" smtClean="0"/>
                        <a:t> Reflectance</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October 2016</a:t>
                      </a:r>
                      <a:endParaRPr lang="en-US" sz="1800" dirty="0"/>
                    </a:p>
                  </a:txBody>
                  <a:tcPr marL="68580" marR="68580"/>
                </a:tc>
              </a:tr>
              <a:tr h="374681">
                <a:tc>
                  <a:txBody>
                    <a:bodyPr/>
                    <a:lstStyle/>
                    <a:p>
                      <a:r>
                        <a:rPr lang="en-US" sz="1800" dirty="0" smtClean="0"/>
                        <a:t>MAIAC</a:t>
                      </a:r>
                      <a:r>
                        <a:rPr lang="en-US" sz="1800" baseline="0" dirty="0" smtClean="0"/>
                        <a:t> Product Suite * </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December</a:t>
                      </a:r>
                      <a:r>
                        <a:rPr lang="en-US" sz="1800" baseline="0" dirty="0" smtClean="0"/>
                        <a:t> </a:t>
                      </a:r>
                      <a:r>
                        <a:rPr lang="en-US" sz="1800" dirty="0" smtClean="0"/>
                        <a:t>2016</a:t>
                      </a:r>
                      <a:endParaRPr lang="en-US" sz="1800" dirty="0"/>
                    </a:p>
                  </a:txBody>
                  <a:tcPr marL="68580" marR="68580"/>
                </a:tc>
              </a:tr>
              <a:tr h="374681">
                <a:tc>
                  <a:txBody>
                    <a:bodyPr/>
                    <a:lstStyle/>
                    <a:p>
                      <a:r>
                        <a:rPr lang="en-US" sz="1800" dirty="0" smtClean="0"/>
                        <a:t>BRDF/Albedo, NBAR </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November 2016</a:t>
                      </a:r>
                      <a:endParaRPr lang="en-US" sz="1800" dirty="0"/>
                    </a:p>
                  </a:txBody>
                  <a:tcPr marL="68580" marR="68580"/>
                </a:tc>
              </a:tr>
              <a:tr h="374681">
                <a:tc>
                  <a:txBody>
                    <a:bodyPr/>
                    <a:lstStyle/>
                    <a:p>
                      <a:r>
                        <a:rPr lang="en-US" sz="1800" dirty="0" smtClean="0"/>
                        <a:t>Land Surface</a:t>
                      </a:r>
                      <a:r>
                        <a:rPr lang="en-US" sz="1800" baseline="0" dirty="0" smtClean="0"/>
                        <a:t> Temperature</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December 2016</a:t>
                      </a:r>
                      <a:endParaRPr lang="en-US" sz="1800" dirty="0"/>
                    </a:p>
                  </a:txBody>
                  <a:tcPr marL="68580" marR="68580"/>
                </a:tc>
              </a:tr>
              <a:tr h="374681">
                <a:tc>
                  <a:txBody>
                    <a:bodyPr/>
                    <a:lstStyle/>
                    <a:p>
                      <a:r>
                        <a:rPr lang="en-US" sz="1800" dirty="0" smtClean="0"/>
                        <a:t>Vegetation</a:t>
                      </a:r>
                      <a:r>
                        <a:rPr lang="en-US" sz="1800" baseline="0" dirty="0" smtClean="0"/>
                        <a:t> Indices (VI)</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smtClean="0"/>
                        <a:t>November</a:t>
                      </a:r>
                      <a:r>
                        <a:rPr lang="en-US" sz="1800" baseline="0" smtClean="0"/>
                        <a:t> </a:t>
                      </a:r>
                      <a:r>
                        <a:rPr lang="en-US" sz="1800" smtClean="0"/>
                        <a:t>2016</a:t>
                      </a:r>
                      <a:endParaRPr lang="en-US" sz="1800" dirty="0"/>
                    </a:p>
                  </a:txBody>
                  <a:tcPr marL="68580" marR="68580"/>
                </a:tc>
              </a:tr>
              <a:tr h="374681">
                <a:tc>
                  <a:txBody>
                    <a:bodyPr/>
                    <a:lstStyle/>
                    <a:p>
                      <a:r>
                        <a:rPr lang="en-US" sz="1800" dirty="0" smtClean="0"/>
                        <a:t>FPAR</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November 2016</a:t>
                      </a:r>
                      <a:endParaRPr lang="en-US" sz="1800" dirty="0"/>
                    </a:p>
                  </a:txBody>
                  <a:tcPr marL="68580" marR="68580"/>
                </a:tc>
              </a:tr>
              <a:tr h="374681">
                <a:tc>
                  <a:txBody>
                    <a:bodyPr/>
                    <a:lstStyle/>
                    <a:p>
                      <a:r>
                        <a:rPr lang="en-US" sz="1800" dirty="0" smtClean="0"/>
                        <a:t>Fire</a:t>
                      </a:r>
                      <a:r>
                        <a:rPr lang="en-US" sz="1800" baseline="0" dirty="0" smtClean="0"/>
                        <a:t> and Thermal Anomalies</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October 2016</a:t>
                      </a:r>
                      <a:endParaRPr lang="en-US" sz="1800" dirty="0"/>
                    </a:p>
                  </a:txBody>
                  <a:tcPr marL="68580" marR="68580"/>
                </a:tc>
              </a:tr>
              <a:tr h="374681">
                <a:tc>
                  <a:txBody>
                    <a:bodyPr/>
                    <a:lstStyle/>
                    <a:p>
                      <a:r>
                        <a:rPr lang="en-US" sz="1800" dirty="0" smtClean="0"/>
                        <a:t>Burned</a:t>
                      </a:r>
                      <a:r>
                        <a:rPr lang="en-US" sz="1800" baseline="0" dirty="0" smtClean="0"/>
                        <a:t> Area</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March 2017</a:t>
                      </a:r>
                      <a:endParaRPr lang="en-US" sz="1800" dirty="0"/>
                    </a:p>
                  </a:txBody>
                  <a:tcPr marL="68580" marR="68580"/>
                </a:tc>
              </a:tr>
              <a:tr h="374681">
                <a:tc>
                  <a:txBody>
                    <a:bodyPr/>
                    <a:lstStyle/>
                    <a:p>
                      <a:r>
                        <a:rPr lang="en-US" sz="1800" dirty="0" smtClean="0"/>
                        <a:t>Snow Cover</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baseline="0" dirty="0" smtClean="0"/>
                        <a:t>October </a:t>
                      </a:r>
                      <a:r>
                        <a:rPr lang="en-US" sz="1800" dirty="0" smtClean="0"/>
                        <a:t>2016</a:t>
                      </a:r>
                      <a:endParaRPr lang="en-US" sz="1800" dirty="0"/>
                    </a:p>
                  </a:txBody>
                  <a:tcPr marL="68580" marR="68580"/>
                </a:tc>
              </a:tr>
            </a:tbl>
          </a:graphicData>
        </a:graphic>
      </p:graphicFrame>
      <p:sp>
        <p:nvSpPr>
          <p:cNvPr id="5" name="TextBox 4"/>
          <p:cNvSpPr txBox="1"/>
          <p:nvPr/>
        </p:nvSpPr>
        <p:spPr>
          <a:xfrm>
            <a:off x="131781" y="6117674"/>
            <a:ext cx="8858013" cy="369332"/>
          </a:xfrm>
          <a:prstGeom prst="rect">
            <a:avLst/>
          </a:prstGeom>
          <a:noFill/>
        </p:spPr>
        <p:txBody>
          <a:bodyPr wrap="none" rtlCol="0">
            <a:spAutoFit/>
          </a:bodyPr>
          <a:lstStyle/>
          <a:p>
            <a:r>
              <a:rPr lang="en-US" dirty="0" smtClean="0"/>
              <a:t>*  Includes surface reflectance, BRDF, snow fraction and aerosol retrievals over Land</a:t>
            </a:r>
            <a:endParaRPr lang="en-US" dirty="0"/>
          </a:p>
        </p:txBody>
      </p:sp>
      <p:sp>
        <p:nvSpPr>
          <p:cNvPr id="3" name="Slide Number Placeholder 2"/>
          <p:cNvSpPr>
            <a:spLocks noGrp="1"/>
          </p:cNvSpPr>
          <p:nvPr>
            <p:ph type="sldNum" sz="quarter" idx="4294967295"/>
          </p:nvPr>
        </p:nvSpPr>
        <p:spPr>
          <a:xfrm>
            <a:off x="8005909" y="6456234"/>
            <a:ext cx="723506" cy="501649"/>
          </a:xfrm>
          <a:prstGeom prst="rect">
            <a:avLst/>
          </a:prstGeom>
        </p:spPr>
        <p:txBody>
          <a:bodyPr/>
          <a:lstStyle/>
          <a:p>
            <a:fld id="{4C183034-2083-4CA7-9852-539FE5CEA249}" type="slidenum">
              <a:rPr lang="en-US" smtClean="0"/>
              <a:t>13</a:t>
            </a:fld>
            <a:endParaRPr lang="en-US" dirty="0"/>
          </a:p>
        </p:txBody>
      </p:sp>
    </p:spTree>
    <p:extLst>
      <p:ext uri="{BB962C8B-B14F-4D97-AF65-F5344CB8AC3E}">
        <p14:creationId xmlns:p14="http://schemas.microsoft.com/office/powerpoint/2010/main" val="83200669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74" y="126731"/>
            <a:ext cx="7883041" cy="1325563"/>
          </a:xfrm>
        </p:spPr>
        <p:txBody>
          <a:bodyPr>
            <a:normAutofit/>
          </a:bodyPr>
          <a:lstStyle/>
          <a:p>
            <a:pPr algn="ctr"/>
            <a:r>
              <a:rPr lang="en-US" sz="2400" dirty="0"/>
              <a:t>SNPP Land Products for EOS </a:t>
            </a:r>
            <a:r>
              <a:rPr lang="en-US" sz="2400" dirty="0" smtClean="0"/>
              <a:t>Continuity (cont.)</a:t>
            </a:r>
            <a:br>
              <a:rPr lang="en-US" sz="2400" dirty="0" smtClean="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152428"/>
              </p:ext>
            </p:extLst>
          </p:nvPr>
        </p:nvGraphicFramePr>
        <p:xfrm>
          <a:off x="752621" y="1994291"/>
          <a:ext cx="7457506" cy="3117880"/>
        </p:xfrm>
        <a:graphic>
          <a:graphicData uri="http://schemas.openxmlformats.org/drawingml/2006/table">
            <a:tbl>
              <a:tblPr firstRow="1" bandRow="1">
                <a:tableStyleId>{5C22544A-7EE6-4342-B048-85BDC9FD1C3A}</a:tableStyleId>
              </a:tblPr>
              <a:tblGrid>
                <a:gridCol w="2690660"/>
                <a:gridCol w="1248394"/>
                <a:gridCol w="1774680"/>
                <a:gridCol w="1743772"/>
              </a:tblGrid>
              <a:tr h="720663">
                <a:tc>
                  <a:txBody>
                    <a:bodyPr/>
                    <a:lstStyle/>
                    <a:p>
                      <a:r>
                        <a:rPr lang="en-US" dirty="0" smtClean="0"/>
                        <a:t>Product</a:t>
                      </a:r>
                      <a:r>
                        <a:rPr lang="en-US" baseline="0" dirty="0" smtClean="0"/>
                        <a:t> Name</a:t>
                      </a:r>
                      <a:endParaRPr lang="en-US" dirty="0"/>
                    </a:p>
                  </a:txBody>
                  <a:tcPr marL="68580" marR="68580"/>
                </a:tc>
                <a:tc>
                  <a:txBody>
                    <a:bodyPr/>
                    <a:lstStyle/>
                    <a:p>
                      <a:pPr algn="ctr"/>
                      <a:r>
                        <a:rPr lang="en-US" dirty="0" smtClean="0"/>
                        <a:t>MODIS (EOS</a:t>
                      </a:r>
                      <a:r>
                        <a:rPr lang="en-US" baseline="0" dirty="0" smtClean="0"/>
                        <a:t> </a:t>
                      </a:r>
                      <a:r>
                        <a:rPr lang="en-US" dirty="0" smtClean="0"/>
                        <a:t>Terra and Aqua)</a:t>
                      </a:r>
                      <a:endParaRPr lang="en-US" dirty="0"/>
                    </a:p>
                  </a:txBody>
                  <a:tcPr marL="68580" marR="68580"/>
                </a:tc>
                <a:tc>
                  <a:txBody>
                    <a:bodyPr/>
                    <a:lstStyle/>
                    <a:p>
                      <a:pPr algn="ctr"/>
                      <a:r>
                        <a:rPr lang="en-US" dirty="0" smtClean="0"/>
                        <a:t>VIIRS (S-NPP, JPSS</a:t>
                      </a:r>
                      <a:r>
                        <a:rPr lang="en-US" baseline="0" dirty="0" smtClean="0"/>
                        <a:t> 1 and JPSS 2</a:t>
                      </a:r>
                      <a:endParaRPr lang="en-US"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Planned</a:t>
                      </a:r>
                      <a:r>
                        <a:rPr lang="en-US" baseline="0" dirty="0" smtClean="0"/>
                        <a:t> Time Frame to the DAACs</a:t>
                      </a:r>
                      <a:endParaRPr lang="en-US" dirty="0" smtClean="0"/>
                    </a:p>
                    <a:p>
                      <a:pPr algn="ctr"/>
                      <a:endParaRPr lang="en-US" dirty="0"/>
                    </a:p>
                  </a:txBody>
                  <a:tcPr marL="68580" marR="68580"/>
                </a:tc>
              </a:tr>
              <a:tr h="374681">
                <a:tc>
                  <a:txBody>
                    <a:bodyPr/>
                    <a:lstStyle/>
                    <a:p>
                      <a:r>
                        <a:rPr lang="en-US" sz="1800" dirty="0" smtClean="0"/>
                        <a:t>Sea Ice Cover</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October 2016</a:t>
                      </a:r>
                      <a:endParaRPr lang="en-US" sz="1800" dirty="0"/>
                    </a:p>
                  </a:txBody>
                  <a:tcPr marL="68580" marR="68580"/>
                </a:tc>
              </a:tr>
              <a:tr h="374681">
                <a:tc>
                  <a:txBody>
                    <a:bodyPr/>
                    <a:lstStyle/>
                    <a:p>
                      <a:r>
                        <a:rPr lang="en-US" sz="1800" dirty="0" smtClean="0"/>
                        <a:t>Ice Surface Temperature</a:t>
                      </a:r>
                      <a:endParaRPr lang="en-US" sz="1800" dirty="0"/>
                    </a:p>
                  </a:txBody>
                  <a:tcPr marL="68580" marR="68580"/>
                </a:tc>
                <a:tc>
                  <a:txBody>
                    <a:bodyPr/>
                    <a:lstStyle/>
                    <a:p>
                      <a:pPr algn="ctr"/>
                      <a:r>
                        <a:rPr lang="en-US" sz="1800" dirty="0" smtClean="0"/>
                        <a:t>-</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November 2016</a:t>
                      </a:r>
                      <a:endParaRPr lang="en-US" sz="1800" dirty="0"/>
                    </a:p>
                  </a:txBody>
                  <a:tcPr marL="68580" marR="68580"/>
                </a:tc>
              </a:tr>
              <a:tr h="374681">
                <a:tc>
                  <a:txBody>
                    <a:bodyPr/>
                    <a:lstStyle/>
                    <a:p>
                      <a:r>
                        <a:rPr lang="en-US" sz="1800" dirty="0" smtClean="0"/>
                        <a:t>Land Cover Dynamics (Land Surface</a:t>
                      </a:r>
                      <a:r>
                        <a:rPr lang="en-US" sz="1800" baseline="0" dirty="0" smtClean="0"/>
                        <a:t> </a:t>
                      </a:r>
                      <a:r>
                        <a:rPr lang="en-US" sz="1800" dirty="0" smtClean="0"/>
                        <a:t>Phenology)</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X</a:t>
                      </a:r>
                      <a:endParaRPr lang="en-US" sz="1800" dirty="0"/>
                    </a:p>
                  </a:txBody>
                  <a:tcPr marL="68580" marR="68580"/>
                </a:tc>
                <a:tc>
                  <a:txBody>
                    <a:bodyPr/>
                    <a:lstStyle/>
                    <a:p>
                      <a:pPr algn="ctr"/>
                      <a:r>
                        <a:rPr lang="en-US" sz="1800" dirty="0" smtClean="0"/>
                        <a:t>April 2017</a:t>
                      </a:r>
                      <a:endParaRPr lang="en-US" sz="1800" dirty="0"/>
                    </a:p>
                  </a:txBody>
                  <a:tcPr marL="68580" marR="68580"/>
                </a:tc>
              </a:tr>
            </a:tbl>
          </a:graphicData>
        </a:graphic>
      </p:graphicFrame>
      <p:sp>
        <p:nvSpPr>
          <p:cNvPr id="5" name="TextBox 4"/>
          <p:cNvSpPr txBox="1"/>
          <p:nvPr/>
        </p:nvSpPr>
        <p:spPr>
          <a:xfrm>
            <a:off x="803289" y="5680948"/>
            <a:ext cx="7126207" cy="646331"/>
          </a:xfrm>
          <a:prstGeom prst="rect">
            <a:avLst/>
          </a:prstGeom>
          <a:noFill/>
        </p:spPr>
        <p:txBody>
          <a:bodyPr wrap="none" rtlCol="0">
            <a:spAutoFit/>
          </a:bodyPr>
          <a:lstStyle/>
          <a:p>
            <a:r>
              <a:rPr lang="en-US" dirty="0" smtClean="0"/>
              <a:t>Note:  </a:t>
            </a:r>
            <a:r>
              <a:rPr lang="en-US" dirty="0"/>
              <a:t>P</a:t>
            </a:r>
            <a:r>
              <a:rPr lang="en-US" dirty="0" smtClean="0"/>
              <a:t>roducts are available in both instrument swath (Level 2) and </a:t>
            </a:r>
          </a:p>
          <a:p>
            <a:r>
              <a:rPr lang="en-US" dirty="0" smtClean="0"/>
              <a:t>gridded (Level 3), except MAIAC suite (Level 3 only).</a:t>
            </a:r>
            <a:endParaRPr lang="en-US" dirty="0"/>
          </a:p>
        </p:txBody>
      </p:sp>
      <p:sp>
        <p:nvSpPr>
          <p:cNvPr id="3" name="Slide Number Placeholder 2"/>
          <p:cNvSpPr>
            <a:spLocks noGrp="1"/>
          </p:cNvSpPr>
          <p:nvPr>
            <p:ph type="sldNum" sz="quarter" idx="4294967295"/>
          </p:nvPr>
        </p:nvSpPr>
        <p:spPr>
          <a:xfrm>
            <a:off x="7888554" y="6356351"/>
            <a:ext cx="1308337" cy="388505"/>
          </a:xfrm>
          <a:prstGeom prst="rect">
            <a:avLst/>
          </a:prstGeom>
        </p:spPr>
        <p:txBody>
          <a:bodyPr/>
          <a:lstStyle/>
          <a:p>
            <a:fld id="{4C183034-2083-4CA7-9852-539FE5CEA249}" type="slidenum">
              <a:rPr lang="en-US" smtClean="0"/>
              <a:t>14</a:t>
            </a:fld>
            <a:endParaRPr lang="en-US" dirty="0"/>
          </a:p>
        </p:txBody>
      </p:sp>
    </p:spTree>
    <p:extLst>
      <p:ext uri="{BB962C8B-B14F-4D97-AF65-F5344CB8AC3E}">
        <p14:creationId xmlns:p14="http://schemas.microsoft.com/office/powerpoint/2010/main" val="161686443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
            <a:ext cx="9012219" cy="1325563"/>
          </a:xfrm>
        </p:spPr>
        <p:txBody>
          <a:bodyPr>
            <a:normAutofit/>
          </a:bodyPr>
          <a:lstStyle/>
          <a:p>
            <a:pPr algn="ctr"/>
            <a:r>
              <a:rPr lang="en-US" sz="2800" dirty="0" smtClean="0"/>
              <a:t>SNPP Ocean Products for EOS Continuity</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4269556"/>
              </p:ext>
            </p:extLst>
          </p:nvPr>
        </p:nvGraphicFramePr>
        <p:xfrm>
          <a:off x="811033" y="1087367"/>
          <a:ext cx="7531873" cy="4695406"/>
        </p:xfrm>
        <a:graphic>
          <a:graphicData uri="http://schemas.openxmlformats.org/drawingml/2006/table">
            <a:tbl>
              <a:tblPr firstRow="1" bandRow="1">
                <a:tableStyleId>{5C22544A-7EE6-4342-B048-85BDC9FD1C3A}</a:tableStyleId>
              </a:tblPr>
              <a:tblGrid>
                <a:gridCol w="2744121"/>
                <a:gridCol w="1495159"/>
                <a:gridCol w="1439782"/>
                <a:gridCol w="1852811"/>
              </a:tblGrid>
              <a:tr h="720663">
                <a:tc>
                  <a:txBody>
                    <a:bodyPr/>
                    <a:lstStyle/>
                    <a:p>
                      <a:r>
                        <a:rPr lang="en-US" sz="1600" dirty="0" smtClean="0"/>
                        <a:t>Product</a:t>
                      </a:r>
                      <a:r>
                        <a:rPr lang="en-US" sz="1600" baseline="0" dirty="0" smtClean="0"/>
                        <a:t> Name</a:t>
                      </a:r>
                      <a:endParaRPr lang="en-US" sz="1600" dirty="0"/>
                    </a:p>
                  </a:txBody>
                  <a:tcPr marL="68580" marR="68580"/>
                </a:tc>
                <a:tc>
                  <a:txBody>
                    <a:bodyPr/>
                    <a:lstStyle/>
                    <a:p>
                      <a:pPr algn="ctr"/>
                      <a:r>
                        <a:rPr lang="en-US" sz="1600" dirty="0" smtClean="0"/>
                        <a:t>MODIS (EOS</a:t>
                      </a:r>
                      <a:r>
                        <a:rPr lang="en-US" sz="1600" baseline="0" dirty="0" smtClean="0"/>
                        <a:t> </a:t>
                      </a:r>
                      <a:r>
                        <a:rPr lang="en-US" sz="1600" dirty="0" smtClean="0"/>
                        <a:t>Terra and Aqua)</a:t>
                      </a:r>
                      <a:endParaRPr lang="en-US" sz="1600" dirty="0"/>
                    </a:p>
                  </a:txBody>
                  <a:tcPr marL="68580" marR="68580"/>
                </a:tc>
                <a:tc>
                  <a:txBody>
                    <a:bodyPr/>
                    <a:lstStyle/>
                    <a:p>
                      <a:pPr algn="ctr"/>
                      <a:r>
                        <a:rPr lang="en-US" sz="1600" dirty="0" smtClean="0"/>
                        <a:t>VIIRS (S-NPP, JPSS</a:t>
                      </a:r>
                      <a:r>
                        <a:rPr lang="en-US" sz="1600" baseline="0" dirty="0" smtClean="0"/>
                        <a:t> 1 and JPSS 2)</a:t>
                      </a:r>
                      <a:endParaRPr lang="en-US" sz="1600" dirty="0"/>
                    </a:p>
                  </a:txBody>
                  <a:tcPr marL="68580" marR="68580"/>
                </a:tc>
                <a:tc>
                  <a:txBody>
                    <a:bodyPr/>
                    <a:lstStyle/>
                    <a:p>
                      <a:pPr algn="ctr"/>
                      <a:r>
                        <a:rPr lang="en-US" sz="1600" dirty="0" smtClean="0"/>
                        <a:t>Planned</a:t>
                      </a:r>
                      <a:r>
                        <a:rPr lang="en-US" sz="1600" baseline="0" dirty="0" smtClean="0"/>
                        <a:t> Time Frame to the DAACs</a:t>
                      </a:r>
                      <a:endParaRPr lang="en-US" sz="1600" dirty="0"/>
                    </a:p>
                  </a:txBody>
                  <a:tcPr marL="68580" marR="68580"/>
                </a:tc>
              </a:tr>
              <a:tr h="374681">
                <a:tc>
                  <a:txBody>
                    <a:bodyPr/>
                    <a:lstStyle/>
                    <a:p>
                      <a:r>
                        <a:rPr lang="en-US" sz="1400" dirty="0" smtClean="0"/>
                        <a:t>Aerosol Angstrom Exponent</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available now</a:t>
                      </a:r>
                      <a:endParaRPr lang="en-US" sz="1400" dirty="0"/>
                    </a:p>
                  </a:txBody>
                  <a:tcPr marL="68580" marR="68580"/>
                </a:tc>
              </a:tr>
              <a:tr h="374681">
                <a:tc>
                  <a:txBody>
                    <a:bodyPr/>
                    <a:lstStyle/>
                    <a:p>
                      <a:r>
                        <a:rPr lang="en-US" sz="1400" dirty="0" smtClean="0"/>
                        <a:t>Aerosol Optical Thickness</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available now</a:t>
                      </a:r>
                    </a:p>
                  </a:txBody>
                  <a:tcPr marL="68580" marR="68580"/>
                </a:tc>
              </a:tr>
              <a:tr h="374681">
                <a:tc>
                  <a:txBody>
                    <a:bodyPr/>
                    <a:lstStyle/>
                    <a:p>
                      <a:r>
                        <a:rPr lang="en-US" sz="1400" dirty="0" smtClean="0"/>
                        <a:t>Chlorophyll a Concentration</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available now</a:t>
                      </a:r>
                    </a:p>
                  </a:txBody>
                  <a:tcPr marL="68580" marR="68580"/>
                </a:tc>
              </a:tr>
              <a:tr h="374681">
                <a:tc>
                  <a:txBody>
                    <a:bodyPr/>
                    <a:lstStyle/>
                    <a:p>
                      <a:r>
                        <a:rPr lang="fr-FR" sz="1400" dirty="0" smtClean="0"/>
                        <a:t>Diffuse </a:t>
                      </a:r>
                      <a:r>
                        <a:rPr lang="fr-FR" sz="1400" dirty="0" err="1" smtClean="0"/>
                        <a:t>attenuation</a:t>
                      </a:r>
                      <a:r>
                        <a:rPr lang="fr-FR" sz="1400" dirty="0" smtClean="0"/>
                        <a:t> at 490 nm</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available now</a:t>
                      </a:r>
                    </a:p>
                  </a:txBody>
                  <a:tcPr marL="68580" marR="68580"/>
                </a:tc>
              </a:tr>
              <a:tr h="374681">
                <a:tc>
                  <a:txBody>
                    <a:bodyPr/>
                    <a:lstStyle/>
                    <a:p>
                      <a:r>
                        <a:rPr lang="en-US" sz="1400" dirty="0" err="1" smtClean="0"/>
                        <a:t>Photosynthetically</a:t>
                      </a:r>
                      <a:r>
                        <a:rPr lang="en-US" sz="1400" dirty="0" smtClean="0"/>
                        <a:t> Available Radiation</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available now</a:t>
                      </a:r>
                    </a:p>
                  </a:txBody>
                  <a:tcPr marL="68580" marR="68580"/>
                </a:tc>
              </a:tr>
              <a:tr h="374681">
                <a:tc>
                  <a:txBody>
                    <a:bodyPr/>
                    <a:lstStyle/>
                    <a:p>
                      <a:r>
                        <a:rPr lang="en-US" sz="1400" dirty="0" smtClean="0"/>
                        <a:t>Particulate Inorganic Carbon</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available now</a:t>
                      </a:r>
                    </a:p>
                  </a:txBody>
                  <a:tcPr marL="68580" marR="68580"/>
                </a:tc>
              </a:tr>
              <a:tr h="374681">
                <a:tc>
                  <a:txBody>
                    <a:bodyPr/>
                    <a:lstStyle/>
                    <a:p>
                      <a:r>
                        <a:rPr lang="en-US" sz="1400" dirty="0" smtClean="0"/>
                        <a:t>Remote Sensing Reflectance</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available now</a:t>
                      </a:r>
                    </a:p>
                  </a:txBody>
                  <a:tcPr marL="68580" marR="68580"/>
                </a:tc>
              </a:tr>
              <a:tr h="374681">
                <a:tc>
                  <a:txBody>
                    <a:bodyPr/>
                    <a:lstStyle/>
                    <a:p>
                      <a:r>
                        <a:rPr lang="en-US" sz="1400" dirty="0" smtClean="0"/>
                        <a:t>Inherent Optical Properties (total and component absorption and scattering coefficients)</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available now</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txBody>
                  <a:tcPr marL="68580" marR="68580"/>
                </a:tc>
              </a:tr>
              <a:tr h="374681">
                <a:tc>
                  <a:txBody>
                    <a:bodyPr/>
                    <a:lstStyle/>
                    <a:p>
                      <a:r>
                        <a:rPr lang="en-US" sz="1400" dirty="0" smtClean="0"/>
                        <a:t>Sea Surface Temperature</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available now</a:t>
                      </a:r>
                    </a:p>
                  </a:txBody>
                  <a:tcPr marL="68580" marR="68580"/>
                </a:tc>
              </a:tr>
            </a:tbl>
          </a:graphicData>
        </a:graphic>
      </p:graphicFrame>
      <p:sp>
        <p:nvSpPr>
          <p:cNvPr id="3" name="Slide Number Placeholder 2"/>
          <p:cNvSpPr>
            <a:spLocks noGrp="1"/>
          </p:cNvSpPr>
          <p:nvPr>
            <p:ph type="sldNum" sz="quarter" idx="4294967295"/>
          </p:nvPr>
        </p:nvSpPr>
        <p:spPr>
          <a:xfrm>
            <a:off x="7927863" y="6413427"/>
            <a:ext cx="777334" cy="365125"/>
          </a:xfrm>
          <a:prstGeom prst="rect">
            <a:avLst/>
          </a:prstGeom>
        </p:spPr>
        <p:txBody>
          <a:bodyPr/>
          <a:lstStyle/>
          <a:p>
            <a:fld id="{4C183034-2083-4CA7-9852-539FE5CEA249}" type="slidenum">
              <a:rPr lang="en-US" smtClean="0"/>
              <a:t>15</a:t>
            </a:fld>
            <a:endParaRPr lang="en-US" dirty="0"/>
          </a:p>
        </p:txBody>
      </p:sp>
      <p:sp>
        <p:nvSpPr>
          <p:cNvPr id="5" name="TextBox 4"/>
          <p:cNvSpPr txBox="1"/>
          <p:nvPr/>
        </p:nvSpPr>
        <p:spPr>
          <a:xfrm>
            <a:off x="228600" y="5959886"/>
            <a:ext cx="8458200" cy="584776"/>
          </a:xfrm>
          <a:prstGeom prst="rect">
            <a:avLst/>
          </a:prstGeom>
          <a:noFill/>
        </p:spPr>
        <p:txBody>
          <a:bodyPr wrap="square" rtlCol="0">
            <a:spAutoFit/>
          </a:bodyPr>
          <a:lstStyle/>
          <a:p>
            <a:r>
              <a:rPr lang="en-US" sz="1400" dirty="0" smtClean="0"/>
              <a:t>Note: VIIRS/SNPP products are now available as six minute Level-1 and Level-2 files (vs. NOAA’s 86 second versions) and global 4km produced using NASA algorithms and EDOS-provided raw data files</a:t>
            </a:r>
            <a:r>
              <a:rPr lang="en-US" dirty="0" smtClean="0"/>
              <a:t>. </a:t>
            </a:r>
            <a:endParaRPr lang="en-US" dirty="0"/>
          </a:p>
        </p:txBody>
      </p:sp>
    </p:spTree>
    <p:extLst>
      <p:ext uri="{BB962C8B-B14F-4D97-AF65-F5344CB8AC3E}">
        <p14:creationId xmlns:p14="http://schemas.microsoft.com/office/powerpoint/2010/main" val="249143145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 y="-108809"/>
            <a:ext cx="9012219" cy="1325563"/>
          </a:xfrm>
        </p:spPr>
        <p:txBody>
          <a:bodyPr>
            <a:normAutofit/>
          </a:bodyPr>
          <a:lstStyle/>
          <a:p>
            <a:pPr algn="ctr"/>
            <a:r>
              <a:rPr lang="en-US" sz="2800" dirty="0" smtClean="0"/>
              <a:t>VIIRS Level 1 and Atmosphere Products </a:t>
            </a:r>
            <a:br>
              <a:rPr lang="en-US" sz="2800" dirty="0" smtClean="0"/>
            </a:br>
            <a:r>
              <a:rPr lang="en-US" sz="2800" dirty="0" smtClean="0"/>
              <a:t>for EOS Continuity</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8235665"/>
              </p:ext>
            </p:extLst>
          </p:nvPr>
        </p:nvGraphicFramePr>
        <p:xfrm>
          <a:off x="605798" y="1367954"/>
          <a:ext cx="8028856" cy="4800599"/>
        </p:xfrm>
        <a:graphic>
          <a:graphicData uri="http://schemas.openxmlformats.org/drawingml/2006/table">
            <a:tbl>
              <a:tblPr firstRow="1" bandRow="1">
                <a:tableStyleId>{5C22544A-7EE6-4342-B048-85BDC9FD1C3A}</a:tableStyleId>
              </a:tblPr>
              <a:tblGrid>
                <a:gridCol w="2884715"/>
                <a:gridCol w="1035305"/>
                <a:gridCol w="1658456"/>
                <a:gridCol w="2450380"/>
              </a:tblGrid>
              <a:tr h="904798">
                <a:tc>
                  <a:txBody>
                    <a:bodyPr/>
                    <a:lstStyle/>
                    <a:p>
                      <a:r>
                        <a:rPr lang="en-US" sz="1400" dirty="0" smtClean="0"/>
                        <a:t>Product</a:t>
                      </a:r>
                      <a:r>
                        <a:rPr lang="en-US" sz="1400" baseline="0" dirty="0" smtClean="0"/>
                        <a:t> Name</a:t>
                      </a:r>
                      <a:endParaRPr lang="en-US" sz="1400" dirty="0"/>
                    </a:p>
                  </a:txBody>
                  <a:tcPr marL="68580" marR="68580"/>
                </a:tc>
                <a:tc>
                  <a:txBody>
                    <a:bodyPr/>
                    <a:lstStyle/>
                    <a:p>
                      <a:pPr algn="ctr"/>
                      <a:r>
                        <a:rPr lang="en-US" sz="1400" dirty="0" smtClean="0"/>
                        <a:t>MODIS (EOS</a:t>
                      </a:r>
                      <a:r>
                        <a:rPr lang="en-US" sz="1400" baseline="0" dirty="0" smtClean="0"/>
                        <a:t> </a:t>
                      </a:r>
                      <a:r>
                        <a:rPr lang="en-US" sz="1400" dirty="0" smtClean="0"/>
                        <a:t>Terra and Aqua)</a:t>
                      </a:r>
                      <a:endParaRPr lang="en-US" sz="1400" dirty="0"/>
                    </a:p>
                  </a:txBody>
                  <a:tcPr marL="68580" marR="68580"/>
                </a:tc>
                <a:tc>
                  <a:txBody>
                    <a:bodyPr/>
                    <a:lstStyle/>
                    <a:p>
                      <a:pPr algn="ctr"/>
                      <a:r>
                        <a:rPr lang="en-US" sz="1400" dirty="0" smtClean="0"/>
                        <a:t>VIIRS (SNPP, JPSS</a:t>
                      </a:r>
                      <a:r>
                        <a:rPr lang="en-US" sz="1400" baseline="0" dirty="0" smtClean="0"/>
                        <a:t> 1 and </a:t>
                      </a:r>
                    </a:p>
                    <a:p>
                      <a:pPr algn="ctr"/>
                      <a:r>
                        <a:rPr lang="en-US" sz="1400" baseline="0" dirty="0" smtClean="0"/>
                        <a:t>JPSS 2)</a:t>
                      </a:r>
                      <a:endParaRPr lang="en-US" sz="1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Planned</a:t>
                      </a:r>
                      <a:r>
                        <a:rPr lang="en-US" sz="1400" baseline="0" dirty="0" smtClean="0"/>
                        <a:t> Time Frame to the DAACs</a:t>
                      </a:r>
                      <a:endParaRPr lang="en-US" sz="1400" dirty="0" smtClean="0"/>
                    </a:p>
                  </a:txBody>
                  <a:tcPr marL="68580" marR="68580"/>
                </a:tc>
              </a:tr>
              <a:tr h="370840">
                <a:tc>
                  <a:txBody>
                    <a:bodyPr/>
                    <a:lstStyle/>
                    <a:p>
                      <a:r>
                        <a:rPr lang="en-US" sz="1400" dirty="0" smtClean="0"/>
                        <a:t>Level 1A</a:t>
                      </a:r>
                      <a:endParaRPr lang="en-US" sz="1400" dirty="0"/>
                    </a:p>
                  </a:txBody>
                  <a:tcPr marL="68580" marR="68580"/>
                </a:tc>
                <a:tc>
                  <a:txBody>
                    <a:bodyPr/>
                    <a:lstStyle/>
                    <a:p>
                      <a:pPr algn="ctr"/>
                      <a:r>
                        <a:rPr lang="en-US" sz="1400" dirty="0" smtClean="0"/>
                        <a:t>X </a:t>
                      </a:r>
                      <a:endParaRPr lang="en-US" sz="1400" dirty="0"/>
                    </a:p>
                  </a:txBody>
                  <a:tcPr marL="68580" marR="68580"/>
                </a:tc>
                <a:tc>
                  <a:txBody>
                    <a:bodyPr/>
                    <a:lstStyle/>
                    <a:p>
                      <a:pPr algn="ctr"/>
                      <a:endParaRPr lang="en-US" sz="1400" dirty="0"/>
                    </a:p>
                  </a:txBody>
                  <a:tcPr marL="68580" marR="68580"/>
                </a:tc>
                <a:tc>
                  <a:txBody>
                    <a:bodyPr/>
                    <a:lstStyle/>
                    <a:p>
                      <a:pPr algn="ctr"/>
                      <a:r>
                        <a:rPr lang="en-US" sz="1400" dirty="0" smtClean="0"/>
                        <a:t>December 2016</a:t>
                      </a:r>
                      <a:endParaRPr lang="en-US" sz="1400" dirty="0"/>
                    </a:p>
                  </a:txBody>
                  <a:tcPr marL="68580" marR="68580"/>
                </a:tc>
              </a:tr>
              <a:tr h="370840">
                <a:tc>
                  <a:txBody>
                    <a:bodyPr/>
                    <a:lstStyle/>
                    <a:p>
                      <a:r>
                        <a:rPr lang="en-US" sz="1400" dirty="0" smtClean="0"/>
                        <a:t>Geolocation Fields</a:t>
                      </a:r>
                      <a:endParaRPr lang="en-US" sz="1400" dirty="0"/>
                    </a:p>
                  </a:txBody>
                  <a:tcPr marL="68580" marR="68580"/>
                </a:tc>
                <a:tc>
                  <a:txBody>
                    <a:bodyPr/>
                    <a:lstStyle/>
                    <a:p>
                      <a:pPr algn="ctr"/>
                      <a:r>
                        <a:rPr lang="en-US" sz="1400" dirty="0" smtClean="0"/>
                        <a:t>X </a:t>
                      </a:r>
                      <a:endParaRPr lang="en-US" sz="1400" dirty="0"/>
                    </a:p>
                  </a:txBody>
                  <a:tcPr marL="68580" marR="68580"/>
                </a:tc>
                <a:tc>
                  <a:txBody>
                    <a:bodyPr/>
                    <a:lstStyle/>
                    <a:p>
                      <a:pPr algn="ctr"/>
                      <a:r>
                        <a:rPr lang="en-US" sz="1400" dirty="0" smtClean="0"/>
                        <a:t> X </a:t>
                      </a:r>
                      <a:endParaRPr lang="en-US" sz="1400" dirty="0"/>
                    </a:p>
                  </a:txBody>
                  <a:tcPr marL="68580" marR="68580"/>
                </a:tc>
                <a:tc>
                  <a:txBody>
                    <a:bodyPr/>
                    <a:lstStyle/>
                    <a:p>
                      <a:pPr algn="ctr"/>
                      <a:r>
                        <a:rPr lang="en-US" sz="1400" dirty="0" smtClean="0"/>
                        <a:t>December 2016</a:t>
                      </a:r>
                      <a:endParaRPr lang="en-US" sz="1400" dirty="0"/>
                    </a:p>
                  </a:txBody>
                  <a:tcPr marL="68580" marR="68580"/>
                </a:tc>
              </a:tr>
              <a:tr h="370840">
                <a:tc>
                  <a:txBody>
                    <a:bodyPr/>
                    <a:lstStyle/>
                    <a:p>
                      <a:r>
                        <a:rPr lang="en-US" sz="1400" dirty="0" smtClean="0"/>
                        <a:t>Level 1B (Calibrated Radiances)</a:t>
                      </a:r>
                      <a:endParaRPr lang="en-US" sz="1400" dirty="0"/>
                    </a:p>
                  </a:txBody>
                  <a:tcPr marL="68580" marR="68580"/>
                </a:tc>
                <a:tc>
                  <a:txBody>
                    <a:bodyPr/>
                    <a:lstStyle/>
                    <a:p>
                      <a:pPr algn="ctr"/>
                      <a:r>
                        <a:rPr lang="en-US" sz="1400" dirty="0" smtClean="0"/>
                        <a:t>X </a:t>
                      </a:r>
                      <a:endParaRPr lang="en-US" sz="1400" dirty="0"/>
                    </a:p>
                  </a:txBody>
                  <a:tcPr marL="68580" marR="68580"/>
                </a:tc>
                <a:tc>
                  <a:txBody>
                    <a:bodyPr/>
                    <a:lstStyle/>
                    <a:p>
                      <a:pPr algn="ctr"/>
                      <a:r>
                        <a:rPr lang="en-US" sz="1400" baseline="0" dirty="0" smtClean="0"/>
                        <a:t> X </a:t>
                      </a:r>
                      <a:endParaRPr lang="en-US" sz="1400" dirty="0"/>
                    </a:p>
                  </a:txBody>
                  <a:tcPr marL="68580" marR="68580"/>
                </a:tc>
                <a:tc>
                  <a:txBody>
                    <a:bodyPr/>
                    <a:lstStyle/>
                    <a:p>
                      <a:pPr algn="ctr"/>
                      <a:r>
                        <a:rPr lang="en-US" sz="1400" dirty="0" smtClean="0"/>
                        <a:t>December 2016</a:t>
                      </a:r>
                      <a:endParaRPr lang="en-US" sz="1400" dirty="0"/>
                    </a:p>
                  </a:txBody>
                  <a:tcPr marL="68580" marR="68580"/>
                </a:tc>
              </a:tr>
              <a:tr h="370840">
                <a:tc>
                  <a:txBody>
                    <a:bodyPr/>
                    <a:lstStyle/>
                    <a:p>
                      <a:r>
                        <a:rPr lang="en-US" sz="1400" dirty="0" smtClean="0"/>
                        <a:t>Cloud Mask</a:t>
                      </a:r>
                      <a:endParaRPr lang="en-US" sz="1400" dirty="0"/>
                    </a:p>
                  </a:txBody>
                  <a:tcPr marL="68580" marR="68580"/>
                </a:tc>
                <a:tc>
                  <a:txBody>
                    <a:bodyPr/>
                    <a:lstStyle/>
                    <a:p>
                      <a:pPr algn="ctr"/>
                      <a:r>
                        <a:rPr lang="en-US" sz="1400" dirty="0" smtClean="0"/>
                        <a:t>X </a:t>
                      </a:r>
                      <a:endParaRPr lang="en-US" sz="1400" dirty="0"/>
                    </a:p>
                  </a:txBody>
                  <a:tcPr marL="68580" marR="68580"/>
                </a:tc>
                <a:tc>
                  <a:txBody>
                    <a:bodyPr/>
                    <a:lstStyle/>
                    <a:p>
                      <a:pPr algn="ctr"/>
                      <a:r>
                        <a:rPr lang="en-US" sz="1400" dirty="0" smtClean="0"/>
                        <a:t>X</a:t>
                      </a:r>
                      <a:r>
                        <a:rPr lang="en-US" sz="1400" baseline="0" dirty="0" smtClean="0"/>
                        <a:t> </a:t>
                      </a:r>
                      <a:endParaRPr lang="en-US" sz="1400" dirty="0"/>
                    </a:p>
                  </a:txBody>
                  <a:tcPr marL="68580" marR="68580"/>
                </a:tc>
                <a:tc>
                  <a:txBody>
                    <a:bodyPr/>
                    <a:lstStyle/>
                    <a:p>
                      <a:pPr algn="ctr"/>
                      <a:r>
                        <a:rPr lang="en-US" sz="1400" dirty="0" smtClean="0"/>
                        <a:t>January 2017</a:t>
                      </a:r>
                      <a:endParaRPr lang="en-US" sz="1400" dirty="0"/>
                    </a:p>
                  </a:txBody>
                  <a:tcPr marL="68580" marR="68580"/>
                </a:tc>
              </a:tr>
              <a:tr h="370840">
                <a:tc>
                  <a:txBody>
                    <a:bodyPr/>
                    <a:lstStyle/>
                    <a:p>
                      <a:r>
                        <a:rPr lang="en-US" sz="1400" dirty="0" smtClean="0"/>
                        <a:t>Aerosol</a:t>
                      </a:r>
                      <a:r>
                        <a:rPr lang="en-US" sz="1400" baseline="0" dirty="0" smtClean="0"/>
                        <a:t> Dark </a:t>
                      </a:r>
                      <a:r>
                        <a:rPr lang="en-US" sz="1400" baseline="0" dirty="0"/>
                        <a:t> </a:t>
                      </a:r>
                      <a:r>
                        <a:rPr lang="en-US" sz="1400" baseline="0" dirty="0" smtClean="0"/>
                        <a:t>Target</a:t>
                      </a:r>
                    </a:p>
                  </a:txBody>
                  <a:tcPr marL="68580" marR="68580"/>
                </a:tc>
                <a:tc>
                  <a:txBody>
                    <a:bodyPr/>
                    <a:lstStyle/>
                    <a:p>
                      <a:pPr algn="ctr"/>
                      <a:r>
                        <a:rPr lang="en-US" sz="1400" dirty="0" smtClean="0"/>
                        <a:t>X </a:t>
                      </a:r>
                      <a:endParaRPr lang="en-US" sz="1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X</a:t>
                      </a:r>
                      <a:r>
                        <a:rPr lang="en-US" sz="1400" baseline="0" dirty="0" smtClean="0"/>
                        <a:t> </a:t>
                      </a:r>
                      <a:endParaRPr lang="en-US" sz="1400" dirty="0" smtClean="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January 2017</a:t>
                      </a:r>
                    </a:p>
                  </a:txBody>
                  <a:tcPr marL="68580" marR="68580"/>
                </a:tc>
              </a:tr>
              <a:tr h="370840">
                <a:tc>
                  <a:txBody>
                    <a:bodyPr/>
                    <a:lstStyle/>
                    <a:p>
                      <a:r>
                        <a:rPr lang="en-US" sz="1400" dirty="0" smtClean="0"/>
                        <a:t>Aerosol Deep Blue</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December</a:t>
                      </a:r>
                      <a:r>
                        <a:rPr lang="en-US" sz="1400" dirty="0" smtClean="0"/>
                        <a:t> 2016</a:t>
                      </a:r>
                    </a:p>
                  </a:txBody>
                  <a:tcPr marL="68580" marR="68580"/>
                </a:tc>
              </a:tr>
              <a:tr h="370840">
                <a:tc>
                  <a:txBody>
                    <a:bodyPr/>
                    <a:lstStyle/>
                    <a:p>
                      <a:r>
                        <a:rPr lang="en-US" sz="1400" dirty="0" smtClean="0"/>
                        <a:t>Total Precipitable</a:t>
                      </a:r>
                      <a:r>
                        <a:rPr lang="en-US" sz="1400" baseline="0" dirty="0" smtClean="0"/>
                        <a:t> Water Vapor</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X</a:t>
                      </a:r>
                      <a:r>
                        <a:rPr lang="en-US" sz="1400" baseline="0" dirty="0" smtClean="0"/>
                        <a:t> </a:t>
                      </a:r>
                      <a:endParaRPr lang="en-US" sz="1400" dirty="0" smtClean="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January 2017</a:t>
                      </a:r>
                    </a:p>
                  </a:txBody>
                  <a:tcPr marL="68580" marR="68580"/>
                </a:tc>
              </a:tr>
              <a:tr h="370840">
                <a:tc>
                  <a:txBody>
                    <a:bodyPr/>
                    <a:lstStyle/>
                    <a:p>
                      <a:r>
                        <a:rPr lang="en-US" sz="1400" dirty="0" smtClean="0"/>
                        <a:t>Cloud</a:t>
                      </a:r>
                      <a:r>
                        <a:rPr lang="en-US" sz="1400" baseline="0" dirty="0" smtClean="0"/>
                        <a:t> Properties (Optical &amp; Infrared)</a:t>
                      </a:r>
                      <a:endParaRPr lang="en-US" sz="1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X </a:t>
                      </a:r>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X</a:t>
                      </a:r>
                      <a:r>
                        <a:rPr lang="en-US" sz="1400" baseline="0" dirty="0" smtClean="0"/>
                        <a:t> </a:t>
                      </a:r>
                      <a:endParaRPr lang="en-US" sz="1400" dirty="0" smtClean="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January 2017</a:t>
                      </a:r>
                    </a:p>
                  </a:txBody>
                  <a:tcPr marL="68580" marR="68580"/>
                </a:tc>
              </a:tr>
              <a:tr h="370840">
                <a:tc>
                  <a:txBody>
                    <a:bodyPr/>
                    <a:lstStyle/>
                    <a:p>
                      <a:r>
                        <a:rPr lang="en-US" sz="1400" dirty="0" smtClean="0"/>
                        <a:t>Cirrus Reflectance</a:t>
                      </a:r>
                      <a:endParaRPr lang="en-US" sz="1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December 2016</a:t>
                      </a:r>
                    </a:p>
                  </a:txBody>
                  <a:tcPr marL="68580" marR="68580"/>
                </a:tc>
              </a:tr>
              <a:tr h="370840">
                <a:tc>
                  <a:txBody>
                    <a:bodyPr/>
                    <a:lstStyle/>
                    <a:p>
                      <a:r>
                        <a:rPr lang="en-US" sz="1400" dirty="0" smtClean="0"/>
                        <a:t>Joint</a:t>
                      </a:r>
                      <a:r>
                        <a:rPr lang="en-US" sz="1400" baseline="0" dirty="0" smtClean="0"/>
                        <a:t> Atmosphere Product*</a:t>
                      </a:r>
                      <a:endParaRPr lang="en-US" sz="14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X </a:t>
                      </a:r>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TBD</a:t>
                      </a:r>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TBD</a:t>
                      </a:r>
                    </a:p>
                  </a:txBody>
                  <a:tcPr marL="68580" marR="68580"/>
                </a:tc>
              </a:tr>
            </a:tbl>
          </a:graphicData>
        </a:graphic>
      </p:graphicFrame>
      <p:sp>
        <p:nvSpPr>
          <p:cNvPr id="3" name="TextBox 2"/>
          <p:cNvSpPr txBox="1"/>
          <p:nvPr/>
        </p:nvSpPr>
        <p:spPr>
          <a:xfrm>
            <a:off x="1572883" y="6384696"/>
            <a:ext cx="3771473" cy="369332"/>
          </a:xfrm>
          <a:prstGeom prst="rect">
            <a:avLst/>
          </a:prstGeom>
          <a:noFill/>
        </p:spPr>
        <p:txBody>
          <a:bodyPr wrap="none" rtlCol="0">
            <a:spAutoFit/>
          </a:bodyPr>
          <a:lstStyle/>
          <a:p>
            <a:r>
              <a:rPr lang="en-US" dirty="0" smtClean="0"/>
              <a:t>* </a:t>
            </a:r>
            <a:r>
              <a:rPr lang="en-US" sz="1400" dirty="0" smtClean="0"/>
              <a:t>Selected parameters from Level 2 products</a:t>
            </a:r>
            <a:endParaRPr lang="en-US" sz="1400" dirty="0"/>
          </a:p>
        </p:txBody>
      </p:sp>
      <p:sp>
        <p:nvSpPr>
          <p:cNvPr id="5" name="Slide Number Placeholder 4"/>
          <p:cNvSpPr>
            <a:spLocks noGrp="1"/>
          </p:cNvSpPr>
          <p:nvPr>
            <p:ph type="sldNum" sz="quarter" idx="4294967295"/>
          </p:nvPr>
        </p:nvSpPr>
        <p:spPr>
          <a:xfrm>
            <a:off x="8056302" y="6441965"/>
            <a:ext cx="734521" cy="365125"/>
          </a:xfrm>
          <a:prstGeom prst="rect">
            <a:avLst/>
          </a:prstGeom>
        </p:spPr>
        <p:txBody>
          <a:bodyPr/>
          <a:lstStyle/>
          <a:p>
            <a:fld id="{4C183034-2083-4CA7-9852-539FE5CEA249}" type="slidenum">
              <a:rPr lang="en-US" smtClean="0"/>
              <a:t>16</a:t>
            </a:fld>
            <a:endParaRPr lang="en-US" dirty="0"/>
          </a:p>
        </p:txBody>
      </p:sp>
    </p:spTree>
    <p:extLst>
      <p:ext uri="{BB962C8B-B14F-4D97-AF65-F5344CB8AC3E}">
        <p14:creationId xmlns:p14="http://schemas.microsoft.com/office/powerpoint/2010/main" val="1476855419"/>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718" y="-156958"/>
            <a:ext cx="7886700" cy="1325563"/>
          </a:xfrm>
        </p:spPr>
        <p:txBody>
          <a:bodyPr>
            <a:normAutofit/>
          </a:bodyPr>
          <a:lstStyle/>
          <a:p>
            <a:pPr algn="ctr"/>
            <a:r>
              <a:rPr lang="en-US" dirty="0" smtClean="0"/>
              <a:t>SNPP Ozone Products for EOS Continuity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9375478"/>
              </p:ext>
            </p:extLst>
          </p:nvPr>
        </p:nvGraphicFramePr>
        <p:xfrm>
          <a:off x="636718" y="1219080"/>
          <a:ext cx="7877054" cy="5311957"/>
        </p:xfrm>
        <a:graphic>
          <a:graphicData uri="http://schemas.openxmlformats.org/drawingml/2006/table">
            <a:tbl>
              <a:tblPr firstRow="1" bandRow="1">
                <a:tableStyleId>{5C22544A-7EE6-4342-B048-85BDC9FD1C3A}</a:tableStyleId>
              </a:tblPr>
              <a:tblGrid>
                <a:gridCol w="1811611"/>
                <a:gridCol w="916318"/>
                <a:gridCol w="1020736"/>
                <a:gridCol w="1076173"/>
                <a:gridCol w="1224953"/>
                <a:gridCol w="1827263"/>
              </a:tblGrid>
              <a:tr h="644299">
                <a:tc>
                  <a:txBody>
                    <a:bodyPr/>
                    <a:lstStyle/>
                    <a:p>
                      <a:pPr algn="ctr"/>
                      <a:r>
                        <a:rPr lang="en-US" sz="1600" dirty="0" smtClean="0"/>
                        <a:t/>
                      </a:r>
                      <a:br>
                        <a:rPr lang="en-US" sz="1600" dirty="0" smtClean="0"/>
                      </a:br>
                      <a:r>
                        <a:rPr lang="en-US" sz="1600" dirty="0" smtClean="0"/>
                        <a:t>Product Name</a:t>
                      </a:r>
                      <a:endParaRPr lang="en-US" sz="1600" dirty="0"/>
                    </a:p>
                  </a:txBody>
                  <a:tcPr marL="68580" marR="68580"/>
                </a:tc>
                <a:tc>
                  <a:txBody>
                    <a:bodyPr/>
                    <a:lstStyle/>
                    <a:p>
                      <a:pPr algn="ctr"/>
                      <a:r>
                        <a:rPr lang="en-US" sz="1600" dirty="0" smtClean="0"/>
                        <a:t>EOS Aura</a:t>
                      </a:r>
                      <a:br>
                        <a:rPr lang="en-US" sz="1600" dirty="0" smtClean="0"/>
                      </a:br>
                      <a:r>
                        <a:rPr lang="en-US" sz="1600" dirty="0" smtClean="0"/>
                        <a:t>OMI</a:t>
                      </a:r>
                      <a:endParaRPr lang="en-US" sz="1600" dirty="0"/>
                    </a:p>
                  </a:txBody>
                  <a:tcPr marL="68580" marR="68580"/>
                </a:tc>
                <a:tc>
                  <a:txBody>
                    <a:bodyPr/>
                    <a:lstStyle/>
                    <a:p>
                      <a:pPr algn="ctr"/>
                      <a:r>
                        <a:rPr lang="en-US" sz="1600" dirty="0" smtClean="0"/>
                        <a:t>SNPP</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OMPS</a:t>
                      </a:r>
                      <a:r>
                        <a:rPr lang="en-US" sz="1600" baseline="0" dirty="0" smtClean="0"/>
                        <a:t/>
                      </a:r>
                      <a:br>
                        <a:rPr lang="en-US" sz="1600" baseline="0" dirty="0" smtClean="0"/>
                      </a:br>
                      <a:r>
                        <a:rPr lang="en-US" sz="1600" baseline="0" dirty="0" smtClean="0"/>
                        <a:t>Nadir +  Limb</a:t>
                      </a:r>
                      <a:endParaRPr lang="en-US" sz="1600" dirty="0" smtClean="0"/>
                    </a:p>
                  </a:txBody>
                  <a:tcPr marL="68580" marR="68580"/>
                </a:tc>
                <a:tc>
                  <a:txBody>
                    <a:bodyPr/>
                    <a:lstStyle/>
                    <a:p>
                      <a:pPr algn="ctr"/>
                      <a:r>
                        <a:rPr lang="en-US" sz="1600" dirty="0" smtClean="0"/>
                        <a:t>JPSS 1 </a:t>
                      </a:r>
                    </a:p>
                    <a:p>
                      <a:pPr algn="ctr"/>
                      <a:r>
                        <a:rPr lang="en-US" sz="1600" dirty="0" smtClean="0"/>
                        <a:t>OMPS</a:t>
                      </a:r>
                      <a:r>
                        <a:rPr lang="en-US" sz="1600" baseline="0" dirty="0" smtClean="0"/>
                        <a:t/>
                      </a:r>
                      <a:br>
                        <a:rPr lang="en-US" sz="1600" baseline="0" dirty="0" smtClean="0"/>
                      </a:br>
                      <a:r>
                        <a:rPr lang="en-US" sz="1600" baseline="0" dirty="0" smtClean="0"/>
                        <a:t>Nadir</a:t>
                      </a:r>
                      <a:endParaRPr lang="en-US" sz="1600" dirty="0"/>
                    </a:p>
                  </a:txBody>
                  <a:tcPr marL="68580" marR="68580"/>
                </a:tc>
                <a:tc>
                  <a:txBody>
                    <a:bodyPr/>
                    <a:lstStyle/>
                    <a:p>
                      <a:pPr algn="ctr"/>
                      <a:r>
                        <a:rPr lang="en-US" sz="1600" dirty="0" smtClean="0"/>
                        <a:t>JPSS 2</a:t>
                      </a:r>
                    </a:p>
                    <a:p>
                      <a:pPr algn="ctr"/>
                      <a:r>
                        <a:rPr lang="en-US" sz="1600" dirty="0" smtClean="0"/>
                        <a:t>OMPS</a:t>
                      </a:r>
                      <a:r>
                        <a:rPr lang="en-US" sz="1600" baseline="0" dirty="0" smtClean="0"/>
                        <a:t/>
                      </a:r>
                      <a:br>
                        <a:rPr lang="en-US" sz="1600" baseline="0" dirty="0" smtClean="0"/>
                      </a:br>
                      <a:r>
                        <a:rPr lang="en-US" sz="1600" baseline="0" dirty="0" smtClean="0"/>
                        <a:t>Nadir +  Limb</a:t>
                      </a:r>
                      <a:endParaRPr lang="en-US" sz="1600" dirty="0"/>
                    </a:p>
                  </a:txBody>
                  <a:tcPr marL="68580" marR="6858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Planned</a:t>
                      </a:r>
                      <a:r>
                        <a:rPr lang="en-US" sz="1600" baseline="0" dirty="0" smtClean="0"/>
                        <a:t> Time Frame</a:t>
                      </a:r>
                      <a:br>
                        <a:rPr lang="en-US" sz="1600" baseline="0" dirty="0" smtClean="0"/>
                      </a:br>
                      <a:r>
                        <a:rPr lang="en-US" sz="1600" baseline="0" dirty="0" smtClean="0"/>
                        <a:t>to the DAACs</a:t>
                      </a:r>
                      <a:br>
                        <a:rPr lang="en-US" sz="1600" baseline="0" dirty="0" smtClean="0"/>
                      </a:br>
                      <a:r>
                        <a:rPr lang="en-US" sz="1600" baseline="0" dirty="0" smtClean="0"/>
                        <a:t>(OMPS-NPP Products)</a:t>
                      </a:r>
                      <a:endParaRPr lang="en-US" sz="1600" dirty="0" smtClean="0"/>
                    </a:p>
                  </a:txBody>
                  <a:tcPr marL="68580" marR="68580"/>
                </a:tc>
              </a:tr>
              <a:tr h="644299">
                <a:tc>
                  <a:txBody>
                    <a:bodyPr/>
                    <a:lstStyle/>
                    <a:p>
                      <a:r>
                        <a:rPr lang="en-US" sz="1400" dirty="0" smtClean="0"/>
                        <a:t>Calibrated,</a:t>
                      </a:r>
                      <a:r>
                        <a:rPr lang="en-US" sz="1400" baseline="0" dirty="0" smtClean="0"/>
                        <a:t> </a:t>
                      </a:r>
                      <a:r>
                        <a:rPr lang="en-US" sz="1400" baseline="0" dirty="0" err="1" smtClean="0"/>
                        <a:t>Geolocated</a:t>
                      </a:r>
                      <a:r>
                        <a:rPr lang="en-US" sz="1400" baseline="0" dirty="0" smtClean="0"/>
                        <a:t> L1B</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solidFill>
                            <a:schemeClr val="tx1"/>
                          </a:solidFill>
                        </a:rPr>
                        <a:t>September 2016</a:t>
                      </a:r>
                      <a:r>
                        <a:rPr lang="en-US" sz="1400" baseline="0" dirty="0" smtClean="0">
                          <a:solidFill>
                            <a:schemeClr val="tx1"/>
                          </a:solidFill>
                        </a:rPr>
                        <a:t> </a:t>
                      </a:r>
                      <a:r>
                        <a:rPr lang="en-US" sz="1400" dirty="0" smtClean="0">
                          <a:solidFill>
                            <a:schemeClr val="tx1"/>
                          </a:solidFill>
                        </a:rPr>
                        <a:t>(nadir)</a:t>
                      </a:r>
                    </a:p>
                    <a:p>
                      <a:pPr algn="ctr"/>
                      <a:r>
                        <a:rPr lang="en-US" sz="1400" i="0" dirty="0" smtClean="0"/>
                        <a:t>October 2016 (limb)</a:t>
                      </a:r>
                      <a:endParaRPr lang="en-US" sz="1400" i="0" dirty="0"/>
                    </a:p>
                  </a:txBody>
                  <a:tcPr marL="68580" marR="68580"/>
                </a:tc>
              </a:tr>
              <a:tr h="644299">
                <a:tc>
                  <a:txBody>
                    <a:bodyPr/>
                    <a:lstStyle/>
                    <a:p>
                      <a:r>
                        <a:rPr lang="en-US" sz="1400" dirty="0" smtClean="0"/>
                        <a:t>Ozone nadir</a:t>
                      </a:r>
                      <a:r>
                        <a:rPr lang="en-US" sz="1400" baseline="0" dirty="0" smtClean="0"/>
                        <a:t> vertical profiles </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solidFill>
                            <a:schemeClr val="tx1"/>
                          </a:solidFill>
                        </a:rPr>
                        <a:t>September 2016</a:t>
                      </a:r>
                      <a:endParaRPr lang="en-US" sz="1400" dirty="0">
                        <a:solidFill>
                          <a:schemeClr val="tx1"/>
                        </a:solidFill>
                      </a:endParaRPr>
                    </a:p>
                  </a:txBody>
                  <a:tcPr marL="68580" marR="68580"/>
                </a:tc>
              </a:tr>
              <a:tr h="644299">
                <a:tc>
                  <a:txBody>
                    <a:bodyPr/>
                    <a:lstStyle/>
                    <a:p>
                      <a:r>
                        <a:rPr lang="en-US" sz="1400" dirty="0" smtClean="0"/>
                        <a:t>Ozone total</a:t>
                      </a:r>
                      <a:r>
                        <a:rPr lang="en-US" sz="1400" baseline="0" dirty="0" smtClean="0"/>
                        <a:t> column</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solidFill>
                            <a:schemeClr val="tx1"/>
                          </a:solidFill>
                        </a:rPr>
                        <a:t>September</a:t>
                      </a:r>
                      <a:r>
                        <a:rPr lang="en-US" sz="1400" baseline="0" dirty="0" smtClean="0">
                          <a:solidFill>
                            <a:schemeClr val="tx1"/>
                          </a:solidFill>
                        </a:rPr>
                        <a:t> </a:t>
                      </a:r>
                      <a:r>
                        <a:rPr lang="en-US" sz="1400" dirty="0" smtClean="0">
                          <a:solidFill>
                            <a:schemeClr val="tx1"/>
                          </a:solidFill>
                        </a:rPr>
                        <a:t>2016</a:t>
                      </a:r>
                      <a:endParaRPr lang="en-US" sz="1400" dirty="0">
                        <a:solidFill>
                          <a:schemeClr val="tx1"/>
                        </a:solidFill>
                      </a:endParaRPr>
                    </a:p>
                  </a:txBody>
                  <a:tcPr marL="68580" marR="68580"/>
                </a:tc>
              </a:tr>
              <a:tr h="373284">
                <a:tc>
                  <a:txBody>
                    <a:bodyPr/>
                    <a:lstStyle/>
                    <a:p>
                      <a:r>
                        <a:rPr lang="en-US" sz="1400" dirty="0" smtClean="0"/>
                        <a:t>Aerosol Index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solidFill>
                            <a:schemeClr val="tx1"/>
                          </a:solidFill>
                        </a:rPr>
                        <a:t>Included in Ozone total column product</a:t>
                      </a:r>
                      <a:endParaRPr lang="en-US" sz="1400" dirty="0">
                        <a:solidFill>
                          <a:schemeClr val="tx1"/>
                        </a:solidFill>
                      </a:endParaRPr>
                    </a:p>
                  </a:txBody>
                  <a:tcPr marL="68580" marR="68580"/>
                </a:tc>
              </a:tr>
              <a:tr h="373284">
                <a:tc>
                  <a:txBody>
                    <a:bodyPr/>
                    <a:lstStyle/>
                    <a:p>
                      <a:r>
                        <a:rPr lang="en-US" sz="1400" dirty="0" smtClean="0"/>
                        <a:t>High resolution vertical Ozone profiles</a:t>
                      </a:r>
                      <a:endParaRPr lang="en-US" sz="1400" dirty="0"/>
                    </a:p>
                  </a:txBody>
                  <a:tcPr marL="68580" marR="68580"/>
                </a:tc>
                <a:tc>
                  <a:txBody>
                    <a:bodyPr/>
                    <a:lstStyle/>
                    <a:p>
                      <a:pPr algn="ctr"/>
                      <a:r>
                        <a:rPr lang="en-US" sz="1400" dirty="0" smtClean="0"/>
                        <a:t>-</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i="0" dirty="0" smtClean="0"/>
                        <a:t>January</a:t>
                      </a:r>
                      <a:r>
                        <a:rPr lang="en-US" sz="1400" i="0" baseline="0" dirty="0" smtClean="0"/>
                        <a:t> 2017</a:t>
                      </a:r>
                      <a:endParaRPr lang="en-US" sz="1400" i="0" dirty="0"/>
                    </a:p>
                  </a:txBody>
                  <a:tcPr marL="68580" marR="68580"/>
                </a:tc>
              </a:tr>
              <a:tr h="373284">
                <a:tc>
                  <a:txBody>
                    <a:bodyPr/>
                    <a:lstStyle/>
                    <a:p>
                      <a:r>
                        <a:rPr lang="en-US" sz="1400" dirty="0" smtClean="0"/>
                        <a:t>High resolution aerosol</a:t>
                      </a:r>
                      <a:r>
                        <a:rPr lang="en-US" sz="1400" baseline="0" dirty="0" smtClean="0"/>
                        <a:t> vertical profiles</a:t>
                      </a:r>
                      <a:endParaRPr lang="en-US" sz="1400" dirty="0"/>
                    </a:p>
                  </a:txBody>
                  <a:tcPr marL="68580" marR="68580"/>
                </a:tc>
                <a:tc>
                  <a:txBody>
                    <a:bodyPr/>
                    <a:lstStyle/>
                    <a:p>
                      <a:pPr algn="ctr"/>
                      <a:r>
                        <a:rPr lang="en-US" sz="1400" dirty="0" smtClean="0"/>
                        <a:t>-</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i="0" dirty="0" smtClean="0"/>
                        <a:t>November 2016</a:t>
                      </a:r>
                      <a:endParaRPr lang="en-US" sz="1400" i="0" dirty="0"/>
                    </a:p>
                  </a:txBody>
                  <a:tcPr marL="68580" marR="68580"/>
                </a:tc>
              </a:tr>
            </a:tbl>
          </a:graphicData>
        </a:graphic>
      </p:graphicFrame>
      <p:sp>
        <p:nvSpPr>
          <p:cNvPr id="3" name="Slide Number Placeholder 2"/>
          <p:cNvSpPr>
            <a:spLocks noGrp="1"/>
          </p:cNvSpPr>
          <p:nvPr>
            <p:ph type="sldNum" sz="quarter" idx="4294967295"/>
          </p:nvPr>
        </p:nvSpPr>
        <p:spPr>
          <a:xfrm>
            <a:off x="8099115" y="6441965"/>
            <a:ext cx="748792" cy="365125"/>
          </a:xfrm>
          <a:prstGeom prst="rect">
            <a:avLst/>
          </a:prstGeom>
        </p:spPr>
        <p:txBody>
          <a:bodyPr/>
          <a:lstStyle/>
          <a:p>
            <a:fld id="{4C183034-2083-4CA7-9852-539FE5CEA249}" type="slidenum">
              <a:rPr lang="en-US" smtClean="0"/>
              <a:t>17</a:t>
            </a:fld>
            <a:endParaRPr lang="en-US" dirty="0"/>
          </a:p>
        </p:txBody>
      </p:sp>
    </p:spTree>
    <p:extLst>
      <p:ext uri="{BB962C8B-B14F-4D97-AF65-F5344CB8AC3E}">
        <p14:creationId xmlns:p14="http://schemas.microsoft.com/office/powerpoint/2010/main" val="639851978"/>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4" y="-97454"/>
            <a:ext cx="9012219" cy="1325563"/>
          </a:xfrm>
        </p:spPr>
        <p:txBody>
          <a:bodyPr>
            <a:normAutofit/>
          </a:bodyPr>
          <a:lstStyle/>
          <a:p>
            <a:pPr algn="ctr"/>
            <a:r>
              <a:rPr lang="en-US" dirty="0" smtClean="0"/>
              <a:t>Sounder Products for EOS Continuity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0347633"/>
              </p:ext>
            </p:extLst>
          </p:nvPr>
        </p:nvGraphicFramePr>
        <p:xfrm>
          <a:off x="544028" y="1138997"/>
          <a:ext cx="8038647" cy="4019642"/>
        </p:xfrm>
        <a:graphic>
          <a:graphicData uri="http://schemas.openxmlformats.org/drawingml/2006/table">
            <a:tbl>
              <a:tblPr firstRow="1" bandRow="1">
                <a:tableStyleId>{5C22544A-7EE6-4342-B048-85BDC9FD1C3A}</a:tableStyleId>
              </a:tblPr>
              <a:tblGrid>
                <a:gridCol w="3104401"/>
                <a:gridCol w="1250704"/>
                <a:gridCol w="1549784"/>
                <a:gridCol w="2133758"/>
              </a:tblGrid>
              <a:tr h="720663">
                <a:tc>
                  <a:txBody>
                    <a:bodyPr/>
                    <a:lstStyle/>
                    <a:p>
                      <a:r>
                        <a:rPr lang="en-US" sz="1600" strike="noStrike" dirty="0" smtClean="0"/>
                        <a:t>Product</a:t>
                      </a:r>
                      <a:r>
                        <a:rPr lang="en-US" sz="1600" strike="noStrike" baseline="0" dirty="0" smtClean="0"/>
                        <a:t> Name</a:t>
                      </a:r>
                      <a:endParaRPr lang="en-US" sz="1600" strike="noStrike" dirty="0"/>
                    </a:p>
                  </a:txBody>
                  <a:tcPr marL="68580" marR="68580"/>
                </a:tc>
                <a:tc>
                  <a:txBody>
                    <a:bodyPr/>
                    <a:lstStyle/>
                    <a:p>
                      <a:pPr algn="ctr"/>
                      <a:r>
                        <a:rPr lang="en-US" sz="1600" strike="noStrike" dirty="0" smtClean="0"/>
                        <a:t>AMSU-A/AIRS (EOS Aqua)</a:t>
                      </a:r>
                      <a:endParaRPr lang="en-US" sz="1600" strike="noStrike" dirty="0"/>
                    </a:p>
                  </a:txBody>
                  <a:tcPr marL="68580" marR="68580"/>
                </a:tc>
                <a:tc>
                  <a:txBody>
                    <a:bodyPr/>
                    <a:lstStyle/>
                    <a:p>
                      <a:pPr algn="ctr"/>
                      <a:r>
                        <a:rPr lang="en-US" sz="1600" dirty="0" smtClean="0"/>
                        <a:t>ATMS/</a:t>
                      </a:r>
                      <a:r>
                        <a:rPr lang="en-US" sz="1600" dirty="0" err="1" smtClean="0"/>
                        <a:t>CrIS</a:t>
                      </a:r>
                      <a:r>
                        <a:rPr lang="en-US" sz="1600" dirty="0" smtClean="0"/>
                        <a:t> (S-NPP, JPSS</a:t>
                      </a:r>
                      <a:r>
                        <a:rPr lang="en-US" sz="1600" baseline="0" dirty="0" smtClean="0"/>
                        <a:t> 1 and JPSS 2)</a:t>
                      </a:r>
                      <a:endParaRPr lang="en-US" sz="1600" dirty="0"/>
                    </a:p>
                  </a:txBody>
                  <a:tcPr marL="68580" marR="68580"/>
                </a:tc>
                <a:tc>
                  <a:txBody>
                    <a:bodyPr/>
                    <a:lstStyle/>
                    <a:p>
                      <a:pPr algn="ctr"/>
                      <a:r>
                        <a:rPr lang="en-US" sz="1600" dirty="0" smtClean="0"/>
                        <a:t>Planned</a:t>
                      </a:r>
                      <a:r>
                        <a:rPr lang="en-US" sz="1600" baseline="0" dirty="0" smtClean="0"/>
                        <a:t> Time Frame to the DAACs</a:t>
                      </a:r>
                      <a:endParaRPr lang="en-US" sz="1600" dirty="0"/>
                    </a:p>
                  </a:txBody>
                  <a:tcPr marL="68580" marR="68580"/>
                </a:tc>
              </a:tr>
              <a:tr h="374681">
                <a:tc>
                  <a:txBody>
                    <a:bodyPr/>
                    <a:lstStyle/>
                    <a:p>
                      <a:r>
                        <a:rPr lang="en-US" sz="1400" dirty="0" smtClean="0"/>
                        <a:t>MW Level 1B radiances</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baseline="0" dirty="0" smtClean="0"/>
                        <a:t>January 2017</a:t>
                      </a:r>
                      <a:endParaRPr lang="en-US" sz="1400" dirty="0"/>
                    </a:p>
                  </a:txBody>
                  <a:tcPr marL="68580" marR="68580"/>
                </a:tc>
              </a:tr>
              <a:tr h="374681">
                <a:tc>
                  <a:txBody>
                    <a:bodyPr/>
                    <a:lstStyle/>
                    <a:p>
                      <a:r>
                        <a:rPr lang="en-US" sz="1400" dirty="0" smtClean="0"/>
                        <a:t>IR Level 1B radiances (reduced resolution)</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January 2017</a:t>
                      </a:r>
                      <a:endParaRPr lang="en-US" sz="1400" dirty="0"/>
                    </a:p>
                  </a:txBody>
                  <a:tcPr marL="68580" marR="68580"/>
                </a:tc>
              </a:tr>
              <a:tr h="3746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IR Level 1B radiances (full resolution)</a:t>
                      </a:r>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January 2018</a:t>
                      </a:r>
                      <a:endParaRPr lang="en-US" sz="1400" dirty="0"/>
                    </a:p>
                  </a:txBody>
                  <a:tcPr marL="68580" marR="68580"/>
                </a:tc>
              </a:tr>
              <a:tr h="374681">
                <a:tc>
                  <a:txBody>
                    <a:bodyPr/>
                    <a:lstStyle/>
                    <a:p>
                      <a:r>
                        <a:rPr lang="en-US" sz="1400" dirty="0" smtClean="0"/>
                        <a:t>Level 2 Products</a:t>
                      </a:r>
                      <a:r>
                        <a:rPr lang="en-US" sz="1400" baseline="0" dirty="0" smtClean="0"/>
                        <a:t>* (reduced resolution)</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October 2017</a:t>
                      </a:r>
                      <a:r>
                        <a:rPr lang="en-US" sz="1400" baseline="0" dirty="0" smtClean="0"/>
                        <a:t> (beta)</a:t>
                      </a:r>
                      <a:endParaRPr lang="en-US" sz="1400" dirty="0"/>
                    </a:p>
                  </a:txBody>
                  <a:tcPr marL="68580" marR="68580"/>
                </a:tc>
              </a:tr>
              <a:tr h="374681">
                <a:tc>
                  <a:txBody>
                    <a:bodyPr/>
                    <a:lstStyle/>
                    <a:p>
                      <a:r>
                        <a:rPr lang="en-US" sz="1400" dirty="0" smtClean="0"/>
                        <a:t>Level 3 Gridded</a:t>
                      </a:r>
                      <a:r>
                        <a:rPr lang="en-US" sz="1400" baseline="0" dirty="0" smtClean="0"/>
                        <a:t> products* (reduced resolution)</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February 2018</a:t>
                      </a:r>
                      <a:endParaRPr lang="en-US" sz="1400" dirty="0"/>
                    </a:p>
                  </a:txBody>
                  <a:tcPr marL="68580" marR="68580"/>
                </a:tc>
              </a:tr>
              <a:tr h="374681">
                <a:tc>
                  <a:txBody>
                    <a:bodyPr/>
                    <a:lstStyle/>
                    <a:p>
                      <a:r>
                        <a:rPr lang="en-US" sz="1400" dirty="0" smtClean="0"/>
                        <a:t>Level</a:t>
                      </a:r>
                      <a:r>
                        <a:rPr lang="en-US" sz="1400" baseline="0" dirty="0" smtClean="0"/>
                        <a:t> 2 Products* (full resolution)</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October 2018</a:t>
                      </a:r>
                      <a:endParaRPr lang="en-US" sz="1400" dirty="0"/>
                    </a:p>
                  </a:txBody>
                  <a:tcPr marL="68580" marR="68580"/>
                </a:tc>
              </a:tr>
              <a:tr h="374681">
                <a:tc>
                  <a:txBody>
                    <a:bodyPr/>
                    <a:lstStyle/>
                    <a:p>
                      <a:r>
                        <a:rPr lang="en-US" sz="1400" dirty="0" smtClean="0"/>
                        <a:t>Level 3 Gridded</a:t>
                      </a:r>
                      <a:r>
                        <a:rPr lang="en-US" sz="1400" baseline="0" dirty="0" smtClean="0"/>
                        <a:t> products* (full resolution)</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X</a:t>
                      </a:r>
                      <a:endParaRPr lang="en-US" sz="1400" dirty="0"/>
                    </a:p>
                  </a:txBody>
                  <a:tcPr marL="68580" marR="68580"/>
                </a:tc>
                <a:tc>
                  <a:txBody>
                    <a:bodyPr/>
                    <a:lstStyle/>
                    <a:p>
                      <a:pPr algn="ctr"/>
                      <a:r>
                        <a:rPr lang="en-US" sz="1400" dirty="0" smtClean="0"/>
                        <a:t>February 2018</a:t>
                      </a:r>
                      <a:endParaRPr lang="en-US" sz="1400" dirty="0"/>
                    </a:p>
                  </a:txBody>
                  <a:tcPr marL="68580" marR="68580"/>
                </a:tc>
              </a:tr>
            </a:tbl>
          </a:graphicData>
        </a:graphic>
      </p:graphicFrame>
      <p:sp>
        <p:nvSpPr>
          <p:cNvPr id="3" name="Rectangle 2"/>
          <p:cNvSpPr/>
          <p:nvPr/>
        </p:nvSpPr>
        <p:spPr>
          <a:xfrm>
            <a:off x="816034" y="5572681"/>
            <a:ext cx="7730550" cy="800219"/>
          </a:xfrm>
          <a:prstGeom prst="rect">
            <a:avLst/>
          </a:prstGeom>
        </p:spPr>
        <p:txBody>
          <a:bodyPr wrap="square">
            <a:spAutoFit/>
          </a:bodyPr>
          <a:lstStyle/>
          <a:p>
            <a:pPr marL="230188" indent="-230188"/>
            <a:r>
              <a:rPr lang="en-US" dirty="0" smtClean="0"/>
              <a:t>*	</a:t>
            </a:r>
            <a:r>
              <a:rPr lang="en-US" sz="1400" dirty="0" smtClean="0"/>
              <a:t>Atmospheric Temperature &amp; </a:t>
            </a:r>
            <a:r>
              <a:rPr lang="en-US" sz="1400" dirty="0"/>
              <a:t>W</a:t>
            </a:r>
            <a:r>
              <a:rPr lang="en-US" sz="1400" dirty="0" smtClean="0"/>
              <a:t>ater Vapor </a:t>
            </a:r>
            <a:r>
              <a:rPr lang="en-US" sz="1400" dirty="0"/>
              <a:t>profiles, S</a:t>
            </a:r>
            <a:r>
              <a:rPr lang="en-US" sz="1400" dirty="0" smtClean="0"/>
              <a:t>urface Temperature and Emissivity, Total Cloud Liquid Water, Cloud </a:t>
            </a:r>
            <a:r>
              <a:rPr lang="fr-FR" sz="1400" dirty="0" err="1"/>
              <a:t>Properties</a:t>
            </a:r>
            <a:r>
              <a:rPr lang="fr-FR" sz="1400" dirty="0"/>
              <a:t> </a:t>
            </a:r>
            <a:r>
              <a:rPr lang="en-US" sz="1400" dirty="0"/>
              <a:t>(fractional cover, cloud top temperature, cloud top height</a:t>
            </a:r>
            <a:r>
              <a:rPr lang="en-US" sz="1400" dirty="0" smtClean="0"/>
              <a:t>), Ozone, Carbon Monoxide, Methane, Cloud </a:t>
            </a:r>
            <a:r>
              <a:rPr lang="en-US" sz="1400" dirty="0"/>
              <a:t>C</a:t>
            </a:r>
            <a:r>
              <a:rPr lang="en-US" sz="1400" dirty="0" smtClean="0"/>
              <a:t>leared IR Radiances</a:t>
            </a:r>
            <a:endParaRPr lang="en-US" sz="1400" dirty="0"/>
          </a:p>
        </p:txBody>
      </p:sp>
      <p:sp>
        <p:nvSpPr>
          <p:cNvPr id="5" name="Slide Number Placeholder 4"/>
          <p:cNvSpPr>
            <a:spLocks noGrp="1"/>
          </p:cNvSpPr>
          <p:nvPr>
            <p:ph type="sldNum" sz="quarter" idx="4294967295"/>
          </p:nvPr>
        </p:nvSpPr>
        <p:spPr>
          <a:xfrm>
            <a:off x="7885050" y="6356351"/>
            <a:ext cx="634626" cy="365125"/>
          </a:xfrm>
          <a:prstGeom prst="rect">
            <a:avLst/>
          </a:prstGeom>
        </p:spPr>
        <p:txBody>
          <a:bodyPr/>
          <a:lstStyle/>
          <a:p>
            <a:fld id="{4C183034-2083-4CA7-9852-539FE5CEA249}" type="slidenum">
              <a:rPr lang="en-US" smtClean="0"/>
              <a:t>18</a:t>
            </a:fld>
            <a:endParaRPr lang="en-US" dirty="0"/>
          </a:p>
        </p:txBody>
      </p:sp>
    </p:spTree>
    <p:extLst>
      <p:ext uri="{BB962C8B-B14F-4D97-AF65-F5344CB8AC3E}">
        <p14:creationId xmlns:p14="http://schemas.microsoft.com/office/powerpoint/2010/main" val="1938575399"/>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81" y="-97454"/>
            <a:ext cx="9012219" cy="1325563"/>
          </a:xfrm>
        </p:spPr>
        <p:txBody>
          <a:bodyPr>
            <a:normAutofit/>
          </a:bodyPr>
          <a:lstStyle/>
          <a:p>
            <a:pPr algn="ctr"/>
            <a:r>
              <a:rPr lang="en-US" dirty="0" smtClean="0"/>
              <a:t>CERES Products for EOS Continuity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2943343"/>
              </p:ext>
            </p:extLst>
          </p:nvPr>
        </p:nvGraphicFramePr>
        <p:xfrm>
          <a:off x="663045" y="1260901"/>
          <a:ext cx="7786508" cy="5212079"/>
        </p:xfrm>
        <a:graphic>
          <a:graphicData uri="http://schemas.openxmlformats.org/drawingml/2006/table">
            <a:tbl>
              <a:tblPr firstRow="1" bandRow="1">
                <a:tableStyleId>{5C22544A-7EE6-4342-B048-85BDC9FD1C3A}</a:tableStyleId>
              </a:tblPr>
              <a:tblGrid>
                <a:gridCol w="3413822"/>
                <a:gridCol w="1367415"/>
                <a:gridCol w="1405137"/>
                <a:gridCol w="1600134"/>
              </a:tblGrid>
              <a:tr h="720663">
                <a:tc>
                  <a:txBody>
                    <a:bodyPr/>
                    <a:lstStyle/>
                    <a:p>
                      <a:r>
                        <a:rPr lang="en-US" dirty="0" smtClean="0"/>
                        <a:t>Product</a:t>
                      </a:r>
                      <a:r>
                        <a:rPr lang="en-US" baseline="0" dirty="0" smtClean="0"/>
                        <a:t> Name</a:t>
                      </a:r>
                      <a:endParaRPr lang="en-US" dirty="0"/>
                    </a:p>
                  </a:txBody>
                  <a:tcPr marL="68580" marR="68580"/>
                </a:tc>
                <a:tc>
                  <a:txBody>
                    <a:bodyPr/>
                    <a:lstStyle/>
                    <a:p>
                      <a:pPr algn="ctr"/>
                      <a:r>
                        <a:rPr lang="en-US" sz="1600" dirty="0" smtClean="0"/>
                        <a:t>CERES (EOS</a:t>
                      </a:r>
                      <a:r>
                        <a:rPr lang="en-US" sz="1600" baseline="0" dirty="0" smtClean="0"/>
                        <a:t> </a:t>
                      </a:r>
                      <a:r>
                        <a:rPr lang="en-US" sz="1600" dirty="0" smtClean="0"/>
                        <a:t>Terra and Aqua)</a:t>
                      </a:r>
                      <a:endParaRPr lang="en-US" sz="1600" dirty="0"/>
                    </a:p>
                  </a:txBody>
                  <a:tcPr marL="68580" marR="68580"/>
                </a:tc>
                <a:tc>
                  <a:txBody>
                    <a:bodyPr/>
                    <a:lstStyle/>
                    <a:p>
                      <a:pPr algn="ctr"/>
                      <a:r>
                        <a:rPr lang="en-US" sz="1600" dirty="0" smtClean="0"/>
                        <a:t>CERES (S-NPP, JPSS</a:t>
                      </a:r>
                      <a:r>
                        <a:rPr lang="en-US" sz="1600" baseline="0" dirty="0" smtClean="0"/>
                        <a:t> 1 and JPSS 2)</a:t>
                      </a:r>
                      <a:endParaRPr lang="en-US" sz="1600" dirty="0"/>
                    </a:p>
                  </a:txBody>
                  <a:tcPr marL="68580" marR="68580"/>
                </a:tc>
                <a:tc>
                  <a:txBody>
                    <a:bodyPr/>
                    <a:lstStyle/>
                    <a:p>
                      <a:pPr algn="ctr"/>
                      <a:r>
                        <a:rPr lang="en-US" sz="1600" dirty="0" smtClean="0"/>
                        <a:t>Planned</a:t>
                      </a:r>
                      <a:r>
                        <a:rPr lang="en-US" sz="1600" baseline="0" dirty="0" smtClean="0"/>
                        <a:t> Time Frame to the DAACs</a:t>
                      </a:r>
                      <a:endParaRPr lang="en-US" sz="1600" dirty="0"/>
                    </a:p>
                  </a:txBody>
                  <a:tcPr marL="68580" marR="68580"/>
                </a:tc>
              </a:tr>
              <a:tr h="3746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Bi-Directional Scan (BDS) Radiance</a:t>
                      </a:r>
                    </a:p>
                  </a:txBody>
                  <a:tcPr marL="68580" marR="68580"/>
                </a:tc>
                <a:tc>
                  <a:txBody>
                    <a:bodyPr/>
                    <a:lstStyle/>
                    <a:p>
                      <a:pPr algn="ctr"/>
                      <a:r>
                        <a:rPr lang="en-US" dirty="0" smtClean="0"/>
                        <a:t>X</a:t>
                      </a:r>
                      <a:endParaRPr lang="en-US" dirty="0"/>
                    </a:p>
                  </a:txBody>
                  <a:tcPr marL="68580" marR="68580"/>
                </a:tc>
                <a:tc>
                  <a:txBody>
                    <a:bodyPr/>
                    <a:lstStyle/>
                    <a:p>
                      <a:pPr algn="ctr"/>
                      <a:r>
                        <a:rPr lang="en-US" dirty="0" smtClean="0"/>
                        <a:t>X</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Available</a:t>
                      </a:r>
                      <a:r>
                        <a:rPr lang="en-US" baseline="0" dirty="0" smtClean="0"/>
                        <a:t> now</a:t>
                      </a:r>
                      <a:endParaRPr lang="en-US" dirty="0" smtClean="0"/>
                    </a:p>
                  </a:txBody>
                  <a:tcPr marL="68580" marR="68580"/>
                </a:tc>
              </a:tr>
              <a:tr h="3746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ERBE-like Instantaneous TOA Estimate</a:t>
                      </a:r>
                      <a:r>
                        <a:rPr lang="en-US" baseline="0" dirty="0" smtClean="0"/>
                        <a:t> </a:t>
                      </a:r>
                      <a:r>
                        <a:rPr lang="en-US" dirty="0" smtClean="0"/>
                        <a:t>(ES-8)</a:t>
                      </a:r>
                    </a:p>
                  </a:txBody>
                  <a:tcPr marL="68580" marR="68580"/>
                </a:tc>
                <a:tc>
                  <a:txBody>
                    <a:bodyPr/>
                    <a:lstStyle/>
                    <a:p>
                      <a:pPr algn="ctr"/>
                      <a:r>
                        <a:rPr lang="en-US" dirty="0" smtClean="0"/>
                        <a:t>X</a:t>
                      </a:r>
                      <a:endParaRPr lang="en-US" dirty="0"/>
                    </a:p>
                  </a:txBody>
                  <a:tcPr marL="68580" marR="68580"/>
                </a:tc>
                <a:tc>
                  <a:txBody>
                    <a:bodyPr/>
                    <a:lstStyle/>
                    <a:p>
                      <a:pPr algn="ctr"/>
                      <a:r>
                        <a:rPr lang="en-US" dirty="0" smtClean="0"/>
                        <a:t>X</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Available</a:t>
                      </a:r>
                      <a:r>
                        <a:rPr lang="en-US" baseline="0" dirty="0" smtClean="0"/>
                        <a:t> now</a:t>
                      </a:r>
                      <a:endParaRPr lang="en-US" dirty="0" smtClean="0"/>
                    </a:p>
                  </a:txBody>
                  <a:tcPr marL="68580" marR="68580"/>
                </a:tc>
              </a:tr>
              <a:tr h="3746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ERBE-like Monthly Regional</a:t>
                      </a:r>
                      <a:r>
                        <a:rPr lang="en-US" baseline="0" dirty="0" smtClean="0"/>
                        <a:t> Averages (ES-9)</a:t>
                      </a:r>
                      <a:endParaRPr lang="en-US" dirty="0" smtClean="0"/>
                    </a:p>
                  </a:txBody>
                  <a:tcPr marL="68580" marR="68580"/>
                </a:tc>
                <a:tc>
                  <a:txBody>
                    <a:bodyPr/>
                    <a:lstStyle/>
                    <a:p>
                      <a:pPr algn="ctr"/>
                      <a:r>
                        <a:rPr lang="en-US" dirty="0" smtClean="0"/>
                        <a:t>X</a:t>
                      </a:r>
                      <a:endParaRPr lang="en-US" dirty="0"/>
                    </a:p>
                  </a:txBody>
                  <a:tcPr marL="68580" marR="68580"/>
                </a:tc>
                <a:tc>
                  <a:txBody>
                    <a:bodyPr/>
                    <a:lstStyle/>
                    <a:p>
                      <a:pPr algn="ctr"/>
                      <a:r>
                        <a:rPr lang="en-US" dirty="0" smtClean="0"/>
                        <a:t>X</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Available</a:t>
                      </a:r>
                      <a:r>
                        <a:rPr lang="en-US" baseline="0" dirty="0" smtClean="0"/>
                        <a:t> now</a:t>
                      </a:r>
                      <a:endParaRPr lang="en-US" dirty="0" smtClean="0"/>
                    </a:p>
                  </a:txBody>
                  <a:tcPr marL="68580" marR="68580"/>
                </a:tc>
              </a:tr>
              <a:tr h="3746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ERBE-like Monthly Geographical</a:t>
                      </a:r>
                      <a:r>
                        <a:rPr lang="en-US" baseline="0" dirty="0" smtClean="0"/>
                        <a:t> Averages (ES-4)</a:t>
                      </a:r>
                      <a:endParaRPr lang="en-US" dirty="0" smtClean="0"/>
                    </a:p>
                  </a:txBody>
                  <a:tcPr marL="68580" marR="68580"/>
                </a:tc>
                <a:tc>
                  <a:txBody>
                    <a:bodyPr/>
                    <a:lstStyle/>
                    <a:p>
                      <a:pPr algn="ctr"/>
                      <a:r>
                        <a:rPr lang="en-US" dirty="0" smtClean="0"/>
                        <a:t>X</a:t>
                      </a:r>
                      <a:endParaRPr lang="en-US" dirty="0"/>
                    </a:p>
                  </a:txBody>
                  <a:tcPr marL="68580" marR="68580"/>
                </a:tc>
                <a:tc>
                  <a:txBody>
                    <a:bodyPr/>
                    <a:lstStyle/>
                    <a:p>
                      <a:pPr algn="ctr"/>
                      <a:r>
                        <a:rPr lang="en-US" dirty="0" smtClean="0"/>
                        <a:t>X</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Available</a:t>
                      </a:r>
                      <a:r>
                        <a:rPr lang="en-US" baseline="0" dirty="0" smtClean="0"/>
                        <a:t> now</a:t>
                      </a:r>
                      <a:endParaRPr lang="en-US" dirty="0" smtClean="0"/>
                    </a:p>
                  </a:txBody>
                  <a:tcPr marL="68580" marR="68580"/>
                </a:tc>
              </a:tr>
              <a:tr h="374681">
                <a:tc>
                  <a:txBody>
                    <a:bodyPr/>
                    <a:lstStyle/>
                    <a:p>
                      <a:r>
                        <a:rPr lang="en-US" sz="1800" kern="1200" dirty="0" smtClean="0">
                          <a:solidFill>
                            <a:schemeClr val="dk1"/>
                          </a:solidFill>
                          <a:effectLst/>
                          <a:latin typeface="+mn-lt"/>
                          <a:ea typeface="+mn-ea"/>
                          <a:cs typeface="+mn-cs"/>
                        </a:rPr>
                        <a:t>Single Scanner Footprint TOA/Surface Fluxes and Clouds</a:t>
                      </a:r>
                      <a:r>
                        <a:rPr lang="en-US" dirty="0" smtClean="0">
                          <a:effectLst/>
                        </a:rPr>
                        <a:t>  (SSF)</a:t>
                      </a:r>
                      <a:endParaRPr lang="en-US" dirty="0"/>
                    </a:p>
                  </a:txBody>
                  <a:tcPr marL="68580" marR="68580"/>
                </a:tc>
                <a:tc>
                  <a:txBody>
                    <a:bodyPr/>
                    <a:lstStyle/>
                    <a:p>
                      <a:pPr algn="ctr"/>
                      <a:r>
                        <a:rPr lang="en-US" dirty="0" smtClean="0"/>
                        <a:t>X</a:t>
                      </a:r>
                      <a:endParaRPr lang="en-US" dirty="0"/>
                    </a:p>
                  </a:txBody>
                  <a:tcPr marL="68580" marR="68580"/>
                </a:tc>
                <a:tc>
                  <a:txBody>
                    <a:bodyPr/>
                    <a:lstStyle/>
                    <a:p>
                      <a:pPr algn="ctr"/>
                      <a:r>
                        <a:rPr lang="en-US" dirty="0" smtClean="0"/>
                        <a:t>X</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Available</a:t>
                      </a:r>
                      <a:r>
                        <a:rPr lang="en-US" b="0" baseline="0" dirty="0" smtClean="0">
                          <a:solidFill>
                            <a:schemeClr val="tx1"/>
                          </a:solidFill>
                        </a:rPr>
                        <a:t> now</a:t>
                      </a:r>
                      <a:endParaRPr lang="en-US" b="0" dirty="0" smtClean="0">
                        <a:solidFill>
                          <a:schemeClr val="tx1"/>
                        </a:solidFill>
                      </a:endParaRPr>
                    </a:p>
                  </a:txBody>
                  <a:tcPr marL="68580" marR="68580"/>
                </a:tc>
              </a:tr>
              <a:tr h="374681">
                <a:tc>
                  <a:txBody>
                    <a:bodyPr/>
                    <a:lstStyle/>
                    <a:p>
                      <a:r>
                        <a:rPr lang="en-US" sz="1800" kern="1200" dirty="0" smtClean="0">
                          <a:solidFill>
                            <a:schemeClr val="dk1"/>
                          </a:solidFill>
                          <a:effectLst/>
                          <a:latin typeface="+mn-lt"/>
                          <a:ea typeface="+mn-ea"/>
                          <a:cs typeface="+mn-cs"/>
                        </a:rPr>
                        <a:t>Hourly Gridded TOA/Surface Fluxes and Clouds</a:t>
                      </a:r>
                      <a:r>
                        <a:rPr lang="en-US" dirty="0" smtClean="0">
                          <a:effectLst/>
                        </a:rPr>
                        <a:t> (SSF1deg-Hour)</a:t>
                      </a:r>
                      <a:endParaRPr lang="en-US" dirty="0"/>
                    </a:p>
                  </a:txBody>
                  <a:tcPr marL="68580" marR="68580"/>
                </a:tc>
                <a:tc>
                  <a:txBody>
                    <a:bodyPr/>
                    <a:lstStyle/>
                    <a:p>
                      <a:pPr algn="ctr"/>
                      <a:r>
                        <a:rPr lang="en-US" dirty="0" smtClean="0"/>
                        <a:t>X</a:t>
                      </a:r>
                      <a:endParaRPr lang="en-US" dirty="0"/>
                    </a:p>
                  </a:txBody>
                  <a:tcPr marL="68580" marR="68580"/>
                </a:tc>
                <a:tc>
                  <a:txBody>
                    <a:bodyPr/>
                    <a:lstStyle/>
                    <a:p>
                      <a:pPr algn="ctr"/>
                      <a:r>
                        <a:rPr lang="en-US" dirty="0" smtClean="0"/>
                        <a:t>X</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Available</a:t>
                      </a:r>
                      <a:r>
                        <a:rPr lang="en-US" baseline="0" dirty="0" smtClean="0"/>
                        <a:t> now</a:t>
                      </a:r>
                      <a:endParaRPr lang="en-US" dirty="0" smtClean="0"/>
                    </a:p>
                    <a:p>
                      <a:endParaRPr lang="en-US" dirty="0"/>
                    </a:p>
                  </a:txBody>
                  <a:tcPr marL="68580" marR="68580"/>
                </a:tc>
              </a:tr>
            </a:tbl>
          </a:graphicData>
        </a:graphic>
      </p:graphicFrame>
    </p:spTree>
    <p:extLst>
      <p:ext uri="{BB962C8B-B14F-4D97-AF65-F5344CB8AC3E}">
        <p14:creationId xmlns:p14="http://schemas.microsoft.com/office/powerpoint/2010/main" val="249910255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01" y="-71590"/>
            <a:ext cx="8229600" cy="1143000"/>
          </a:xfrm>
        </p:spPr>
        <p:txBody>
          <a:bodyPr>
            <a:normAutofit/>
          </a:bodyPr>
          <a:lstStyle/>
          <a:p>
            <a:pPr eaLnBrk="0" fontAlgn="base" hangingPunct="0">
              <a:lnSpc>
                <a:spcPct val="85000"/>
              </a:lnSpc>
              <a:spcAft>
                <a:spcPct val="0"/>
              </a:spcAft>
            </a:pPr>
            <a:r>
              <a:rPr lang="en-US" b="1" dirty="0">
                <a:solidFill>
                  <a:srgbClr val="2E25A5"/>
                </a:solidFill>
                <a:latin typeface=" Arial"/>
                <a:ea typeface="MS PGothic" panose="020B0600070205080204" pitchFamily="34" charset="-128"/>
                <a:cs typeface="ＭＳ Ｐゴシック" pitchFamily="-65" charset="-128"/>
              </a:rPr>
              <a:t>Earth Science Data Systems</a:t>
            </a:r>
            <a:br>
              <a:rPr lang="en-US" b="1" dirty="0">
                <a:solidFill>
                  <a:srgbClr val="2E25A5"/>
                </a:solidFill>
                <a:latin typeface=" Arial"/>
                <a:ea typeface="MS PGothic" panose="020B0600070205080204" pitchFamily="34" charset="-128"/>
                <a:cs typeface="ＭＳ Ｐゴシック" pitchFamily="-65" charset="-128"/>
              </a:rPr>
            </a:br>
            <a:r>
              <a:rPr lang="en-US" b="1" dirty="0">
                <a:solidFill>
                  <a:srgbClr val="2E25A5"/>
                </a:solidFill>
                <a:latin typeface=" Arial"/>
                <a:ea typeface="MS PGothic" panose="020B0600070205080204" pitchFamily="34" charset="-128"/>
                <a:cs typeface="ＭＳ Ｐゴシック" pitchFamily="-65" charset="-128"/>
              </a:rPr>
              <a:t>Mission Statement</a:t>
            </a:r>
          </a:p>
        </p:txBody>
      </p:sp>
      <p:sp>
        <p:nvSpPr>
          <p:cNvPr id="3" name="Content Placeholder 2"/>
          <p:cNvSpPr>
            <a:spLocks noGrp="1"/>
          </p:cNvSpPr>
          <p:nvPr>
            <p:ph idx="1"/>
          </p:nvPr>
        </p:nvSpPr>
        <p:spPr>
          <a:xfrm>
            <a:off x="501588" y="1344533"/>
            <a:ext cx="8229600" cy="4058593"/>
          </a:xfrm>
        </p:spPr>
        <p:txBody>
          <a:bodyPr/>
          <a:lstStyle/>
          <a:p>
            <a:pPr marL="0" indent="0">
              <a:lnSpc>
                <a:spcPct val="100000"/>
              </a:lnSpc>
              <a:buNone/>
            </a:pPr>
            <a:r>
              <a:rPr lang="en-US" sz="2400" dirty="0"/>
              <a:t>The Earth Science Data System Program oversees the lifecycle of earth science data with the principle goal of maximizing the scientific return from NASA’s missions and experiments for research and applied scientists, decision makers and society at large.</a:t>
            </a:r>
          </a:p>
          <a:p>
            <a:pPr>
              <a:lnSpc>
                <a:spcPct val="100000"/>
              </a:lnSpc>
            </a:pPr>
            <a:endParaRPr lang="en-US" sz="2400" dirty="0"/>
          </a:p>
        </p:txBody>
      </p:sp>
      <p:sp>
        <p:nvSpPr>
          <p:cNvPr id="6" name="Slide Number Placeholder 5"/>
          <p:cNvSpPr>
            <a:spLocks noGrp="1"/>
          </p:cNvSpPr>
          <p:nvPr>
            <p:ph type="sldNum" sz="quarter" idx="10"/>
          </p:nvPr>
        </p:nvSpPr>
        <p:spPr/>
        <p:txBody>
          <a:bodyPr/>
          <a:lstStyle/>
          <a:p>
            <a:fld id="{EA73A69F-5CD1-4646-B217-3A7E8E562A92}" type="slidenum">
              <a:rPr lang="en-US" altLang="en-US" sz="1200" smtClean="0">
                <a:solidFill>
                  <a:srgbClr val="000000"/>
                </a:solidFill>
              </a:rPr>
              <a:pPr/>
              <a:t>2</a:t>
            </a:fld>
            <a:endParaRPr lang="en-US" altLang="en-US" sz="1200" dirty="0">
              <a:solidFill>
                <a:srgbClr val="000000"/>
              </a:solidFill>
            </a:endParaRPr>
          </a:p>
        </p:txBody>
      </p:sp>
    </p:spTree>
    <p:extLst>
      <p:ext uri="{BB962C8B-B14F-4D97-AF65-F5344CB8AC3E}">
        <p14:creationId xmlns:p14="http://schemas.microsoft.com/office/powerpoint/2010/main" val="276609247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64" y="-97454"/>
            <a:ext cx="8287753" cy="1325563"/>
          </a:xfrm>
        </p:spPr>
        <p:txBody>
          <a:bodyPr>
            <a:normAutofit/>
          </a:bodyPr>
          <a:lstStyle/>
          <a:p>
            <a:pPr algn="ctr"/>
            <a:r>
              <a:rPr lang="en-US" sz="2800" dirty="0" smtClean="0"/>
              <a:t>CERES Products for EOS Continuity (cont’d</a:t>
            </a:r>
            <a:r>
              <a:rPr lang="en-US"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3263211"/>
              </p:ext>
            </p:extLst>
          </p:nvPr>
        </p:nvGraphicFramePr>
        <p:xfrm>
          <a:off x="663045" y="1589088"/>
          <a:ext cx="7786508" cy="3392200"/>
        </p:xfrm>
        <a:graphic>
          <a:graphicData uri="http://schemas.openxmlformats.org/drawingml/2006/table">
            <a:tbl>
              <a:tblPr firstRow="1" bandRow="1">
                <a:tableStyleId>{5C22544A-7EE6-4342-B048-85BDC9FD1C3A}</a:tableStyleId>
              </a:tblPr>
              <a:tblGrid>
                <a:gridCol w="3413822"/>
                <a:gridCol w="1367415"/>
                <a:gridCol w="1405137"/>
                <a:gridCol w="1600134"/>
              </a:tblGrid>
              <a:tr h="720663">
                <a:tc>
                  <a:txBody>
                    <a:bodyPr/>
                    <a:lstStyle/>
                    <a:p>
                      <a:r>
                        <a:rPr lang="en-US" dirty="0" smtClean="0"/>
                        <a:t>Product</a:t>
                      </a:r>
                      <a:r>
                        <a:rPr lang="en-US" baseline="0" dirty="0" smtClean="0"/>
                        <a:t> Name</a:t>
                      </a:r>
                      <a:endParaRPr lang="en-US" dirty="0"/>
                    </a:p>
                  </a:txBody>
                  <a:tcPr marL="68580" marR="68580"/>
                </a:tc>
                <a:tc>
                  <a:txBody>
                    <a:bodyPr/>
                    <a:lstStyle/>
                    <a:p>
                      <a:pPr algn="ctr"/>
                      <a:r>
                        <a:rPr lang="en-US" dirty="0" smtClean="0"/>
                        <a:t>CERES (EOS</a:t>
                      </a:r>
                      <a:r>
                        <a:rPr lang="en-US" baseline="0" dirty="0" smtClean="0"/>
                        <a:t> </a:t>
                      </a:r>
                      <a:r>
                        <a:rPr lang="en-US" dirty="0" smtClean="0"/>
                        <a:t>Terra and Aqua)</a:t>
                      </a:r>
                      <a:endParaRPr lang="en-US" dirty="0"/>
                    </a:p>
                  </a:txBody>
                  <a:tcPr marL="68580" marR="68580"/>
                </a:tc>
                <a:tc>
                  <a:txBody>
                    <a:bodyPr/>
                    <a:lstStyle/>
                    <a:p>
                      <a:pPr algn="ctr"/>
                      <a:r>
                        <a:rPr lang="en-US" dirty="0" smtClean="0"/>
                        <a:t>CERES (S-NPP, JPSS</a:t>
                      </a:r>
                      <a:r>
                        <a:rPr lang="en-US" baseline="0" dirty="0" smtClean="0"/>
                        <a:t> 1 and JPSS 2)</a:t>
                      </a:r>
                      <a:endParaRPr lang="en-US" dirty="0"/>
                    </a:p>
                  </a:txBody>
                  <a:tcPr marL="68580" marR="68580"/>
                </a:tc>
                <a:tc>
                  <a:txBody>
                    <a:bodyPr/>
                    <a:lstStyle/>
                    <a:p>
                      <a:pPr algn="ctr"/>
                      <a:r>
                        <a:rPr lang="en-US" dirty="0" smtClean="0"/>
                        <a:t>Planned</a:t>
                      </a:r>
                      <a:r>
                        <a:rPr lang="en-US" baseline="0" dirty="0" smtClean="0"/>
                        <a:t> Time Frame to the DAACs</a:t>
                      </a:r>
                      <a:endParaRPr lang="en-US" dirty="0"/>
                    </a:p>
                  </a:txBody>
                  <a:tcPr marL="68580" marR="68580"/>
                </a:tc>
              </a:tr>
              <a:tr h="3746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Monthly and Daily Gridded TOA/Surface Fluxes and Clouds</a:t>
                      </a:r>
                      <a:r>
                        <a:rPr lang="en-US" dirty="0" smtClean="0">
                          <a:effectLst/>
                        </a:rPr>
                        <a:t> (SSF1deg-Month/Day)</a:t>
                      </a:r>
                      <a:endParaRPr lang="en-US" dirty="0" smtClean="0"/>
                    </a:p>
                  </a:txBody>
                  <a:tcPr marL="68580" marR="68580"/>
                </a:tc>
                <a:tc>
                  <a:txBody>
                    <a:bodyPr/>
                    <a:lstStyle/>
                    <a:p>
                      <a:pPr algn="ctr"/>
                      <a:r>
                        <a:rPr lang="en-US" dirty="0" smtClean="0"/>
                        <a:t>X</a:t>
                      </a:r>
                      <a:endParaRPr lang="en-US" dirty="0"/>
                    </a:p>
                  </a:txBody>
                  <a:tcPr marL="68580" marR="68580"/>
                </a:tc>
                <a:tc>
                  <a:txBody>
                    <a:bodyPr/>
                    <a:lstStyle/>
                    <a:p>
                      <a:pPr algn="ctr"/>
                      <a:r>
                        <a:rPr lang="en-US" dirty="0" smtClean="0"/>
                        <a:t>X</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Available now</a:t>
                      </a:r>
                      <a:endParaRPr lang="en-US" dirty="0"/>
                    </a:p>
                  </a:txBody>
                  <a:tcPr marL="68580" marR="68580"/>
                </a:tc>
              </a:tr>
              <a:tr h="3746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Monthly and Daily</a:t>
                      </a:r>
                      <a:r>
                        <a:rPr lang="en-US" baseline="0" dirty="0" smtClean="0"/>
                        <a:t> Zonal and Global </a:t>
                      </a:r>
                      <a:r>
                        <a:rPr lang="en-US" baseline="0" dirty="0" err="1" smtClean="0"/>
                        <a:t>Radiative</a:t>
                      </a:r>
                      <a:r>
                        <a:rPr lang="en-US" baseline="0" dirty="0" smtClean="0"/>
                        <a:t> Fluxes and Clouds (SYN1deg-Month/Day)</a:t>
                      </a:r>
                      <a:endParaRPr lang="en-US" dirty="0" smtClean="0"/>
                    </a:p>
                  </a:txBody>
                  <a:tcPr marL="68580" marR="68580"/>
                </a:tc>
                <a:tc>
                  <a:txBody>
                    <a:bodyPr/>
                    <a:lstStyle/>
                    <a:p>
                      <a:pPr algn="ctr"/>
                      <a:r>
                        <a:rPr lang="en-US" dirty="0" smtClean="0"/>
                        <a:t>X</a:t>
                      </a:r>
                      <a:endParaRPr lang="en-US" dirty="0"/>
                    </a:p>
                  </a:txBody>
                  <a:tcPr marL="68580" marR="68580"/>
                </a:tc>
                <a:tc>
                  <a:txBody>
                    <a:bodyPr/>
                    <a:lstStyle/>
                    <a:p>
                      <a:pPr algn="ctr"/>
                      <a:r>
                        <a:rPr lang="en-US" dirty="0" smtClean="0"/>
                        <a:t>X</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Fall</a:t>
                      </a:r>
                      <a:r>
                        <a:rPr lang="en-US" baseline="0" dirty="0" smtClean="0"/>
                        <a:t> 2016</a:t>
                      </a:r>
                      <a:endParaRPr lang="en-US" dirty="0" smtClean="0"/>
                    </a:p>
                    <a:p>
                      <a:endParaRPr lang="en-US" dirty="0"/>
                    </a:p>
                  </a:txBody>
                  <a:tcPr marL="68580" marR="68580"/>
                </a:tc>
              </a:tr>
              <a:tr h="3746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Cloud Type Histogram</a:t>
                      </a:r>
                    </a:p>
                  </a:txBody>
                  <a:tcPr marL="68580" marR="68580"/>
                </a:tc>
                <a:tc>
                  <a:txBody>
                    <a:bodyPr/>
                    <a:lstStyle/>
                    <a:p>
                      <a:pPr algn="ctr"/>
                      <a:r>
                        <a:rPr lang="en-US" dirty="0" smtClean="0"/>
                        <a:t>X</a:t>
                      </a:r>
                      <a:endParaRPr lang="en-US" dirty="0"/>
                    </a:p>
                  </a:txBody>
                  <a:tcPr marL="68580" marR="68580"/>
                </a:tc>
                <a:tc>
                  <a:txBody>
                    <a:bodyPr/>
                    <a:lstStyle/>
                    <a:p>
                      <a:pPr algn="ctr"/>
                      <a:r>
                        <a:rPr lang="en-US" dirty="0" smtClean="0"/>
                        <a:t>X</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Summer 2016</a:t>
                      </a:r>
                      <a:endParaRPr lang="en-US" dirty="0" smtClean="0"/>
                    </a:p>
                  </a:txBody>
                  <a:tcPr marL="68580" marR="68580"/>
                </a:tc>
              </a:tr>
            </a:tbl>
          </a:graphicData>
        </a:graphic>
      </p:graphicFrame>
    </p:spTree>
    <p:extLst>
      <p:ext uri="{BB962C8B-B14F-4D97-AF65-F5344CB8AC3E}">
        <p14:creationId xmlns:p14="http://schemas.microsoft.com/office/powerpoint/2010/main" val="81753518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81502" y="-124145"/>
            <a:ext cx="7659395" cy="824919"/>
          </a:xfrm>
        </p:spPr>
        <p:txBody>
          <a:bodyPr>
            <a:normAutofit/>
          </a:bodyPr>
          <a:lstStyle/>
          <a:p>
            <a:r>
              <a:rPr lang="en-US" sz="2800" b="1" dirty="0" smtClean="0"/>
              <a:t>EOSDIS Future Mission Support</a:t>
            </a:r>
            <a:endParaRPr lang="en-US" sz="2800" b="1" dirty="0"/>
          </a:p>
        </p:txBody>
      </p:sp>
      <p:sp>
        <p:nvSpPr>
          <p:cNvPr id="11" name="Text Box 13"/>
          <p:cNvSpPr txBox="1">
            <a:spLocks noChangeArrowheads="1"/>
          </p:cNvSpPr>
          <p:nvPr/>
        </p:nvSpPr>
        <p:spPr bwMode="auto">
          <a:xfrm>
            <a:off x="6365810" y="494235"/>
            <a:ext cx="550151" cy="307777"/>
          </a:xfrm>
          <a:prstGeom prst="rect">
            <a:avLst/>
          </a:prstGeom>
          <a:noFill/>
          <a:ln w="9525">
            <a:noFill/>
            <a:miter lim="800000"/>
            <a:headEnd/>
            <a:tailEnd/>
          </a:ln>
        </p:spPr>
        <p:txBody>
          <a:bodyPr wrap="none">
            <a:spAutoFit/>
          </a:bodyPr>
          <a:lstStyle/>
          <a:p>
            <a:pPr defTabSz="457200"/>
            <a:r>
              <a:rPr lang="en-US" sz="1400" b="1" dirty="0" smtClean="0">
                <a:solidFill>
                  <a:srgbClr val="000000"/>
                </a:solidFill>
                <a:ea typeface="MS PGothic" pitchFamily="34" charset="-128"/>
              </a:rPr>
              <a:t>2021</a:t>
            </a:r>
            <a:endParaRPr lang="en-US" sz="1400" b="1" dirty="0">
              <a:solidFill>
                <a:srgbClr val="000000"/>
              </a:solidFill>
              <a:ea typeface="MS PGothic" pitchFamily="34" charset="-128"/>
            </a:endParaRPr>
          </a:p>
        </p:txBody>
      </p:sp>
      <p:sp>
        <p:nvSpPr>
          <p:cNvPr id="12" name="Text Box 14"/>
          <p:cNvSpPr txBox="1">
            <a:spLocks noChangeArrowheads="1"/>
          </p:cNvSpPr>
          <p:nvPr/>
        </p:nvSpPr>
        <p:spPr bwMode="auto">
          <a:xfrm>
            <a:off x="928029" y="486778"/>
            <a:ext cx="441325" cy="307975"/>
          </a:xfrm>
          <a:prstGeom prst="rect">
            <a:avLst/>
          </a:prstGeom>
          <a:noFill/>
          <a:ln w="9525">
            <a:noFill/>
            <a:miter lim="800000"/>
            <a:headEnd/>
            <a:tailEnd/>
          </a:ln>
        </p:spPr>
        <p:txBody>
          <a:bodyPr wrap="none">
            <a:spAutoFit/>
          </a:bodyPr>
          <a:lstStyle/>
          <a:p>
            <a:pPr defTabSz="457200"/>
            <a:r>
              <a:rPr lang="en-US" sz="1400" b="1" dirty="0">
                <a:solidFill>
                  <a:srgbClr val="000000"/>
                </a:solidFill>
                <a:ea typeface="MS PGothic" pitchFamily="34" charset="-128"/>
              </a:rPr>
              <a:t>CY</a:t>
            </a:r>
          </a:p>
        </p:txBody>
      </p:sp>
      <p:sp>
        <p:nvSpPr>
          <p:cNvPr id="13" name="Text Box 15"/>
          <p:cNvSpPr txBox="1">
            <a:spLocks noChangeArrowheads="1"/>
          </p:cNvSpPr>
          <p:nvPr/>
        </p:nvSpPr>
        <p:spPr bwMode="auto">
          <a:xfrm>
            <a:off x="1150938" y="740960"/>
            <a:ext cx="19050" cy="171450"/>
          </a:xfrm>
          <a:prstGeom prst="rect">
            <a:avLst/>
          </a:prstGeom>
          <a:noFill/>
          <a:ln w="9525">
            <a:noFill/>
            <a:miter lim="800000"/>
            <a:headEnd/>
            <a:tailEnd/>
          </a:ln>
        </p:spPr>
        <p:txBody>
          <a:bodyPr wrap="none" lIns="9144" tIns="9144" rIns="9144" bIns="9144">
            <a:spAutoFit/>
          </a:bodyPr>
          <a:lstStyle/>
          <a:p>
            <a:pPr algn="ctr" defTabSz="457200"/>
            <a:endParaRPr lang="en-US" sz="1000">
              <a:solidFill>
                <a:prstClr val="black"/>
              </a:solidFill>
              <a:ea typeface="MS PGothic" pitchFamily="34" charset="-128"/>
            </a:endParaRPr>
          </a:p>
        </p:txBody>
      </p:sp>
      <p:sp>
        <p:nvSpPr>
          <p:cNvPr id="14" name="Text Box 16"/>
          <p:cNvSpPr txBox="1">
            <a:spLocks noChangeArrowheads="1"/>
          </p:cNvSpPr>
          <p:nvPr/>
        </p:nvSpPr>
        <p:spPr bwMode="auto">
          <a:xfrm>
            <a:off x="293688" y="740960"/>
            <a:ext cx="19050" cy="171450"/>
          </a:xfrm>
          <a:prstGeom prst="rect">
            <a:avLst/>
          </a:prstGeom>
          <a:solidFill>
            <a:schemeClr val="bg1"/>
          </a:solidFill>
          <a:ln w="9525">
            <a:noFill/>
            <a:miter lim="800000"/>
            <a:headEnd/>
            <a:tailEnd/>
          </a:ln>
        </p:spPr>
        <p:txBody>
          <a:bodyPr wrap="none" lIns="9144" tIns="9144" rIns="9144" bIns="9144">
            <a:spAutoFit/>
          </a:bodyPr>
          <a:lstStyle/>
          <a:p>
            <a:pPr algn="ctr" defTabSz="457200"/>
            <a:endParaRPr lang="en-US" sz="1000">
              <a:solidFill>
                <a:srgbClr val="000000"/>
              </a:solidFill>
              <a:ea typeface="MS PGothic" pitchFamily="34" charset="-128"/>
            </a:endParaRPr>
          </a:p>
        </p:txBody>
      </p:sp>
      <p:sp>
        <p:nvSpPr>
          <p:cNvPr id="15" name="Text Box 19"/>
          <p:cNvSpPr txBox="1">
            <a:spLocks noChangeArrowheads="1"/>
          </p:cNvSpPr>
          <p:nvPr/>
        </p:nvSpPr>
        <p:spPr bwMode="auto">
          <a:xfrm>
            <a:off x="1008063" y="740960"/>
            <a:ext cx="19050" cy="171450"/>
          </a:xfrm>
          <a:prstGeom prst="rect">
            <a:avLst/>
          </a:prstGeom>
          <a:solidFill>
            <a:schemeClr val="bg1"/>
          </a:solidFill>
          <a:ln w="9525">
            <a:noFill/>
            <a:miter lim="800000"/>
            <a:headEnd/>
            <a:tailEnd/>
          </a:ln>
        </p:spPr>
        <p:txBody>
          <a:bodyPr wrap="none" lIns="9144" tIns="9144" rIns="9144" bIns="9144">
            <a:spAutoFit/>
          </a:bodyPr>
          <a:lstStyle/>
          <a:p>
            <a:pPr algn="ctr" defTabSz="457200"/>
            <a:endParaRPr lang="en-US" sz="1000">
              <a:solidFill>
                <a:prstClr val="black"/>
              </a:solidFill>
              <a:ea typeface="MS PGothic" pitchFamily="34" charset="-128"/>
            </a:endParaRPr>
          </a:p>
        </p:txBody>
      </p:sp>
      <p:sp>
        <p:nvSpPr>
          <p:cNvPr id="18" name="Text Box 31"/>
          <p:cNvSpPr txBox="1">
            <a:spLocks noChangeArrowheads="1"/>
          </p:cNvSpPr>
          <p:nvPr/>
        </p:nvSpPr>
        <p:spPr bwMode="auto">
          <a:xfrm>
            <a:off x="1634467" y="486778"/>
            <a:ext cx="550151" cy="307777"/>
          </a:xfrm>
          <a:prstGeom prst="rect">
            <a:avLst/>
          </a:prstGeom>
          <a:noFill/>
          <a:ln w="9525">
            <a:noFill/>
            <a:miter lim="800000"/>
            <a:headEnd/>
            <a:tailEnd/>
          </a:ln>
        </p:spPr>
        <p:txBody>
          <a:bodyPr wrap="none">
            <a:spAutoFit/>
          </a:bodyPr>
          <a:lstStyle/>
          <a:p>
            <a:pPr defTabSz="457200"/>
            <a:r>
              <a:rPr lang="en-US" sz="1400" b="1" dirty="0" smtClean="0">
                <a:solidFill>
                  <a:srgbClr val="000000"/>
                </a:solidFill>
                <a:ea typeface="MS PGothic" pitchFamily="34" charset="-128"/>
              </a:rPr>
              <a:t>2016</a:t>
            </a:r>
            <a:endParaRPr lang="en-US" sz="1400" b="1" dirty="0">
              <a:solidFill>
                <a:srgbClr val="000000"/>
              </a:solidFill>
              <a:ea typeface="MS PGothic" pitchFamily="34" charset="-128"/>
            </a:endParaRPr>
          </a:p>
        </p:txBody>
      </p:sp>
      <p:sp>
        <p:nvSpPr>
          <p:cNvPr id="32" name="Text Box 64"/>
          <p:cNvSpPr txBox="1">
            <a:spLocks noChangeArrowheads="1"/>
          </p:cNvSpPr>
          <p:nvPr/>
        </p:nvSpPr>
        <p:spPr bwMode="auto">
          <a:xfrm>
            <a:off x="2569436" y="486778"/>
            <a:ext cx="550151" cy="307777"/>
          </a:xfrm>
          <a:prstGeom prst="rect">
            <a:avLst/>
          </a:prstGeom>
          <a:noFill/>
          <a:ln w="9525">
            <a:noFill/>
            <a:miter lim="800000"/>
            <a:headEnd/>
            <a:tailEnd/>
          </a:ln>
        </p:spPr>
        <p:txBody>
          <a:bodyPr wrap="none">
            <a:spAutoFit/>
          </a:bodyPr>
          <a:lstStyle/>
          <a:p>
            <a:pPr defTabSz="457200"/>
            <a:r>
              <a:rPr lang="en-US" sz="1400" b="1" dirty="0" smtClean="0">
                <a:solidFill>
                  <a:srgbClr val="000000"/>
                </a:solidFill>
                <a:ea typeface="MS PGothic" pitchFamily="34" charset="-128"/>
              </a:rPr>
              <a:t>2017</a:t>
            </a:r>
            <a:endParaRPr lang="en-US" sz="1400" b="1" dirty="0">
              <a:solidFill>
                <a:srgbClr val="000000"/>
              </a:solidFill>
              <a:ea typeface="MS PGothic" pitchFamily="34" charset="-128"/>
            </a:endParaRPr>
          </a:p>
        </p:txBody>
      </p:sp>
      <p:sp>
        <p:nvSpPr>
          <p:cNvPr id="50" name="Text Box 64"/>
          <p:cNvSpPr txBox="1">
            <a:spLocks noChangeArrowheads="1"/>
          </p:cNvSpPr>
          <p:nvPr/>
        </p:nvSpPr>
        <p:spPr bwMode="auto">
          <a:xfrm>
            <a:off x="3560104" y="489953"/>
            <a:ext cx="550151" cy="307777"/>
          </a:xfrm>
          <a:prstGeom prst="rect">
            <a:avLst/>
          </a:prstGeom>
          <a:noFill/>
          <a:ln w="9525">
            <a:noFill/>
            <a:miter lim="800000"/>
            <a:headEnd/>
            <a:tailEnd/>
          </a:ln>
        </p:spPr>
        <p:txBody>
          <a:bodyPr wrap="none">
            <a:spAutoFit/>
          </a:bodyPr>
          <a:lstStyle/>
          <a:p>
            <a:pPr defTabSz="457200"/>
            <a:r>
              <a:rPr lang="en-US" sz="1400" b="1" dirty="0" smtClean="0">
                <a:solidFill>
                  <a:srgbClr val="000000"/>
                </a:solidFill>
                <a:ea typeface="MS PGothic" pitchFamily="34" charset="-128"/>
              </a:rPr>
              <a:t>2018</a:t>
            </a:r>
            <a:endParaRPr lang="en-US" sz="1400" b="1" dirty="0">
              <a:solidFill>
                <a:srgbClr val="000000"/>
              </a:solidFill>
              <a:ea typeface="MS PGothic" pitchFamily="34" charset="-128"/>
            </a:endParaRPr>
          </a:p>
        </p:txBody>
      </p:sp>
      <p:sp>
        <p:nvSpPr>
          <p:cNvPr id="59" name="Text Box 64"/>
          <p:cNvSpPr txBox="1">
            <a:spLocks noChangeArrowheads="1"/>
          </p:cNvSpPr>
          <p:nvPr/>
        </p:nvSpPr>
        <p:spPr bwMode="auto">
          <a:xfrm>
            <a:off x="4507061" y="489953"/>
            <a:ext cx="550151" cy="307777"/>
          </a:xfrm>
          <a:prstGeom prst="rect">
            <a:avLst/>
          </a:prstGeom>
          <a:noFill/>
          <a:ln w="9525">
            <a:noFill/>
            <a:miter lim="800000"/>
            <a:headEnd/>
            <a:tailEnd/>
          </a:ln>
        </p:spPr>
        <p:txBody>
          <a:bodyPr wrap="none">
            <a:spAutoFit/>
          </a:bodyPr>
          <a:lstStyle/>
          <a:p>
            <a:pPr defTabSz="457200"/>
            <a:r>
              <a:rPr lang="en-US" sz="1400" b="1" dirty="0" smtClean="0">
                <a:solidFill>
                  <a:srgbClr val="000000"/>
                </a:solidFill>
                <a:ea typeface="MS PGothic" pitchFamily="34" charset="-128"/>
              </a:rPr>
              <a:t>2019</a:t>
            </a:r>
            <a:endParaRPr lang="en-US" sz="1400" b="1" dirty="0">
              <a:solidFill>
                <a:srgbClr val="000000"/>
              </a:solidFill>
              <a:ea typeface="MS PGothic" pitchFamily="34" charset="-128"/>
            </a:endParaRPr>
          </a:p>
        </p:txBody>
      </p:sp>
      <p:sp>
        <p:nvSpPr>
          <p:cNvPr id="92" name="Text Box 64"/>
          <p:cNvSpPr txBox="1">
            <a:spLocks noChangeArrowheads="1"/>
          </p:cNvSpPr>
          <p:nvPr/>
        </p:nvSpPr>
        <p:spPr bwMode="auto">
          <a:xfrm>
            <a:off x="5422202" y="491345"/>
            <a:ext cx="550151" cy="307777"/>
          </a:xfrm>
          <a:prstGeom prst="rect">
            <a:avLst/>
          </a:prstGeom>
          <a:noFill/>
          <a:ln w="9525">
            <a:noFill/>
            <a:miter lim="800000"/>
            <a:headEnd/>
            <a:tailEnd/>
          </a:ln>
        </p:spPr>
        <p:txBody>
          <a:bodyPr wrap="none">
            <a:spAutoFit/>
          </a:bodyPr>
          <a:lstStyle/>
          <a:p>
            <a:pPr defTabSz="457200"/>
            <a:r>
              <a:rPr lang="en-US" sz="1400" b="1" dirty="0" smtClean="0">
                <a:solidFill>
                  <a:srgbClr val="000000"/>
                </a:solidFill>
                <a:ea typeface="MS PGothic" pitchFamily="34" charset="-128"/>
              </a:rPr>
              <a:t>2020</a:t>
            </a:r>
            <a:endParaRPr lang="en-US" sz="1400" b="1" dirty="0">
              <a:solidFill>
                <a:srgbClr val="000000"/>
              </a:solidFill>
              <a:ea typeface="MS PGothic" pitchFamily="34" charset="-128"/>
            </a:endParaRPr>
          </a:p>
        </p:txBody>
      </p:sp>
      <p:sp>
        <p:nvSpPr>
          <p:cNvPr id="114" name="Text Box 13"/>
          <p:cNvSpPr txBox="1">
            <a:spLocks noChangeArrowheads="1"/>
          </p:cNvSpPr>
          <p:nvPr/>
        </p:nvSpPr>
        <p:spPr bwMode="auto">
          <a:xfrm>
            <a:off x="7256950" y="511991"/>
            <a:ext cx="550151" cy="307777"/>
          </a:xfrm>
          <a:prstGeom prst="rect">
            <a:avLst/>
          </a:prstGeom>
          <a:noFill/>
          <a:ln w="9525">
            <a:noFill/>
            <a:miter lim="800000"/>
            <a:headEnd/>
            <a:tailEnd/>
          </a:ln>
        </p:spPr>
        <p:txBody>
          <a:bodyPr wrap="none">
            <a:spAutoFit/>
          </a:bodyPr>
          <a:lstStyle/>
          <a:p>
            <a:pPr defTabSz="457200"/>
            <a:r>
              <a:rPr lang="en-US" sz="1400" b="1" dirty="0" smtClean="0">
                <a:solidFill>
                  <a:srgbClr val="000000"/>
                </a:solidFill>
                <a:ea typeface="MS PGothic" pitchFamily="34" charset="-128"/>
              </a:rPr>
              <a:t>2022</a:t>
            </a:r>
            <a:endParaRPr lang="en-US" sz="1400" b="1" dirty="0">
              <a:solidFill>
                <a:srgbClr val="000000"/>
              </a:solidFill>
              <a:ea typeface="MS PGothic"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3742650547"/>
              </p:ext>
            </p:extLst>
          </p:nvPr>
        </p:nvGraphicFramePr>
        <p:xfrm>
          <a:off x="130535" y="800651"/>
          <a:ext cx="8871422" cy="5687560"/>
        </p:xfrm>
        <a:graphic>
          <a:graphicData uri="http://schemas.openxmlformats.org/drawingml/2006/table">
            <a:tbl>
              <a:tblPr firstRow="1" bandRow="1">
                <a:tableStyleId>{5C22544A-7EE6-4342-B048-85BDC9FD1C3A}</a:tableStyleId>
              </a:tblPr>
              <a:tblGrid>
                <a:gridCol w="2346338"/>
                <a:gridCol w="994296"/>
                <a:gridCol w="878889"/>
                <a:gridCol w="914400"/>
                <a:gridCol w="949911"/>
                <a:gridCol w="967666"/>
                <a:gridCol w="932155"/>
                <a:gridCol w="887767"/>
              </a:tblGrid>
              <a:tr h="400846">
                <a:tc>
                  <a:txBody>
                    <a:bodyPr/>
                    <a:lstStyle/>
                    <a:p>
                      <a:r>
                        <a:rPr lang="en-US" sz="2000" baseline="0" dirty="0" smtClean="0"/>
                        <a:t>EOSDIS</a:t>
                      </a:r>
                      <a:endParaRPr lang="en-US" sz="2000"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r>
              <a:tr h="387788">
                <a:tc>
                  <a:txBody>
                    <a:bodyPr/>
                    <a:lstStyle/>
                    <a:p>
                      <a:r>
                        <a:rPr lang="en-US" sz="1200" b="1" dirty="0" smtClean="0">
                          <a:latin typeface=" Arial"/>
                        </a:rPr>
                        <a:t>LIS on ISS/</a:t>
                      </a:r>
                      <a:r>
                        <a:rPr lang="en-US" sz="1000" b="0" dirty="0" smtClean="0">
                          <a:latin typeface=" Arial"/>
                        </a:rPr>
                        <a:t>GHRC</a:t>
                      </a:r>
                      <a:endParaRPr lang="en-US" sz="1000" b="0" dirty="0">
                        <a:latin typeface=" Arial"/>
                      </a:endParaRPr>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r>
              <a:tr h="359731">
                <a:tc>
                  <a:txBody>
                    <a:bodyPr/>
                    <a:lstStyle/>
                    <a:p>
                      <a:r>
                        <a:rPr lang="en-US" sz="1200" b="1" dirty="0" smtClean="0">
                          <a:latin typeface=" Arial"/>
                        </a:rPr>
                        <a:t>SAGE-III ISS/</a:t>
                      </a:r>
                      <a:r>
                        <a:rPr lang="en-US" sz="1000" b="0" dirty="0" smtClean="0">
                          <a:latin typeface=" Arial"/>
                        </a:rPr>
                        <a:t>ASDC</a:t>
                      </a:r>
                      <a:endParaRPr lang="en-US" sz="1000" b="0" dirty="0">
                        <a:latin typeface=" Arial"/>
                      </a:endParaRPr>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r>
              <a:tr h="426061">
                <a:tc>
                  <a:txBody>
                    <a:bodyPr/>
                    <a:lstStyle/>
                    <a:p>
                      <a:r>
                        <a:rPr lang="en-US" sz="1200" b="1" dirty="0" smtClean="0">
                          <a:latin typeface=" Arial"/>
                        </a:rPr>
                        <a:t>CYGNSS/</a:t>
                      </a:r>
                      <a:r>
                        <a:rPr lang="en-US" sz="1000" b="0" dirty="0" smtClean="0">
                          <a:latin typeface=" Arial"/>
                        </a:rPr>
                        <a:t>JPL-PO</a:t>
                      </a:r>
                      <a:endParaRPr lang="en-US" sz="1000" b="0" dirty="0">
                        <a:latin typeface=" Arial"/>
                      </a:endParaRPr>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r>
              <a:tr h="356138">
                <a:tc>
                  <a:txBody>
                    <a:bodyPr/>
                    <a:lstStyle/>
                    <a:p>
                      <a:r>
                        <a:rPr lang="en-US" sz="1200" b="1" dirty="0" smtClean="0">
                          <a:latin typeface=" Arial"/>
                        </a:rPr>
                        <a:t>OCO-3 ISS/</a:t>
                      </a:r>
                      <a:r>
                        <a:rPr lang="en-US" sz="1000" b="0" dirty="0" smtClean="0">
                          <a:latin typeface=" Arial"/>
                        </a:rPr>
                        <a:t>GESDISC</a:t>
                      </a:r>
                      <a:endParaRPr lang="en-US" sz="1000" b="0" dirty="0">
                        <a:latin typeface=" Arial"/>
                      </a:endParaRPr>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r>
              <a:tr h="385315">
                <a:tc>
                  <a:txBody>
                    <a:bodyPr/>
                    <a:lstStyle/>
                    <a:p>
                      <a:r>
                        <a:rPr lang="en-US" sz="1200" b="1" dirty="0" smtClean="0">
                          <a:latin typeface=" Arial"/>
                        </a:rPr>
                        <a:t>JPSS-1</a:t>
                      </a:r>
                      <a:endParaRPr lang="en-US" sz="1200" b="1" dirty="0">
                        <a:latin typeface=" Arial"/>
                      </a:endParaRPr>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r>
              <a:tr h="350998">
                <a:tc>
                  <a:txBody>
                    <a:bodyPr/>
                    <a:lstStyle/>
                    <a:p>
                      <a:r>
                        <a:rPr lang="en-US" sz="1200" b="1" dirty="0" smtClean="0">
                          <a:latin typeface=" Arial"/>
                        </a:rPr>
                        <a:t>GRACE</a:t>
                      </a:r>
                      <a:r>
                        <a:rPr lang="en-US" sz="1200" b="1" baseline="0" dirty="0" smtClean="0">
                          <a:latin typeface=" Arial"/>
                        </a:rPr>
                        <a:t> FO/</a:t>
                      </a:r>
                      <a:r>
                        <a:rPr lang="en-US" sz="1000" b="0" baseline="0" dirty="0" smtClean="0">
                          <a:latin typeface=" Arial"/>
                        </a:rPr>
                        <a:t>JPL-PO</a:t>
                      </a:r>
                      <a:endParaRPr lang="en-US" sz="1000" b="0" dirty="0">
                        <a:latin typeface=" Arial"/>
                      </a:endParaRPr>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r>
              <a:tr h="372765">
                <a:tc>
                  <a:txBody>
                    <a:bodyPr/>
                    <a:lstStyle/>
                    <a:p>
                      <a:r>
                        <a:rPr lang="en-US" sz="1200" b="1" dirty="0" smtClean="0">
                          <a:latin typeface=" Arial"/>
                        </a:rPr>
                        <a:t>TSIS-1</a:t>
                      </a:r>
                      <a:r>
                        <a:rPr lang="en-US" sz="1200" b="1" baseline="0" dirty="0" smtClean="0">
                          <a:latin typeface=" Arial"/>
                        </a:rPr>
                        <a:t> ISS/</a:t>
                      </a:r>
                      <a:r>
                        <a:rPr lang="en-US" sz="1000" b="0" baseline="0" dirty="0" smtClean="0">
                          <a:latin typeface=" Arial"/>
                        </a:rPr>
                        <a:t>GESDISC</a:t>
                      </a:r>
                      <a:endParaRPr lang="en-US" sz="1000" b="0" dirty="0">
                        <a:latin typeface=" Arial"/>
                      </a:endParaRPr>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r>
              <a:tr h="362428">
                <a:tc>
                  <a:txBody>
                    <a:bodyPr/>
                    <a:lstStyle/>
                    <a:p>
                      <a:r>
                        <a:rPr lang="en-US" sz="1200" b="1" dirty="0" smtClean="0">
                          <a:latin typeface=" Arial"/>
                        </a:rPr>
                        <a:t>ICESat-2/</a:t>
                      </a:r>
                      <a:r>
                        <a:rPr lang="en-US" sz="1000" b="0" dirty="0" smtClean="0">
                          <a:latin typeface=" Arial"/>
                        </a:rPr>
                        <a:t>NSIDC</a:t>
                      </a:r>
                      <a:endParaRPr lang="en-US" sz="1000" b="0" dirty="0">
                        <a:latin typeface=" Arial"/>
                      </a:endParaRPr>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r>
              <a:tr h="413121">
                <a:tc>
                  <a:txBody>
                    <a:bodyPr/>
                    <a:lstStyle/>
                    <a:p>
                      <a:r>
                        <a:rPr lang="en-US" sz="1200" b="1" dirty="0" smtClean="0">
                          <a:latin typeface=" Arial"/>
                        </a:rPr>
                        <a:t>ECOSTRESS ISS/</a:t>
                      </a:r>
                      <a:r>
                        <a:rPr lang="en-US" sz="1000" b="0" dirty="0" smtClean="0">
                          <a:latin typeface=" Arial"/>
                        </a:rPr>
                        <a:t>LPDAAC</a:t>
                      </a:r>
                      <a:endParaRPr lang="en-US" sz="1000" b="0" dirty="0">
                        <a:latin typeface=" Arial"/>
                      </a:endParaRPr>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r>
              <a:tr h="356390">
                <a:tc>
                  <a:txBody>
                    <a:bodyPr/>
                    <a:lstStyle/>
                    <a:p>
                      <a:r>
                        <a:rPr lang="en-US" sz="1200" b="1" dirty="0" smtClean="0">
                          <a:latin typeface=" Arial"/>
                        </a:rPr>
                        <a:t>GEDI </a:t>
                      </a:r>
                      <a:r>
                        <a:rPr lang="en-US" sz="1000" b="0" dirty="0" smtClean="0">
                          <a:latin typeface=" Arial"/>
                        </a:rPr>
                        <a:t>LP &amp; ORNL</a:t>
                      </a:r>
                      <a:endParaRPr lang="en-US" sz="1000" b="0" dirty="0">
                        <a:latin typeface=" Arial"/>
                      </a:endParaRPr>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r>
              <a:tr h="406797">
                <a:tc>
                  <a:txBody>
                    <a:bodyPr/>
                    <a:lstStyle/>
                    <a:p>
                      <a:r>
                        <a:rPr lang="en-US" sz="1200" b="1" dirty="0" smtClean="0">
                          <a:latin typeface=" Arial"/>
                        </a:rPr>
                        <a:t>SWOT/</a:t>
                      </a:r>
                      <a:r>
                        <a:rPr lang="en-US" sz="1000" b="0" dirty="0" smtClean="0">
                          <a:latin typeface=" Arial"/>
                        </a:rPr>
                        <a:t>JPL-PO</a:t>
                      </a:r>
                      <a:endParaRPr lang="en-US" sz="1000" b="0" dirty="0">
                        <a:latin typeface=" Arial"/>
                      </a:endParaRPr>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r>
              <a:tr h="386366">
                <a:tc>
                  <a:txBody>
                    <a:bodyPr/>
                    <a:lstStyle/>
                    <a:p>
                      <a:r>
                        <a:rPr lang="en-US" sz="1200" b="1" dirty="0" smtClean="0">
                          <a:latin typeface=" Arial"/>
                        </a:rPr>
                        <a:t>TEMPO/</a:t>
                      </a:r>
                      <a:r>
                        <a:rPr lang="en-US" sz="1000" b="0" dirty="0" smtClean="0">
                          <a:latin typeface=" Arial"/>
                        </a:rPr>
                        <a:t>ASDC</a:t>
                      </a:r>
                      <a:endParaRPr lang="en-US" sz="1000" b="0" dirty="0">
                        <a:latin typeface=" Arial"/>
                      </a:endParaRPr>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r>
              <a:tr h="385283">
                <a:tc>
                  <a:txBody>
                    <a:bodyPr/>
                    <a:lstStyle/>
                    <a:p>
                      <a:r>
                        <a:rPr lang="en-US" sz="1200" b="1" dirty="0" smtClean="0">
                          <a:latin typeface=" Arial"/>
                        </a:rPr>
                        <a:t>NISAR/</a:t>
                      </a:r>
                      <a:r>
                        <a:rPr lang="en-US" sz="1000" b="0" dirty="0" smtClean="0">
                          <a:latin typeface=" Arial"/>
                        </a:rPr>
                        <a:t>AST</a:t>
                      </a:r>
                      <a:endParaRPr lang="en-US" sz="1000" b="0" dirty="0">
                        <a:latin typeface=" Arial"/>
                      </a:endParaRPr>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r>
              <a:tr h="337533">
                <a:tc>
                  <a:txBody>
                    <a:bodyPr/>
                    <a:lstStyle/>
                    <a:p>
                      <a:r>
                        <a:rPr lang="en-US" sz="1200" b="1" dirty="0" smtClean="0">
                          <a:latin typeface=" Arial"/>
                        </a:rPr>
                        <a:t>PACE/</a:t>
                      </a:r>
                      <a:r>
                        <a:rPr lang="en-US" sz="1000" b="0" dirty="0" smtClean="0">
                          <a:latin typeface=" Arial"/>
                        </a:rPr>
                        <a:t>OBDAAC</a:t>
                      </a:r>
                      <a:endParaRPr lang="en-US" sz="1000" b="0" dirty="0">
                        <a:latin typeface=" Arial"/>
                      </a:endParaRPr>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r>
            </a:tbl>
          </a:graphicData>
        </a:graphic>
      </p:graphicFrame>
      <p:sp>
        <p:nvSpPr>
          <p:cNvPr id="48" name="TextBox 47"/>
          <p:cNvSpPr txBox="1"/>
          <p:nvPr/>
        </p:nvSpPr>
        <p:spPr>
          <a:xfrm>
            <a:off x="1514510" y="1258361"/>
            <a:ext cx="2468955" cy="404724"/>
          </a:xfrm>
          <a:prstGeom prst="rect">
            <a:avLst/>
          </a:prstGeom>
          <a:noFill/>
        </p:spPr>
        <p:txBody>
          <a:bodyPr wrap="square" rtlCol="0">
            <a:noAutofit/>
          </a:bodyPr>
          <a:lstStyle/>
          <a:p>
            <a:pPr defTabSz="457200"/>
            <a:r>
              <a:rPr lang="en-US" sz="1000" b="1" dirty="0" smtClean="0">
                <a:solidFill>
                  <a:prstClr val="black"/>
                </a:solidFill>
                <a:ea typeface="ＭＳ Ｐゴシック" charset="-128"/>
              </a:rPr>
              <a:t>11/11/16                               5/10/17</a:t>
            </a:r>
            <a:endParaRPr lang="en-US" sz="1000" b="1" dirty="0">
              <a:solidFill>
                <a:prstClr val="black"/>
              </a:solidFill>
              <a:ea typeface="ＭＳ Ｐゴシック" charset="-128"/>
            </a:endParaRPr>
          </a:p>
        </p:txBody>
      </p:sp>
      <p:sp>
        <p:nvSpPr>
          <p:cNvPr id="61" name="AutoShape 59"/>
          <p:cNvSpPr>
            <a:spLocks noChangeArrowheads="1"/>
          </p:cNvSpPr>
          <p:nvPr/>
        </p:nvSpPr>
        <p:spPr bwMode="auto">
          <a:xfrm>
            <a:off x="2748988" y="1288556"/>
            <a:ext cx="155575" cy="155575"/>
          </a:xfrm>
          <a:prstGeom prst="triangle">
            <a:avLst>
              <a:gd name="adj" fmla="val 50000"/>
            </a:avLst>
          </a:prstGeom>
          <a:solidFill>
            <a:srgbClr val="0000FF"/>
          </a:solidFill>
          <a:ln w="9525">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20" name="5-Point Star 119"/>
          <p:cNvSpPr/>
          <p:nvPr/>
        </p:nvSpPr>
        <p:spPr>
          <a:xfrm>
            <a:off x="2190199" y="1270800"/>
            <a:ext cx="201910" cy="174623"/>
          </a:xfrm>
          <a:prstGeom prst="star5">
            <a:avLst/>
          </a:prstGeom>
          <a:solidFill>
            <a:srgbClr val="851BBA"/>
          </a:solidFill>
          <a:ln w="12700">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78" name="AutoShape 90"/>
          <p:cNvSpPr>
            <a:spLocks noChangeArrowheads="1"/>
          </p:cNvSpPr>
          <p:nvPr/>
        </p:nvSpPr>
        <p:spPr bwMode="auto">
          <a:xfrm>
            <a:off x="8042780" y="19141"/>
            <a:ext cx="949325" cy="325438"/>
          </a:xfrm>
          <a:prstGeom prst="roundRect">
            <a:avLst>
              <a:gd name="adj" fmla="val 12495"/>
            </a:avLst>
          </a:prstGeom>
          <a:solidFill>
            <a:schemeClr val="bg1"/>
          </a:solidFill>
          <a:ln w="12700">
            <a:solidFill>
              <a:schemeClr val="tx1"/>
            </a:solidFill>
            <a:round/>
            <a:headEnd/>
            <a:tailEnd/>
          </a:ln>
          <a:effectLst>
            <a:outerShdw dist="71842" dir="2700000" algn="ctr" rotWithShape="0">
              <a:srgbClr val="114FFB"/>
            </a:outerShdw>
          </a:effectLst>
        </p:spPr>
        <p:txBody>
          <a:bodyPr wrap="square" lIns="60325" tIns="23812" rIns="60325" bIns="23812">
            <a:spAutoFit/>
          </a:bodyPr>
          <a:lstStyle/>
          <a:p>
            <a:pPr algn="ctr" defTabSz="858838" eaLnBrk="0" hangingPunct="0">
              <a:lnSpc>
                <a:spcPct val="94000"/>
              </a:lnSpc>
              <a:defRPr/>
            </a:pPr>
            <a:r>
              <a:rPr lang="en-US" sz="1700" dirty="0">
                <a:solidFill>
                  <a:srgbClr val="000000"/>
                </a:solidFill>
                <a:latin typeface="Helvetica" pitchFamily="-106" charset="0"/>
                <a:ea typeface="ＭＳ Ｐゴシック" pitchFamily="-106" charset="-128"/>
              </a:rPr>
              <a:t>ESDIS</a:t>
            </a:r>
          </a:p>
        </p:txBody>
      </p:sp>
      <p:pic>
        <p:nvPicPr>
          <p:cNvPr id="79" name="Picture 78" descr="Nasa-logo.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58" y="9910"/>
            <a:ext cx="620739" cy="531446"/>
          </a:xfrm>
          <a:prstGeom prst="rect">
            <a:avLst/>
          </a:prstGeom>
        </p:spPr>
      </p:pic>
      <p:sp>
        <p:nvSpPr>
          <p:cNvPr id="7" name="Slide Number Placeholder 6"/>
          <p:cNvSpPr>
            <a:spLocks noGrp="1"/>
          </p:cNvSpPr>
          <p:nvPr>
            <p:ph type="sldNum" sz="quarter" idx="12"/>
          </p:nvPr>
        </p:nvSpPr>
        <p:spPr/>
        <p:txBody>
          <a:bodyPr/>
          <a:lstStyle/>
          <a:p>
            <a:fld id="{5E6734FE-5A70-0642-8B5B-E435BEA06C29}" type="slidenum">
              <a:rPr lang="en-US" smtClean="0">
                <a:solidFill>
                  <a:prstClr val="black">
                    <a:tint val="75000"/>
                  </a:prstClr>
                </a:solidFill>
              </a:rPr>
              <a:pPr/>
              <a:t>21</a:t>
            </a:fld>
            <a:endParaRPr lang="en-US">
              <a:solidFill>
                <a:prstClr val="black">
                  <a:tint val="75000"/>
                </a:prstClr>
              </a:solidFill>
            </a:endParaRPr>
          </a:p>
        </p:txBody>
      </p:sp>
      <p:sp>
        <p:nvSpPr>
          <p:cNvPr id="88" name="5-Point Star 87"/>
          <p:cNvSpPr/>
          <p:nvPr/>
        </p:nvSpPr>
        <p:spPr>
          <a:xfrm>
            <a:off x="6191161" y="1429590"/>
            <a:ext cx="201910" cy="174623"/>
          </a:xfrm>
          <a:prstGeom prst="star5">
            <a:avLst/>
          </a:prstGeom>
          <a:solidFill>
            <a:srgbClr val="851BBA"/>
          </a:solidFill>
          <a:ln w="12700">
            <a:solidFill>
              <a:schemeClr val="tx1"/>
            </a:solidFill>
            <a:miter lim="800000"/>
            <a:headEnd/>
            <a:tailEnd/>
          </a:ln>
        </p:spPr>
        <p:txBody>
          <a:bodyPr wrap="none" anchor="ctr"/>
          <a:lstStyle/>
          <a:p>
            <a:pPr defTabSz="457200"/>
            <a:endParaRPr lang="en-US" sz="1600">
              <a:solidFill>
                <a:srgbClr val="000000"/>
              </a:solidFill>
              <a:ea typeface="MS PGothic" pitchFamily="34" charset="-128"/>
            </a:endParaRPr>
          </a:p>
        </p:txBody>
      </p:sp>
      <p:sp>
        <p:nvSpPr>
          <p:cNvPr id="89" name="AutoShape 59"/>
          <p:cNvSpPr>
            <a:spLocks noChangeArrowheads="1"/>
          </p:cNvSpPr>
          <p:nvPr/>
        </p:nvSpPr>
        <p:spPr bwMode="auto">
          <a:xfrm>
            <a:off x="6214328" y="1773040"/>
            <a:ext cx="155575" cy="155575"/>
          </a:xfrm>
          <a:prstGeom prst="triangle">
            <a:avLst>
              <a:gd name="adj" fmla="val 50000"/>
            </a:avLst>
          </a:prstGeom>
          <a:solidFill>
            <a:srgbClr val="0000FF"/>
          </a:solidFill>
          <a:ln w="9525">
            <a:solidFill>
              <a:schemeClr val="tx1"/>
            </a:solidFill>
            <a:miter lim="800000"/>
            <a:headEnd/>
            <a:tailEnd/>
          </a:ln>
        </p:spPr>
        <p:txBody>
          <a:bodyPr wrap="none" anchor="ctr"/>
          <a:lstStyle/>
          <a:p>
            <a:pPr defTabSz="457200"/>
            <a:endParaRPr lang="en-US" sz="1600">
              <a:solidFill>
                <a:srgbClr val="000000"/>
              </a:solidFill>
              <a:ea typeface="MS PGothic" pitchFamily="34" charset="-128"/>
            </a:endParaRPr>
          </a:p>
        </p:txBody>
      </p:sp>
      <p:sp>
        <p:nvSpPr>
          <p:cNvPr id="90" name="Rectangle 89"/>
          <p:cNvSpPr/>
          <p:nvPr/>
        </p:nvSpPr>
        <p:spPr>
          <a:xfrm>
            <a:off x="6069180" y="1278309"/>
            <a:ext cx="2059907" cy="816822"/>
          </a:xfrm>
          <a:prstGeom prst="rect">
            <a:avLst/>
          </a:prstGeom>
          <a:noFill/>
          <a:ln w="28575">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400">
              <a:solidFill>
                <a:prstClr val="white"/>
              </a:solidFill>
            </a:endParaRPr>
          </a:p>
        </p:txBody>
      </p:sp>
      <p:sp>
        <p:nvSpPr>
          <p:cNvPr id="93" name="Text Box 42"/>
          <p:cNvSpPr txBox="1">
            <a:spLocks noChangeArrowheads="1"/>
          </p:cNvSpPr>
          <p:nvPr/>
        </p:nvSpPr>
        <p:spPr bwMode="auto">
          <a:xfrm>
            <a:off x="6393071" y="1353087"/>
            <a:ext cx="705642" cy="307777"/>
          </a:xfrm>
          <a:prstGeom prst="rect">
            <a:avLst/>
          </a:prstGeom>
          <a:noFill/>
          <a:ln w="9525">
            <a:noFill/>
            <a:miter lim="800000"/>
            <a:headEnd/>
            <a:tailEnd/>
          </a:ln>
        </p:spPr>
        <p:txBody>
          <a:bodyPr wrap="none">
            <a:spAutoFit/>
          </a:bodyPr>
          <a:lstStyle/>
          <a:p>
            <a:pPr defTabSz="457200"/>
            <a:r>
              <a:rPr lang="en-US" sz="1400" dirty="0" smtClean="0">
                <a:solidFill>
                  <a:srgbClr val="000000"/>
                </a:solidFill>
                <a:ea typeface="MS PGothic" pitchFamily="34" charset="-128"/>
              </a:rPr>
              <a:t>Launch</a:t>
            </a:r>
            <a:endParaRPr lang="en-US" sz="1400" dirty="0">
              <a:solidFill>
                <a:srgbClr val="000000"/>
              </a:solidFill>
              <a:ea typeface="MS PGothic" pitchFamily="34" charset="-128"/>
            </a:endParaRPr>
          </a:p>
        </p:txBody>
      </p:sp>
      <p:sp>
        <p:nvSpPr>
          <p:cNvPr id="94" name="Text Box 53"/>
          <p:cNvSpPr txBox="1">
            <a:spLocks noChangeArrowheads="1"/>
          </p:cNvSpPr>
          <p:nvPr/>
        </p:nvSpPr>
        <p:spPr bwMode="auto">
          <a:xfrm>
            <a:off x="6396955" y="1682794"/>
            <a:ext cx="1834541" cy="307777"/>
          </a:xfrm>
          <a:prstGeom prst="rect">
            <a:avLst/>
          </a:prstGeom>
          <a:noFill/>
          <a:ln w="9525">
            <a:noFill/>
            <a:miter lim="800000"/>
            <a:headEnd/>
            <a:tailEnd/>
          </a:ln>
        </p:spPr>
        <p:txBody>
          <a:bodyPr wrap="none">
            <a:spAutoFit/>
          </a:bodyPr>
          <a:lstStyle/>
          <a:p>
            <a:pPr defTabSz="457200"/>
            <a:r>
              <a:rPr lang="en-US" sz="1400" dirty="0">
                <a:solidFill>
                  <a:srgbClr val="000000"/>
                </a:solidFill>
                <a:ea typeface="MS PGothic" pitchFamily="34" charset="-128"/>
              </a:rPr>
              <a:t>Planned Data Release </a:t>
            </a:r>
          </a:p>
        </p:txBody>
      </p:sp>
      <p:sp>
        <p:nvSpPr>
          <p:cNvPr id="132" name="TextBox 131"/>
          <p:cNvSpPr txBox="1"/>
          <p:nvPr/>
        </p:nvSpPr>
        <p:spPr>
          <a:xfrm>
            <a:off x="1882908" y="2452815"/>
            <a:ext cx="2640153" cy="404724"/>
          </a:xfrm>
          <a:prstGeom prst="rect">
            <a:avLst/>
          </a:prstGeom>
          <a:noFill/>
        </p:spPr>
        <p:txBody>
          <a:bodyPr wrap="square" rtlCol="0">
            <a:noAutofit/>
          </a:bodyPr>
          <a:lstStyle/>
          <a:p>
            <a:pPr defTabSz="457200"/>
            <a:r>
              <a:rPr lang="en-US" sz="1000" b="1" dirty="0" smtClean="0">
                <a:solidFill>
                  <a:prstClr val="black"/>
                </a:solidFill>
                <a:ea typeface="ＭＳ Ｐゴシック" charset="-128"/>
              </a:rPr>
              <a:t>1/1/17                               6/30/17</a:t>
            </a:r>
            <a:endParaRPr lang="en-US" sz="1000" b="1" dirty="0">
              <a:solidFill>
                <a:prstClr val="black"/>
              </a:solidFill>
              <a:ea typeface="ＭＳ Ｐゴシック" charset="-128"/>
            </a:endParaRPr>
          </a:p>
        </p:txBody>
      </p:sp>
      <p:sp>
        <p:nvSpPr>
          <p:cNvPr id="133" name="AutoShape 59"/>
          <p:cNvSpPr>
            <a:spLocks noChangeArrowheads="1"/>
          </p:cNvSpPr>
          <p:nvPr/>
        </p:nvSpPr>
        <p:spPr bwMode="auto">
          <a:xfrm>
            <a:off x="2930681" y="2472909"/>
            <a:ext cx="155575" cy="155575"/>
          </a:xfrm>
          <a:prstGeom prst="triangle">
            <a:avLst>
              <a:gd name="adj" fmla="val 50000"/>
            </a:avLst>
          </a:prstGeom>
          <a:solidFill>
            <a:srgbClr val="0000FF"/>
          </a:solidFill>
          <a:ln w="9525">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34" name="5-Point Star 133"/>
          <p:cNvSpPr/>
          <p:nvPr/>
        </p:nvSpPr>
        <p:spPr>
          <a:xfrm>
            <a:off x="2392279" y="2464031"/>
            <a:ext cx="201910" cy="174623"/>
          </a:xfrm>
          <a:prstGeom prst="star5">
            <a:avLst/>
          </a:prstGeom>
          <a:solidFill>
            <a:srgbClr val="851BBA"/>
          </a:solidFill>
          <a:ln w="12700">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36" name="TextBox 135"/>
          <p:cNvSpPr txBox="1"/>
          <p:nvPr/>
        </p:nvSpPr>
        <p:spPr>
          <a:xfrm>
            <a:off x="1951226" y="2815421"/>
            <a:ext cx="2520866" cy="404724"/>
          </a:xfrm>
          <a:prstGeom prst="rect">
            <a:avLst/>
          </a:prstGeom>
          <a:noFill/>
        </p:spPr>
        <p:txBody>
          <a:bodyPr wrap="square" rtlCol="0">
            <a:noAutofit/>
          </a:bodyPr>
          <a:lstStyle/>
          <a:p>
            <a:pPr defTabSz="457200"/>
            <a:r>
              <a:rPr lang="en-US" sz="1000" b="1" dirty="0" smtClean="0">
                <a:solidFill>
                  <a:prstClr val="black"/>
                </a:solidFill>
                <a:ea typeface="ＭＳ Ｐゴシック" charset="-128"/>
              </a:rPr>
              <a:t>3/1/17                                 8/28/17</a:t>
            </a:r>
            <a:endParaRPr lang="en-US" sz="1000" b="1" dirty="0">
              <a:solidFill>
                <a:prstClr val="black"/>
              </a:solidFill>
              <a:ea typeface="ＭＳ Ｐゴシック" charset="-128"/>
            </a:endParaRPr>
          </a:p>
        </p:txBody>
      </p:sp>
      <p:sp>
        <p:nvSpPr>
          <p:cNvPr id="137" name="AutoShape 59"/>
          <p:cNvSpPr>
            <a:spLocks noChangeArrowheads="1"/>
          </p:cNvSpPr>
          <p:nvPr/>
        </p:nvSpPr>
        <p:spPr bwMode="auto">
          <a:xfrm>
            <a:off x="3042680" y="2833899"/>
            <a:ext cx="155575" cy="155575"/>
          </a:xfrm>
          <a:prstGeom prst="triangle">
            <a:avLst>
              <a:gd name="adj" fmla="val 50000"/>
            </a:avLst>
          </a:prstGeom>
          <a:solidFill>
            <a:srgbClr val="0000FF"/>
          </a:solidFill>
          <a:ln w="9525">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38" name="5-Point Star 137"/>
          <p:cNvSpPr/>
          <p:nvPr/>
        </p:nvSpPr>
        <p:spPr>
          <a:xfrm>
            <a:off x="2520444" y="2825021"/>
            <a:ext cx="201910" cy="174623"/>
          </a:xfrm>
          <a:prstGeom prst="star5">
            <a:avLst/>
          </a:prstGeom>
          <a:solidFill>
            <a:srgbClr val="851BBA"/>
          </a:solidFill>
          <a:ln w="12700">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40" name="TextBox 139"/>
          <p:cNvSpPr txBox="1"/>
          <p:nvPr/>
        </p:nvSpPr>
        <p:spPr>
          <a:xfrm>
            <a:off x="1527578" y="1651512"/>
            <a:ext cx="2655500" cy="404724"/>
          </a:xfrm>
          <a:prstGeom prst="rect">
            <a:avLst/>
          </a:prstGeom>
          <a:noFill/>
        </p:spPr>
        <p:txBody>
          <a:bodyPr wrap="square" rtlCol="0">
            <a:noAutofit/>
          </a:bodyPr>
          <a:lstStyle/>
          <a:p>
            <a:pPr defTabSz="457200"/>
            <a:r>
              <a:rPr lang="en-US" sz="1000" b="1" dirty="0" smtClean="0">
                <a:solidFill>
                  <a:prstClr val="black"/>
                </a:solidFill>
                <a:ea typeface="ＭＳ Ｐゴシック" charset="-128"/>
              </a:rPr>
              <a:t>11/11/16                               5/10/17</a:t>
            </a:r>
            <a:endParaRPr lang="en-US" sz="1000" b="1" dirty="0">
              <a:solidFill>
                <a:prstClr val="black"/>
              </a:solidFill>
              <a:ea typeface="ＭＳ Ｐゴシック" charset="-128"/>
            </a:endParaRPr>
          </a:p>
        </p:txBody>
      </p:sp>
      <p:sp>
        <p:nvSpPr>
          <p:cNvPr id="141" name="AutoShape 59"/>
          <p:cNvSpPr>
            <a:spLocks noChangeArrowheads="1"/>
          </p:cNvSpPr>
          <p:nvPr/>
        </p:nvSpPr>
        <p:spPr bwMode="auto">
          <a:xfrm>
            <a:off x="2750466" y="1671780"/>
            <a:ext cx="155575" cy="155575"/>
          </a:xfrm>
          <a:prstGeom prst="triangle">
            <a:avLst>
              <a:gd name="adj" fmla="val 50000"/>
            </a:avLst>
          </a:prstGeom>
          <a:solidFill>
            <a:srgbClr val="0000FF"/>
          </a:solidFill>
          <a:ln w="9525">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42" name="5-Point Star 141"/>
          <p:cNvSpPr/>
          <p:nvPr/>
        </p:nvSpPr>
        <p:spPr>
          <a:xfrm>
            <a:off x="2191677" y="1654024"/>
            <a:ext cx="201910" cy="174623"/>
          </a:xfrm>
          <a:prstGeom prst="star5">
            <a:avLst/>
          </a:prstGeom>
          <a:solidFill>
            <a:srgbClr val="851BBA"/>
          </a:solidFill>
          <a:ln w="12700">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44" name="TextBox 143"/>
          <p:cNvSpPr txBox="1"/>
          <p:nvPr/>
        </p:nvSpPr>
        <p:spPr>
          <a:xfrm>
            <a:off x="1551869" y="2052770"/>
            <a:ext cx="2585283" cy="404724"/>
          </a:xfrm>
          <a:prstGeom prst="rect">
            <a:avLst/>
          </a:prstGeom>
          <a:noFill/>
        </p:spPr>
        <p:txBody>
          <a:bodyPr wrap="square" rtlCol="0">
            <a:noAutofit/>
          </a:bodyPr>
          <a:lstStyle/>
          <a:p>
            <a:pPr defTabSz="457200"/>
            <a:r>
              <a:rPr lang="en-US" sz="1000" b="1" dirty="0" smtClean="0">
                <a:solidFill>
                  <a:prstClr val="black"/>
                </a:solidFill>
                <a:ea typeface="ＭＳ Ｐゴシック" charset="-128"/>
              </a:rPr>
              <a:t>11/21/16                                5/20/17</a:t>
            </a:r>
            <a:endParaRPr lang="en-US" sz="1000" b="1" dirty="0">
              <a:solidFill>
                <a:prstClr val="black"/>
              </a:solidFill>
              <a:ea typeface="ＭＳ Ｐゴシック" charset="-128"/>
            </a:endParaRPr>
          </a:p>
        </p:txBody>
      </p:sp>
      <p:sp>
        <p:nvSpPr>
          <p:cNvPr id="145" name="AutoShape 59"/>
          <p:cNvSpPr>
            <a:spLocks noChangeArrowheads="1"/>
          </p:cNvSpPr>
          <p:nvPr/>
        </p:nvSpPr>
        <p:spPr bwMode="auto">
          <a:xfrm>
            <a:off x="2802928" y="2073032"/>
            <a:ext cx="155575" cy="155575"/>
          </a:xfrm>
          <a:prstGeom prst="triangle">
            <a:avLst>
              <a:gd name="adj" fmla="val 50000"/>
            </a:avLst>
          </a:prstGeom>
          <a:solidFill>
            <a:srgbClr val="0000FF"/>
          </a:solidFill>
          <a:ln w="9525">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46" name="5-Point Star 145"/>
          <p:cNvSpPr/>
          <p:nvPr/>
        </p:nvSpPr>
        <p:spPr>
          <a:xfrm>
            <a:off x="2244139" y="2055276"/>
            <a:ext cx="201910" cy="174623"/>
          </a:xfrm>
          <a:prstGeom prst="star5">
            <a:avLst/>
          </a:prstGeom>
          <a:solidFill>
            <a:srgbClr val="851BBA"/>
          </a:solidFill>
          <a:ln w="12700">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48" name="TextBox 147"/>
          <p:cNvSpPr txBox="1"/>
          <p:nvPr/>
        </p:nvSpPr>
        <p:spPr>
          <a:xfrm>
            <a:off x="2469052" y="3181279"/>
            <a:ext cx="3249999" cy="404724"/>
          </a:xfrm>
          <a:prstGeom prst="rect">
            <a:avLst/>
          </a:prstGeom>
          <a:noFill/>
        </p:spPr>
        <p:txBody>
          <a:bodyPr wrap="square" rtlCol="0">
            <a:noAutofit/>
          </a:bodyPr>
          <a:lstStyle/>
          <a:p>
            <a:pPr defTabSz="457200"/>
            <a:r>
              <a:rPr lang="en-US" sz="1000" b="1" dirty="0" smtClean="0">
                <a:solidFill>
                  <a:prstClr val="black"/>
                </a:solidFill>
                <a:ea typeface="ＭＳ Ｐゴシック" charset="-128"/>
              </a:rPr>
              <a:t>8/1/17                            1/28/18</a:t>
            </a:r>
            <a:endParaRPr lang="en-US" sz="1000" b="1" dirty="0">
              <a:solidFill>
                <a:prstClr val="black"/>
              </a:solidFill>
              <a:ea typeface="ＭＳ Ｐゴシック" charset="-128"/>
            </a:endParaRPr>
          </a:p>
        </p:txBody>
      </p:sp>
      <p:sp>
        <p:nvSpPr>
          <p:cNvPr id="149" name="AutoShape 59"/>
          <p:cNvSpPr>
            <a:spLocks noChangeArrowheads="1"/>
          </p:cNvSpPr>
          <p:nvPr/>
        </p:nvSpPr>
        <p:spPr bwMode="auto">
          <a:xfrm>
            <a:off x="3485297" y="3208680"/>
            <a:ext cx="155575" cy="155575"/>
          </a:xfrm>
          <a:prstGeom prst="triangle">
            <a:avLst>
              <a:gd name="adj" fmla="val 50000"/>
            </a:avLst>
          </a:prstGeom>
          <a:solidFill>
            <a:srgbClr val="0000FF"/>
          </a:solidFill>
          <a:ln w="9525">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50" name="5-Point Star 149"/>
          <p:cNvSpPr/>
          <p:nvPr/>
        </p:nvSpPr>
        <p:spPr>
          <a:xfrm>
            <a:off x="2979776" y="3190924"/>
            <a:ext cx="201910" cy="174623"/>
          </a:xfrm>
          <a:prstGeom prst="star5">
            <a:avLst/>
          </a:prstGeom>
          <a:solidFill>
            <a:srgbClr val="851BBA"/>
          </a:solidFill>
          <a:ln w="12700">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52" name="TextBox 151"/>
          <p:cNvSpPr txBox="1"/>
          <p:nvPr/>
        </p:nvSpPr>
        <p:spPr>
          <a:xfrm>
            <a:off x="2449420" y="3535787"/>
            <a:ext cx="3268604" cy="404724"/>
          </a:xfrm>
          <a:prstGeom prst="rect">
            <a:avLst/>
          </a:prstGeom>
          <a:noFill/>
        </p:spPr>
        <p:txBody>
          <a:bodyPr wrap="square" rtlCol="0">
            <a:noAutofit/>
          </a:bodyPr>
          <a:lstStyle/>
          <a:p>
            <a:pPr defTabSz="457200"/>
            <a:r>
              <a:rPr lang="en-US" sz="1000" b="1" dirty="0" smtClean="0">
                <a:solidFill>
                  <a:prstClr val="black"/>
                </a:solidFill>
                <a:ea typeface="ＭＳ Ｐゴシック" charset="-128"/>
              </a:rPr>
              <a:t>   9/1/17                               2/28/18</a:t>
            </a:r>
            <a:endParaRPr lang="en-US" sz="1000" b="1" dirty="0">
              <a:solidFill>
                <a:prstClr val="black"/>
              </a:solidFill>
              <a:ea typeface="ＭＳ Ｐゴシック" charset="-128"/>
            </a:endParaRPr>
          </a:p>
        </p:txBody>
      </p:sp>
      <p:sp>
        <p:nvSpPr>
          <p:cNvPr id="153" name="AutoShape 59"/>
          <p:cNvSpPr>
            <a:spLocks noChangeArrowheads="1"/>
          </p:cNvSpPr>
          <p:nvPr/>
        </p:nvSpPr>
        <p:spPr bwMode="auto">
          <a:xfrm>
            <a:off x="3616787" y="3553721"/>
            <a:ext cx="155575" cy="155575"/>
          </a:xfrm>
          <a:prstGeom prst="triangle">
            <a:avLst>
              <a:gd name="adj" fmla="val 50000"/>
            </a:avLst>
          </a:prstGeom>
          <a:solidFill>
            <a:srgbClr val="0000FF"/>
          </a:solidFill>
          <a:ln w="9525">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54" name="5-Point Star 153"/>
          <p:cNvSpPr/>
          <p:nvPr/>
        </p:nvSpPr>
        <p:spPr>
          <a:xfrm>
            <a:off x="3057998" y="3535965"/>
            <a:ext cx="201910" cy="174623"/>
          </a:xfrm>
          <a:prstGeom prst="star5">
            <a:avLst/>
          </a:prstGeom>
          <a:solidFill>
            <a:srgbClr val="851BBA"/>
          </a:solidFill>
          <a:ln w="12700">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56" name="TextBox 155"/>
          <p:cNvSpPr txBox="1"/>
          <p:nvPr/>
        </p:nvSpPr>
        <p:spPr>
          <a:xfrm>
            <a:off x="2648033" y="3934240"/>
            <a:ext cx="3928339" cy="404724"/>
          </a:xfrm>
          <a:prstGeom prst="rect">
            <a:avLst/>
          </a:prstGeom>
          <a:noFill/>
        </p:spPr>
        <p:txBody>
          <a:bodyPr wrap="square" rtlCol="0">
            <a:noAutofit/>
          </a:bodyPr>
          <a:lstStyle/>
          <a:p>
            <a:pPr defTabSz="457200"/>
            <a:r>
              <a:rPr lang="en-US" sz="1000" b="1" dirty="0" smtClean="0">
                <a:solidFill>
                  <a:prstClr val="black"/>
                </a:solidFill>
                <a:ea typeface="ＭＳ Ｐゴシック" charset="-128"/>
              </a:rPr>
              <a:t>12/1/17                              5/30/18</a:t>
            </a:r>
            <a:endParaRPr lang="en-US" sz="1000" b="1" dirty="0">
              <a:solidFill>
                <a:prstClr val="black"/>
              </a:solidFill>
              <a:ea typeface="ＭＳ Ｐゴシック" charset="-128"/>
            </a:endParaRPr>
          </a:p>
        </p:txBody>
      </p:sp>
      <p:sp>
        <p:nvSpPr>
          <p:cNvPr id="157" name="AutoShape 59"/>
          <p:cNvSpPr>
            <a:spLocks noChangeArrowheads="1"/>
          </p:cNvSpPr>
          <p:nvPr/>
        </p:nvSpPr>
        <p:spPr bwMode="auto">
          <a:xfrm>
            <a:off x="3803833" y="3946209"/>
            <a:ext cx="155575" cy="155575"/>
          </a:xfrm>
          <a:prstGeom prst="triangle">
            <a:avLst>
              <a:gd name="adj" fmla="val 50000"/>
            </a:avLst>
          </a:prstGeom>
          <a:solidFill>
            <a:srgbClr val="0000FF"/>
          </a:solidFill>
          <a:ln w="9525">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58" name="5-Point Star 157"/>
          <p:cNvSpPr/>
          <p:nvPr/>
        </p:nvSpPr>
        <p:spPr>
          <a:xfrm>
            <a:off x="3245044" y="3928453"/>
            <a:ext cx="201910" cy="174623"/>
          </a:xfrm>
          <a:prstGeom prst="star5">
            <a:avLst/>
          </a:prstGeom>
          <a:solidFill>
            <a:srgbClr val="851BBA"/>
          </a:solidFill>
          <a:ln w="12700">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60" name="TextBox 159"/>
          <p:cNvSpPr txBox="1"/>
          <p:nvPr/>
        </p:nvSpPr>
        <p:spPr>
          <a:xfrm>
            <a:off x="2876186" y="4300597"/>
            <a:ext cx="3274689" cy="404724"/>
          </a:xfrm>
          <a:prstGeom prst="rect">
            <a:avLst/>
          </a:prstGeom>
          <a:noFill/>
        </p:spPr>
        <p:txBody>
          <a:bodyPr wrap="square" rtlCol="0">
            <a:noAutofit/>
          </a:bodyPr>
          <a:lstStyle/>
          <a:p>
            <a:pPr defTabSz="457200"/>
            <a:r>
              <a:rPr lang="en-US" sz="1000" b="1" dirty="0" smtClean="0">
                <a:solidFill>
                  <a:prstClr val="black"/>
                </a:solidFill>
                <a:ea typeface="ＭＳ Ｐゴシック" charset="-128"/>
              </a:rPr>
              <a:t>1/1/18                              6/30/18</a:t>
            </a:r>
            <a:endParaRPr lang="en-US" sz="1000" b="1" dirty="0">
              <a:solidFill>
                <a:prstClr val="black"/>
              </a:solidFill>
              <a:ea typeface="ＭＳ Ｐゴシック" charset="-128"/>
            </a:endParaRPr>
          </a:p>
        </p:txBody>
      </p:sp>
      <p:sp>
        <p:nvSpPr>
          <p:cNvPr id="161" name="AutoShape 59"/>
          <p:cNvSpPr>
            <a:spLocks noChangeArrowheads="1"/>
          </p:cNvSpPr>
          <p:nvPr/>
        </p:nvSpPr>
        <p:spPr bwMode="auto">
          <a:xfrm>
            <a:off x="3947355" y="4320547"/>
            <a:ext cx="155575" cy="155575"/>
          </a:xfrm>
          <a:prstGeom prst="triangle">
            <a:avLst>
              <a:gd name="adj" fmla="val 50000"/>
            </a:avLst>
          </a:prstGeom>
          <a:solidFill>
            <a:srgbClr val="0000FF"/>
          </a:solidFill>
          <a:ln w="9525">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62" name="5-Point Star 161"/>
          <p:cNvSpPr/>
          <p:nvPr/>
        </p:nvSpPr>
        <p:spPr>
          <a:xfrm>
            <a:off x="3388566" y="4302791"/>
            <a:ext cx="201910" cy="174623"/>
          </a:xfrm>
          <a:prstGeom prst="star5">
            <a:avLst/>
          </a:prstGeom>
          <a:solidFill>
            <a:srgbClr val="851BBA"/>
          </a:solidFill>
          <a:ln w="12700">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64" name="TextBox 163"/>
          <p:cNvSpPr txBox="1"/>
          <p:nvPr/>
        </p:nvSpPr>
        <p:spPr>
          <a:xfrm>
            <a:off x="3835179" y="4693376"/>
            <a:ext cx="3138591" cy="404724"/>
          </a:xfrm>
          <a:prstGeom prst="rect">
            <a:avLst/>
          </a:prstGeom>
          <a:noFill/>
        </p:spPr>
        <p:txBody>
          <a:bodyPr wrap="square" rtlCol="0">
            <a:noAutofit/>
          </a:bodyPr>
          <a:lstStyle/>
          <a:p>
            <a:pPr defTabSz="457200"/>
            <a:r>
              <a:rPr lang="en-US" sz="1000" b="1" dirty="0" smtClean="0">
                <a:solidFill>
                  <a:prstClr val="black"/>
                </a:solidFill>
                <a:ea typeface="ＭＳ Ｐゴシック" charset="-128"/>
              </a:rPr>
              <a:t>    3/1/19                             8/29/19</a:t>
            </a:r>
            <a:endParaRPr lang="en-US" sz="1000" b="1" dirty="0">
              <a:solidFill>
                <a:prstClr val="black"/>
              </a:solidFill>
              <a:ea typeface="ＭＳ Ｐゴシック" charset="-128"/>
            </a:endParaRPr>
          </a:p>
        </p:txBody>
      </p:sp>
      <p:sp>
        <p:nvSpPr>
          <p:cNvPr id="165" name="AutoShape 59"/>
          <p:cNvSpPr>
            <a:spLocks noChangeArrowheads="1"/>
          </p:cNvSpPr>
          <p:nvPr/>
        </p:nvSpPr>
        <p:spPr bwMode="auto">
          <a:xfrm>
            <a:off x="4979424" y="4711692"/>
            <a:ext cx="155575" cy="155575"/>
          </a:xfrm>
          <a:prstGeom prst="triangle">
            <a:avLst>
              <a:gd name="adj" fmla="val 50000"/>
            </a:avLst>
          </a:prstGeom>
          <a:solidFill>
            <a:srgbClr val="0000FF"/>
          </a:solidFill>
          <a:ln w="9525">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66" name="5-Point Star 165"/>
          <p:cNvSpPr/>
          <p:nvPr/>
        </p:nvSpPr>
        <p:spPr>
          <a:xfrm>
            <a:off x="4481998" y="4694887"/>
            <a:ext cx="201910" cy="174623"/>
          </a:xfrm>
          <a:prstGeom prst="star5">
            <a:avLst/>
          </a:prstGeom>
          <a:solidFill>
            <a:srgbClr val="851BBA"/>
          </a:solidFill>
          <a:ln w="12700">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68" name="TextBox 167"/>
          <p:cNvSpPr txBox="1"/>
          <p:nvPr/>
        </p:nvSpPr>
        <p:spPr>
          <a:xfrm>
            <a:off x="5773192" y="5052778"/>
            <a:ext cx="3573564" cy="404724"/>
          </a:xfrm>
          <a:prstGeom prst="rect">
            <a:avLst/>
          </a:prstGeom>
          <a:noFill/>
        </p:spPr>
        <p:txBody>
          <a:bodyPr wrap="square" rtlCol="0">
            <a:noAutofit/>
          </a:bodyPr>
          <a:lstStyle/>
          <a:p>
            <a:pPr defTabSz="457200"/>
            <a:r>
              <a:rPr lang="en-US" sz="1000" b="1" dirty="0" smtClean="0">
                <a:solidFill>
                  <a:prstClr val="black"/>
                </a:solidFill>
                <a:ea typeface="ＭＳ Ｐゴシック" charset="-128"/>
              </a:rPr>
              <a:t>   4/1/21                             9/8/21</a:t>
            </a:r>
            <a:endParaRPr lang="en-US" sz="1000" b="1" dirty="0">
              <a:solidFill>
                <a:prstClr val="black"/>
              </a:solidFill>
              <a:ea typeface="ＭＳ Ｐゴシック" charset="-128"/>
            </a:endParaRPr>
          </a:p>
        </p:txBody>
      </p:sp>
      <p:sp>
        <p:nvSpPr>
          <p:cNvPr id="169" name="AutoShape 59"/>
          <p:cNvSpPr>
            <a:spLocks noChangeArrowheads="1"/>
          </p:cNvSpPr>
          <p:nvPr/>
        </p:nvSpPr>
        <p:spPr bwMode="auto">
          <a:xfrm>
            <a:off x="6875873" y="5082904"/>
            <a:ext cx="155575" cy="155575"/>
          </a:xfrm>
          <a:prstGeom prst="triangle">
            <a:avLst>
              <a:gd name="adj" fmla="val 50000"/>
            </a:avLst>
          </a:prstGeom>
          <a:solidFill>
            <a:srgbClr val="0000FF"/>
          </a:solidFill>
          <a:ln w="9525">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70" name="5-Point Star 169"/>
          <p:cNvSpPr/>
          <p:nvPr/>
        </p:nvSpPr>
        <p:spPr>
          <a:xfrm>
            <a:off x="6387152" y="5063856"/>
            <a:ext cx="201910" cy="174623"/>
          </a:xfrm>
          <a:prstGeom prst="star5">
            <a:avLst/>
          </a:prstGeom>
          <a:solidFill>
            <a:srgbClr val="851BBA"/>
          </a:solidFill>
          <a:ln w="12700">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72" name="TextBox 171"/>
          <p:cNvSpPr txBox="1"/>
          <p:nvPr/>
        </p:nvSpPr>
        <p:spPr>
          <a:xfrm>
            <a:off x="6369027" y="5471801"/>
            <a:ext cx="3225860" cy="404724"/>
          </a:xfrm>
          <a:prstGeom prst="rect">
            <a:avLst/>
          </a:prstGeom>
          <a:noFill/>
        </p:spPr>
        <p:txBody>
          <a:bodyPr wrap="square" rtlCol="0">
            <a:noAutofit/>
          </a:bodyPr>
          <a:lstStyle/>
          <a:p>
            <a:pPr defTabSz="457200"/>
            <a:r>
              <a:rPr lang="en-US" sz="1000" b="1" dirty="0" smtClean="0">
                <a:solidFill>
                  <a:prstClr val="black"/>
                </a:solidFill>
                <a:ea typeface="ＭＳ Ｐゴシック" charset="-128"/>
              </a:rPr>
              <a:t>   12/1/21                                5/30/22</a:t>
            </a:r>
            <a:endParaRPr lang="en-US" sz="1000" b="1" dirty="0">
              <a:solidFill>
                <a:prstClr val="black"/>
              </a:solidFill>
              <a:ea typeface="ＭＳ Ｐゴシック" charset="-128"/>
            </a:endParaRPr>
          </a:p>
        </p:txBody>
      </p:sp>
      <p:sp>
        <p:nvSpPr>
          <p:cNvPr id="173" name="AutoShape 59"/>
          <p:cNvSpPr>
            <a:spLocks noChangeArrowheads="1"/>
          </p:cNvSpPr>
          <p:nvPr/>
        </p:nvSpPr>
        <p:spPr bwMode="auto">
          <a:xfrm>
            <a:off x="7581726" y="5491471"/>
            <a:ext cx="155575" cy="155575"/>
          </a:xfrm>
          <a:prstGeom prst="triangle">
            <a:avLst>
              <a:gd name="adj" fmla="val 50000"/>
            </a:avLst>
          </a:prstGeom>
          <a:solidFill>
            <a:srgbClr val="0000FF"/>
          </a:solidFill>
          <a:ln w="9525">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74" name="5-Point Star 173"/>
          <p:cNvSpPr/>
          <p:nvPr/>
        </p:nvSpPr>
        <p:spPr>
          <a:xfrm>
            <a:off x="7022937" y="5473715"/>
            <a:ext cx="201910" cy="174623"/>
          </a:xfrm>
          <a:prstGeom prst="star5">
            <a:avLst/>
          </a:prstGeom>
          <a:solidFill>
            <a:srgbClr val="851BBA"/>
          </a:solidFill>
          <a:ln w="12700">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76" name="TextBox 175"/>
          <p:cNvSpPr txBox="1"/>
          <p:nvPr/>
        </p:nvSpPr>
        <p:spPr>
          <a:xfrm>
            <a:off x="6360562" y="5820290"/>
            <a:ext cx="4114167" cy="404724"/>
          </a:xfrm>
          <a:prstGeom prst="rect">
            <a:avLst/>
          </a:prstGeom>
          <a:noFill/>
        </p:spPr>
        <p:txBody>
          <a:bodyPr wrap="square" rtlCol="0">
            <a:noAutofit/>
          </a:bodyPr>
          <a:lstStyle/>
          <a:p>
            <a:pPr defTabSz="457200"/>
            <a:r>
              <a:rPr lang="en-US" sz="1000" b="1" dirty="0" smtClean="0">
                <a:solidFill>
                  <a:prstClr val="black"/>
                </a:solidFill>
                <a:ea typeface="ＭＳ Ｐゴシック" charset="-128"/>
              </a:rPr>
              <a:t>  12/30/21                                       6/28/22</a:t>
            </a:r>
            <a:endParaRPr lang="en-US" sz="1000" b="1" dirty="0">
              <a:solidFill>
                <a:prstClr val="black"/>
              </a:solidFill>
              <a:ea typeface="ＭＳ Ｐゴシック" charset="-128"/>
            </a:endParaRPr>
          </a:p>
        </p:txBody>
      </p:sp>
      <p:sp>
        <p:nvSpPr>
          <p:cNvPr id="177" name="AutoShape 59"/>
          <p:cNvSpPr>
            <a:spLocks noChangeArrowheads="1"/>
          </p:cNvSpPr>
          <p:nvPr/>
        </p:nvSpPr>
        <p:spPr bwMode="auto">
          <a:xfrm>
            <a:off x="7621578" y="5857271"/>
            <a:ext cx="155575" cy="155575"/>
          </a:xfrm>
          <a:prstGeom prst="triangle">
            <a:avLst>
              <a:gd name="adj" fmla="val 50000"/>
            </a:avLst>
          </a:prstGeom>
          <a:solidFill>
            <a:srgbClr val="0000FF"/>
          </a:solidFill>
          <a:ln w="9525">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78" name="5-Point Star 177"/>
          <p:cNvSpPr/>
          <p:nvPr/>
        </p:nvSpPr>
        <p:spPr>
          <a:xfrm>
            <a:off x="7062789" y="5839515"/>
            <a:ext cx="201910" cy="174623"/>
          </a:xfrm>
          <a:prstGeom prst="star5">
            <a:avLst/>
          </a:prstGeom>
          <a:solidFill>
            <a:srgbClr val="851BBA"/>
          </a:solidFill>
          <a:ln w="12700">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9" name="Rectangle 8"/>
          <p:cNvSpPr/>
          <p:nvPr/>
        </p:nvSpPr>
        <p:spPr>
          <a:xfrm>
            <a:off x="8193720" y="504945"/>
            <a:ext cx="550151" cy="307777"/>
          </a:xfrm>
          <a:prstGeom prst="rect">
            <a:avLst/>
          </a:prstGeom>
        </p:spPr>
        <p:txBody>
          <a:bodyPr wrap="none">
            <a:spAutoFit/>
          </a:bodyPr>
          <a:lstStyle/>
          <a:p>
            <a:pPr defTabSz="457200"/>
            <a:r>
              <a:rPr lang="en-US" sz="1400" b="1" dirty="0" smtClean="0">
                <a:solidFill>
                  <a:srgbClr val="000000"/>
                </a:solidFill>
                <a:ea typeface="MS PGothic" pitchFamily="34" charset="-128"/>
              </a:rPr>
              <a:t>2023</a:t>
            </a:r>
            <a:endParaRPr lang="en-US" sz="1400" b="1" dirty="0">
              <a:solidFill>
                <a:srgbClr val="000000"/>
              </a:solidFill>
              <a:ea typeface="MS PGothic" pitchFamily="34" charset="-128"/>
            </a:endParaRPr>
          </a:p>
        </p:txBody>
      </p:sp>
      <p:sp>
        <p:nvSpPr>
          <p:cNvPr id="180" name="TextBox 179"/>
          <p:cNvSpPr txBox="1"/>
          <p:nvPr/>
        </p:nvSpPr>
        <p:spPr>
          <a:xfrm>
            <a:off x="7135344" y="6182720"/>
            <a:ext cx="2763275" cy="404724"/>
          </a:xfrm>
          <a:prstGeom prst="rect">
            <a:avLst/>
          </a:prstGeom>
          <a:noFill/>
        </p:spPr>
        <p:txBody>
          <a:bodyPr wrap="square" rtlCol="0">
            <a:noAutofit/>
          </a:bodyPr>
          <a:lstStyle/>
          <a:p>
            <a:pPr defTabSz="457200"/>
            <a:r>
              <a:rPr lang="en-US" sz="1000" b="1" dirty="0" smtClean="0">
                <a:solidFill>
                  <a:prstClr val="black"/>
                </a:solidFill>
                <a:ea typeface="ＭＳ Ｐゴシック" charset="-128"/>
              </a:rPr>
              <a:t>  8/1/22                          1/28/23</a:t>
            </a:r>
            <a:endParaRPr lang="en-US" sz="1000" b="1" dirty="0">
              <a:solidFill>
                <a:prstClr val="black"/>
              </a:solidFill>
              <a:ea typeface="ＭＳ Ｐゴシック" charset="-128"/>
            </a:endParaRPr>
          </a:p>
        </p:txBody>
      </p:sp>
      <p:sp>
        <p:nvSpPr>
          <p:cNvPr id="181" name="AutoShape 59"/>
          <p:cNvSpPr>
            <a:spLocks noChangeArrowheads="1"/>
          </p:cNvSpPr>
          <p:nvPr/>
        </p:nvSpPr>
        <p:spPr bwMode="auto">
          <a:xfrm>
            <a:off x="8138182" y="6213858"/>
            <a:ext cx="155575" cy="155575"/>
          </a:xfrm>
          <a:prstGeom prst="triangle">
            <a:avLst>
              <a:gd name="adj" fmla="val 50000"/>
            </a:avLst>
          </a:prstGeom>
          <a:solidFill>
            <a:srgbClr val="0000FF"/>
          </a:solidFill>
          <a:ln w="9525">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
        <p:nvSpPr>
          <p:cNvPr id="182" name="5-Point Star 181"/>
          <p:cNvSpPr/>
          <p:nvPr/>
        </p:nvSpPr>
        <p:spPr>
          <a:xfrm>
            <a:off x="7703685" y="6196102"/>
            <a:ext cx="201910" cy="174623"/>
          </a:xfrm>
          <a:prstGeom prst="star5">
            <a:avLst/>
          </a:prstGeom>
          <a:solidFill>
            <a:srgbClr val="851BBA"/>
          </a:solidFill>
          <a:ln w="12700">
            <a:solidFill>
              <a:schemeClr val="tx1"/>
            </a:solidFill>
            <a:miter lim="800000"/>
            <a:headEnd/>
            <a:tailEnd/>
          </a:ln>
        </p:spPr>
        <p:txBody>
          <a:bodyPr wrap="none" anchor="ctr"/>
          <a:lstStyle/>
          <a:p>
            <a:pPr defTabSz="457200"/>
            <a:endParaRPr lang="en-US">
              <a:solidFill>
                <a:srgbClr val="000000"/>
              </a:solidFill>
              <a:ea typeface="MS PGothic" pitchFamily="34" charset="-128"/>
            </a:endParaRPr>
          </a:p>
        </p:txBody>
      </p:sp>
    </p:spTree>
    <p:extLst>
      <p:ext uri="{BB962C8B-B14F-4D97-AF65-F5344CB8AC3E}">
        <p14:creationId xmlns:p14="http://schemas.microsoft.com/office/powerpoint/2010/main" val="13495769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68" y="-2892"/>
            <a:ext cx="8229600" cy="1143000"/>
          </a:xfrm>
        </p:spPr>
        <p:txBody>
          <a:bodyPr>
            <a:normAutofit/>
          </a:bodyPr>
          <a:lstStyle/>
          <a:p>
            <a:r>
              <a:rPr lang="en-US" dirty="0" smtClean="0"/>
              <a:t>EOSDIS Cloud Prototypes</a:t>
            </a:r>
            <a:endParaRPr lang="en-US" dirty="0"/>
          </a:p>
        </p:txBody>
      </p:sp>
      <p:sp>
        <p:nvSpPr>
          <p:cNvPr id="3" name="Content Placeholder 2"/>
          <p:cNvSpPr>
            <a:spLocks noGrp="1"/>
          </p:cNvSpPr>
          <p:nvPr>
            <p:ph idx="1"/>
          </p:nvPr>
        </p:nvSpPr>
        <p:spPr>
          <a:xfrm>
            <a:off x="457200" y="1356448"/>
            <a:ext cx="8229600" cy="5093104"/>
          </a:xfrm>
        </p:spPr>
        <p:txBody>
          <a:bodyPr>
            <a:normAutofit fontScale="92500" lnSpcReduction="10000"/>
          </a:bodyPr>
          <a:lstStyle/>
          <a:p>
            <a:r>
              <a:rPr lang="en-US" dirty="0" smtClean="0">
                <a:solidFill>
                  <a:schemeClr val="tx1"/>
                </a:solidFill>
              </a:rPr>
              <a:t>Web Object Storage and distribution prototype </a:t>
            </a:r>
          </a:p>
          <a:p>
            <a:pPr lvl="1"/>
            <a:r>
              <a:rPr lang="en-US" dirty="0" smtClean="0">
                <a:solidFill>
                  <a:schemeClr val="tx1"/>
                </a:solidFill>
              </a:rPr>
              <a:t>Goals:</a:t>
            </a:r>
          </a:p>
          <a:p>
            <a:pPr lvl="2"/>
            <a:r>
              <a:rPr lang="en-US" dirty="0" smtClean="0">
                <a:solidFill>
                  <a:schemeClr val="tx1"/>
                </a:solidFill>
              </a:rPr>
              <a:t>Store and distribute data from Amazon S3</a:t>
            </a:r>
          </a:p>
          <a:p>
            <a:pPr lvl="2"/>
            <a:r>
              <a:rPr lang="en-US" dirty="0" smtClean="0">
                <a:solidFill>
                  <a:schemeClr val="tx1"/>
                </a:solidFill>
              </a:rPr>
              <a:t>Capture performance and usage metrics to understand cost drivers for storage and egress fees (tall poles).</a:t>
            </a:r>
          </a:p>
          <a:p>
            <a:pPr lvl="2"/>
            <a:r>
              <a:rPr lang="en-US" dirty="0" smtClean="0">
                <a:solidFill>
                  <a:schemeClr val="tx1"/>
                </a:solidFill>
              </a:rPr>
              <a:t>Work with Amazon on cost models to support petabyte scale archives.</a:t>
            </a:r>
          </a:p>
          <a:p>
            <a:pPr lvl="1"/>
            <a:r>
              <a:rPr lang="en-US" dirty="0" smtClean="0">
                <a:solidFill>
                  <a:schemeClr val="tx1"/>
                </a:solidFill>
              </a:rPr>
              <a:t>Status:</a:t>
            </a:r>
          </a:p>
          <a:p>
            <a:pPr lvl="2"/>
            <a:r>
              <a:rPr lang="en-US" dirty="0" smtClean="0">
                <a:solidFill>
                  <a:schemeClr val="tx1"/>
                </a:solidFill>
              </a:rPr>
              <a:t>ASF WOS is storing data and serving to the public using AWS S3.  </a:t>
            </a:r>
            <a:endParaRPr lang="en-US" dirty="0">
              <a:solidFill>
                <a:schemeClr val="tx1"/>
              </a:solidFill>
            </a:endParaRPr>
          </a:p>
          <a:p>
            <a:pPr lvl="2"/>
            <a:r>
              <a:rPr lang="en-US" dirty="0" smtClean="0">
                <a:solidFill>
                  <a:schemeClr val="tx1"/>
                </a:solidFill>
              </a:rPr>
              <a:t>Migration of Ingest and storage software is </a:t>
            </a:r>
            <a:r>
              <a:rPr lang="en-US" smtClean="0">
                <a:solidFill>
                  <a:schemeClr val="tx1"/>
                </a:solidFill>
              </a:rPr>
              <a:t>underway.</a:t>
            </a:r>
          </a:p>
          <a:p>
            <a:pPr marL="750887" lvl="2" indent="0">
              <a:buNone/>
            </a:pPr>
            <a:endParaRPr lang="en-US" dirty="0" smtClean="0">
              <a:solidFill>
                <a:schemeClr val="tx1"/>
              </a:solidFill>
            </a:endParaRPr>
          </a:p>
          <a:p>
            <a:r>
              <a:rPr lang="en-US" dirty="0" smtClean="0">
                <a:solidFill>
                  <a:schemeClr val="tx1"/>
                </a:solidFill>
              </a:rPr>
              <a:t>Ingest/Archive Prototype </a:t>
            </a:r>
          </a:p>
          <a:p>
            <a:pPr lvl="1"/>
            <a:r>
              <a:rPr lang="en-US" dirty="0" smtClean="0">
                <a:solidFill>
                  <a:schemeClr val="tx1"/>
                </a:solidFill>
              </a:rPr>
              <a:t>Goal:</a:t>
            </a:r>
          </a:p>
          <a:p>
            <a:pPr lvl="2"/>
            <a:r>
              <a:rPr lang="en-US" dirty="0" smtClean="0">
                <a:solidFill>
                  <a:schemeClr val="tx1"/>
                </a:solidFill>
              </a:rPr>
              <a:t>Develop software to utilize capabilities of commercial clouds for the efficient ingest, archive and management for the unique requirements for satellite, airborne and in situ earth science data.</a:t>
            </a:r>
          </a:p>
          <a:p>
            <a:pPr lvl="1"/>
            <a:r>
              <a:rPr lang="en-US" dirty="0" smtClean="0">
                <a:solidFill>
                  <a:schemeClr val="tx1"/>
                </a:solidFill>
              </a:rPr>
              <a:t>Status:</a:t>
            </a:r>
          </a:p>
          <a:p>
            <a:pPr lvl="2"/>
            <a:r>
              <a:rPr lang="en-US" dirty="0" smtClean="0">
                <a:solidFill>
                  <a:schemeClr val="tx1"/>
                </a:solidFill>
              </a:rPr>
              <a:t>Phase 1 of prototype demonstrated to DAACs in August</a:t>
            </a:r>
          </a:p>
          <a:p>
            <a:pPr lvl="2"/>
            <a:r>
              <a:rPr lang="en-US" dirty="0" smtClean="0">
                <a:solidFill>
                  <a:schemeClr val="tx1"/>
                </a:solidFill>
              </a:rPr>
              <a:t>Phase 2 (additional data sets) will begin in October.</a:t>
            </a:r>
          </a:p>
          <a:p>
            <a:pPr lvl="1"/>
            <a:endParaRPr lang="en-US" dirty="0" smtClean="0"/>
          </a:p>
          <a:p>
            <a:endParaRPr lang="en-US" dirty="0"/>
          </a:p>
        </p:txBody>
      </p:sp>
    </p:spTree>
    <p:extLst>
      <p:ext uri="{BB962C8B-B14F-4D97-AF65-F5344CB8AC3E}">
        <p14:creationId xmlns:p14="http://schemas.microsoft.com/office/powerpoint/2010/main" val="1918290062"/>
      </p:ext>
    </p:extLst>
  </p:cSld>
  <p:clrMapOvr>
    <a:masterClrMapping/>
  </p:clrMapOvr>
  <p:transition xmlns:p14="http://schemas.microsoft.com/office/powerpoint/2010/mai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68" y="0"/>
            <a:ext cx="8229600" cy="1143000"/>
          </a:xfrm>
        </p:spPr>
        <p:txBody>
          <a:bodyPr/>
          <a:lstStyle/>
          <a:p>
            <a:r>
              <a:rPr lang="en-US" dirty="0" smtClean="0"/>
              <a:t>EOSDIS Cloud Prototypes</a:t>
            </a:r>
            <a:endParaRPr lang="en-US" dirty="0"/>
          </a:p>
        </p:txBody>
      </p:sp>
      <p:sp>
        <p:nvSpPr>
          <p:cNvPr id="3" name="Content Placeholder 2"/>
          <p:cNvSpPr>
            <a:spLocks noGrp="1"/>
          </p:cNvSpPr>
          <p:nvPr>
            <p:ph idx="1"/>
          </p:nvPr>
        </p:nvSpPr>
        <p:spPr>
          <a:xfrm>
            <a:off x="457200" y="1090768"/>
            <a:ext cx="8229600" cy="5225772"/>
          </a:xfrm>
        </p:spPr>
        <p:txBody>
          <a:bodyPr>
            <a:noAutofit/>
          </a:bodyPr>
          <a:lstStyle/>
          <a:p>
            <a:r>
              <a:rPr lang="en-US" sz="1600" dirty="0" smtClean="0"/>
              <a:t>Hosting Applications in the cloud offers the clearest path to improve efficiency. Over the next 2 years, core applications will be adapted to work within commercial cloud environments.</a:t>
            </a:r>
          </a:p>
          <a:p>
            <a:endParaRPr lang="en-US" sz="1600" dirty="0" smtClean="0"/>
          </a:p>
          <a:p>
            <a:pPr lvl="1"/>
            <a:r>
              <a:rPr lang="en-US" sz="1400" b="1" dirty="0" smtClean="0"/>
              <a:t>Metadata Search and Order System </a:t>
            </a:r>
          </a:p>
          <a:p>
            <a:pPr lvl="2"/>
            <a:r>
              <a:rPr lang="en-US" sz="1400" dirty="0" smtClean="0">
                <a:solidFill>
                  <a:schemeClr val="tx1"/>
                </a:solidFill>
              </a:rPr>
              <a:t>Common Metadata Repository (CMR): Provides sub-second search and discovery services for over 250M spatial objects using openly available APIs. Catalog of data from all DAACs and many international agencies.</a:t>
            </a:r>
          </a:p>
          <a:p>
            <a:pPr lvl="2"/>
            <a:r>
              <a:rPr lang="en-US" sz="1400" b="1" dirty="0" smtClean="0">
                <a:solidFill>
                  <a:schemeClr val="tx1"/>
                </a:solidFill>
              </a:rPr>
              <a:t>Status</a:t>
            </a:r>
            <a:r>
              <a:rPr lang="en-US" sz="1400" dirty="0" smtClean="0">
                <a:solidFill>
                  <a:schemeClr val="tx1"/>
                </a:solidFill>
              </a:rPr>
              <a:t>:  Cloud Migration has begun with creation of the database; anticipate completion in ~ 9 months</a:t>
            </a:r>
          </a:p>
          <a:p>
            <a:pPr lvl="1"/>
            <a:r>
              <a:rPr lang="en-US" sz="1400" b="1" dirty="0" smtClean="0">
                <a:solidFill>
                  <a:schemeClr val="tx1"/>
                </a:solidFill>
              </a:rPr>
              <a:t>Visualization System </a:t>
            </a:r>
          </a:p>
          <a:p>
            <a:pPr lvl="2"/>
            <a:r>
              <a:rPr lang="en-US" sz="1400" dirty="0" smtClean="0">
                <a:solidFill>
                  <a:schemeClr val="tx1"/>
                </a:solidFill>
              </a:rPr>
              <a:t>Global Imagery Browse Services (GIBS): Full resolution imagery from NASA instruments publically provided through open standards based APIs and the Worldview web client.</a:t>
            </a:r>
          </a:p>
          <a:p>
            <a:pPr lvl="2"/>
            <a:r>
              <a:rPr lang="en-US" sz="1400" b="1" dirty="0" smtClean="0">
                <a:solidFill>
                  <a:schemeClr val="tx1"/>
                </a:solidFill>
              </a:rPr>
              <a:t>Status</a:t>
            </a:r>
            <a:r>
              <a:rPr lang="en-US" sz="1400" dirty="0" smtClean="0">
                <a:solidFill>
                  <a:schemeClr val="tx1"/>
                </a:solidFill>
              </a:rPr>
              <a:t>: Re-engineered GIBS workflow to replicate functionality in the Cloud.  Demonstrated with VIIRS imagery.  Additional data sets being added.</a:t>
            </a:r>
          </a:p>
          <a:p>
            <a:pPr lvl="1"/>
            <a:r>
              <a:rPr lang="en-US" sz="1400" b="1" dirty="0" err="1" smtClean="0">
                <a:solidFill>
                  <a:schemeClr val="tx1"/>
                </a:solidFill>
              </a:rPr>
              <a:t>Earthdata</a:t>
            </a:r>
            <a:r>
              <a:rPr lang="en-US" sz="1400" b="1" dirty="0" smtClean="0">
                <a:solidFill>
                  <a:schemeClr val="tx1"/>
                </a:solidFill>
              </a:rPr>
              <a:t> Web Infrastructure </a:t>
            </a:r>
          </a:p>
          <a:p>
            <a:pPr lvl="2"/>
            <a:r>
              <a:rPr lang="en-US" sz="1400" dirty="0" smtClean="0">
                <a:solidFill>
                  <a:schemeClr val="tx1"/>
                </a:solidFill>
              </a:rPr>
              <a:t>Platform for developing and hosting science websites and portals interacting with spatial data, includes requirement management, code development, testing and deployment to operations. </a:t>
            </a:r>
          </a:p>
          <a:p>
            <a:pPr lvl="2"/>
            <a:r>
              <a:rPr lang="en-US" sz="1400" b="1" dirty="0" smtClean="0">
                <a:solidFill>
                  <a:schemeClr val="tx1"/>
                </a:solidFill>
              </a:rPr>
              <a:t>Status</a:t>
            </a:r>
            <a:r>
              <a:rPr lang="en-US" sz="1400" dirty="0" smtClean="0">
                <a:solidFill>
                  <a:schemeClr val="tx1"/>
                </a:solidFill>
              </a:rPr>
              <a:t>:  Developers’ Portal section has been deployed to a Cloud, but is still under development.</a:t>
            </a:r>
          </a:p>
          <a:p>
            <a:pPr lvl="1"/>
            <a:r>
              <a:rPr lang="en-US" sz="1400" b="1" dirty="0" err="1" smtClean="0">
                <a:solidFill>
                  <a:schemeClr val="tx1"/>
                </a:solidFill>
              </a:rPr>
              <a:t>Earthdata</a:t>
            </a:r>
            <a:r>
              <a:rPr lang="en-US" sz="1400" b="1" dirty="0" smtClean="0">
                <a:solidFill>
                  <a:schemeClr val="tx1"/>
                </a:solidFill>
              </a:rPr>
              <a:t> Login</a:t>
            </a:r>
          </a:p>
          <a:p>
            <a:pPr lvl="2"/>
            <a:r>
              <a:rPr lang="en-US" sz="1400" dirty="0" smtClean="0">
                <a:solidFill>
                  <a:schemeClr val="tx1"/>
                </a:solidFill>
              </a:rPr>
              <a:t>Centralized mechanism for user self-registration and profile management across EOSDIS</a:t>
            </a:r>
          </a:p>
          <a:p>
            <a:pPr lvl="2"/>
            <a:r>
              <a:rPr lang="en-US" sz="1400" b="1" dirty="0" smtClean="0">
                <a:solidFill>
                  <a:schemeClr val="tx1"/>
                </a:solidFill>
              </a:rPr>
              <a:t>Status:</a:t>
            </a:r>
            <a:r>
              <a:rPr lang="en-US" sz="1400" dirty="0" smtClean="0">
                <a:solidFill>
                  <a:schemeClr val="tx1"/>
                </a:solidFill>
              </a:rPr>
              <a:t>  Migration to Cloud put on hold while </a:t>
            </a:r>
            <a:r>
              <a:rPr lang="en-US" sz="1400" dirty="0" err="1" smtClean="0">
                <a:solidFill>
                  <a:schemeClr val="tx1"/>
                </a:solidFill>
              </a:rPr>
              <a:t>Earthdata</a:t>
            </a:r>
            <a:r>
              <a:rPr lang="en-US" sz="1400" dirty="0" smtClean="0">
                <a:solidFill>
                  <a:schemeClr val="tx1"/>
                </a:solidFill>
              </a:rPr>
              <a:t> login approach is being re-examined.</a:t>
            </a:r>
          </a:p>
          <a:p>
            <a:pPr marL="914400" lvl="2" indent="0">
              <a:buNone/>
            </a:pPr>
            <a:endParaRPr lang="en-US" sz="1400" dirty="0" smtClean="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72166" y="92076"/>
            <a:ext cx="985404" cy="843655"/>
          </a:xfrm>
          <a:prstGeom prst="rect">
            <a:avLst/>
          </a:prstGeom>
        </p:spPr>
      </p:pic>
    </p:spTree>
    <p:extLst>
      <p:ext uri="{BB962C8B-B14F-4D97-AF65-F5344CB8AC3E}">
        <p14:creationId xmlns:p14="http://schemas.microsoft.com/office/powerpoint/2010/main" val="1919210032"/>
      </p:ext>
    </p:extLst>
  </p:cSld>
  <p:clrMapOvr>
    <a:masterClrMapping/>
  </p:clrMapOvr>
  <p:transition xmlns:p14="http://schemas.microsoft.com/office/powerpoint/2010/main">
    <p:wipe dir="d"/>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425320" name="Group 40"/>
          <p:cNvGraphicFramePr>
            <a:graphicFrameLocks noGrp="1"/>
          </p:cNvGraphicFramePr>
          <p:nvPr>
            <p:extLst>
              <p:ext uri="{D42A27DB-BD31-4B8C-83A1-F6EECF244321}">
                <p14:modId xmlns:p14="http://schemas.microsoft.com/office/powerpoint/2010/main" val="1273227754"/>
              </p:ext>
            </p:extLst>
          </p:nvPr>
        </p:nvGraphicFramePr>
        <p:xfrm>
          <a:off x="228600" y="480830"/>
          <a:ext cx="1179286" cy="6295674"/>
        </p:xfrm>
        <a:graphic>
          <a:graphicData uri="http://schemas.openxmlformats.org/drawingml/2006/table">
            <a:tbl>
              <a:tblPr/>
              <a:tblGrid>
                <a:gridCol w="1179286"/>
              </a:tblGrid>
              <a:tr h="5324884">
                <a:tc>
                  <a:txBody>
                    <a:bodyPr/>
                    <a:lstStyle/>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A&amp;A</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AAAS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AAG</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ACRIM</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ACSI</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ADEOS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AETD</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AIRS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ALOS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AMASS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AMS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AMSR</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ANGe</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API</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ARRA</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ASCI</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ASDC</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ASF</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ASTER GDS</a:t>
                      </a:r>
                    </a:p>
                    <a:p>
                      <a:pPr marL="0" marR="0" lvl="0" indent="0" algn="l" defTabSz="914400" rtl="0" eaLnBrk="0" fontAlgn="base" latinLnBrk="0" hangingPunct="0">
                        <a:lnSpc>
                          <a:spcPct val="80000"/>
                        </a:lnSpc>
                        <a:spcBef>
                          <a:spcPct val="20000"/>
                        </a:spcBef>
                        <a:spcAft>
                          <a:spcPct val="0"/>
                        </a:spcAft>
                        <a:buClrTx/>
                        <a:buSzPct val="100000"/>
                        <a:buFontTx/>
                        <a:buNone/>
                        <a:tabLst/>
                      </a:pPr>
                      <a:endParaRPr kumimoji="0" lang="en-US" sz="800" b="0" i="0" u="none" strike="noStrike" cap="none" normalizeH="0" baseline="0" dirty="0" smtClean="0">
                        <a:ln>
                          <a:noFill/>
                        </a:ln>
                        <a:solidFill>
                          <a:schemeClr val="tx1"/>
                        </a:solidFill>
                        <a:effectLst/>
                        <a:latin typeface="Arial" pitchFamily="34" charset="0"/>
                        <a:ea typeface="ＭＳ Ｐゴシック" pitchFamily="-106" charset="-128"/>
                      </a:endParaRP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ATMS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ATO</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BGP</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BMGT</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BoE</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CARS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CDDIS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CEOS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CERES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CF</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CLASS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CLASS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CM</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CMR</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CNES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CO</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COFUR</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COMET</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COTS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CrLS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CSOC</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CSW</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CWIC</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CYGNSS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C1</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DAAC</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DAP</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DAS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DEM</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DISC</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DOE</a:t>
                      </a:r>
                    </a:p>
                  </a:txBody>
                  <a:tcPr horzOverflow="overflow">
                    <a:lnL>
                      <a:noFill/>
                    </a:lnL>
                    <a:lnR>
                      <a:noFill/>
                    </a:lnR>
                    <a:lnT>
                      <a:noFill/>
                    </a:lnT>
                    <a:lnB>
                      <a:noFill/>
                    </a:lnB>
                    <a:lnTlToBr>
                      <a:noFill/>
                    </a:lnTlToBr>
                    <a:lnBlToTr>
                      <a:noFill/>
                    </a:lnBlToTr>
                    <a:noFill/>
                  </a:tcPr>
                </a:tc>
              </a:tr>
            </a:tbl>
          </a:graphicData>
        </a:graphic>
      </p:graphicFrame>
      <p:graphicFrame>
        <p:nvGraphicFramePr>
          <p:cNvPr id="3425325" name="Group 45"/>
          <p:cNvGraphicFramePr>
            <a:graphicFrameLocks noGrp="1"/>
          </p:cNvGraphicFramePr>
          <p:nvPr>
            <p:extLst/>
          </p:nvPr>
        </p:nvGraphicFramePr>
        <p:xfrm>
          <a:off x="1125538" y="484005"/>
          <a:ext cx="3827462" cy="11945587"/>
        </p:xfrm>
        <a:graphic>
          <a:graphicData uri="http://schemas.openxmlformats.org/drawingml/2006/table">
            <a:tbl>
              <a:tblPr/>
              <a:tblGrid>
                <a:gridCol w="3827462"/>
              </a:tblGrid>
              <a:tr h="5649913">
                <a:tc>
                  <a:txBody>
                    <a:bodyPr/>
                    <a:lstStyle/>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kern="1200" cap="none" normalizeH="0" baseline="0" dirty="0" smtClean="0">
                          <a:ln>
                            <a:noFill/>
                          </a:ln>
                          <a:solidFill>
                            <a:schemeClr val="tx1"/>
                          </a:solidFill>
                          <a:effectLst/>
                          <a:latin typeface="Arial" pitchFamily="34" charset="0"/>
                          <a:ea typeface="ＭＳ Ｐゴシック" charset="-128"/>
                          <a:cs typeface="+mn-cs"/>
                        </a:rPr>
                        <a:t>Authorization and Accreditation </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American Association for Advancement of Science</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Association of American Geographers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Active Cavity Radiometer Irradiance Monitor</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American Customer Satisfaction Index</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Advanced Earth Observing System (Japan)</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Applied Engineering and Technology Directorate</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Atmospheric Infrared Sounder</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Advanced Land Observation Satellite</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Archival Management and Storage System</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American Meteorological Society</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Advanced Microwave Scanning Radiometer</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Archive Next Generation</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Application Programming Interface</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American Recovery and Reinvestment Act</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American Survey Customer Index</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Atmospheric Sciences Data Center (Langley)</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Alaska SAR Facility</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Advanced Spaceborne Thermal Emission and </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   Reflection Radiometer Ground Data System</a:t>
                      </a:r>
                    </a:p>
                    <a:p>
                      <a:pPr marL="0" marR="0" lvl="0" indent="0" algn="l" defTabSz="914400" rtl="0" eaLnBrk="0" fontAlgn="base" latinLnBrk="0" hangingPunct="0">
                        <a:lnSpc>
                          <a:spcPct val="80000"/>
                        </a:lnSpc>
                        <a:spcBef>
                          <a:spcPct val="20000"/>
                        </a:spcBef>
                        <a:spcAft>
                          <a:spcPct val="0"/>
                        </a:spcAft>
                        <a:buClrTx/>
                        <a:buSzPct val="100000"/>
                        <a:buFontTx/>
                        <a:buNone/>
                        <a:tabLst/>
                      </a:pPr>
                      <a:r>
                        <a:rPr lang="en-US" sz="800" b="0" u="none" dirty="0" smtClean="0">
                          <a:latin typeface="Arial" pitchFamily="-112" charset="0"/>
                          <a:ea typeface="ＭＳ Ｐゴシック" pitchFamily="-112" charset="-128"/>
                          <a:cs typeface="ＭＳ Ｐゴシック" pitchFamily="-112" charset="-128"/>
                        </a:rPr>
                        <a:t>Advanced Technology Microwave Sounder</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112" charset="0"/>
                          <a:ea typeface="ＭＳ Ｐゴシック" pitchFamily="-112" charset="-128"/>
                        </a:rPr>
                        <a:t>Authorization to Operate</a:t>
                      </a:r>
                      <a:endParaRPr kumimoji="0" lang="en-US" sz="800" b="0"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Border  Gateway Protocol</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kern="1200" cap="none" normalizeH="0" baseline="0" dirty="0" smtClean="0">
                          <a:ln>
                            <a:noFill/>
                          </a:ln>
                          <a:solidFill>
                            <a:schemeClr val="tx1"/>
                          </a:solidFill>
                          <a:effectLst/>
                          <a:latin typeface="Arial" pitchFamily="34" charset="0"/>
                          <a:ea typeface="ＭＳ Ｐゴシック" charset="-128"/>
                          <a:cs typeface="+mn-cs"/>
                        </a:rPr>
                        <a:t>Bulk Metadata Generation Tool</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Basis of Estimate</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Climate Analysis Research Systems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Crustal Dynamics Data Information System</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Committee on Earth Observations Satellites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Cloud’s and Earth’s Radiant Energy System</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Climate and Forecasts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Communication Link Analysis Simulation System</a:t>
                      </a:r>
                    </a:p>
                    <a:p>
                      <a:pPr marL="0" marR="0" lvl="0" indent="0" algn="l" defTabSz="914400" rtl="0" eaLnBrk="0" fontAlgn="base" latinLnBrk="0" hangingPunct="0">
                        <a:lnSpc>
                          <a:spcPct val="80000"/>
                        </a:lnSpc>
                        <a:spcBef>
                          <a:spcPct val="20000"/>
                        </a:spcBef>
                        <a:spcAft>
                          <a:spcPct val="0"/>
                        </a:spcAft>
                        <a:buClrTx/>
                        <a:buSzPct val="100000"/>
                        <a:buFontTx/>
                        <a:buNone/>
                        <a:tabLst/>
                        <a:defRPr/>
                      </a:pPr>
                      <a:r>
                        <a:rPr lang="en-US" sz="800" b="0" u="none" dirty="0" smtClean="0">
                          <a:latin typeface="Arial" pitchFamily="-112" charset="0"/>
                          <a:ea typeface="ＭＳ Ｐゴシック" pitchFamily="-112" charset="-128"/>
                          <a:cs typeface="ＭＳ Ｐゴシック" pitchFamily="-112" charset="-128"/>
                        </a:rPr>
                        <a:t>Comprehensive Large Array-data Stewardship System</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Configuration Management</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Common Metadata Repository</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Centre National D’etudes Spatiales (France)</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Carbon Monoxide</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Cost of Filling User Request</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COnfiguration Management EOS Tool</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Commercial Off the Shelf</a:t>
                      </a:r>
                    </a:p>
                    <a:p>
                      <a:pPr marL="0" marR="0" lvl="0" indent="0" algn="l" defTabSz="914400" rtl="0" eaLnBrk="0" fontAlgn="base" latinLnBrk="0" hangingPunct="0">
                        <a:lnSpc>
                          <a:spcPct val="80000"/>
                        </a:lnSpc>
                        <a:spcBef>
                          <a:spcPct val="20000"/>
                        </a:spcBef>
                        <a:spcAft>
                          <a:spcPct val="0"/>
                        </a:spcAft>
                        <a:buClrTx/>
                        <a:buSzPct val="100000"/>
                        <a:buFontTx/>
                        <a:buNone/>
                        <a:tabLst/>
                      </a:pPr>
                      <a:r>
                        <a:rPr lang="en-US" sz="800" b="0" u="none" dirty="0" smtClean="0">
                          <a:latin typeface="Arial" pitchFamily="-112" charset="0"/>
                          <a:ea typeface="ＭＳ Ｐゴシック" pitchFamily="-112" charset="-128"/>
                          <a:cs typeface="ＭＳ Ｐゴシック" pitchFamily="-112" charset="-128"/>
                        </a:rPr>
                        <a:t>Cross-Track Infrared Sounder</a:t>
                      </a:r>
                      <a:endParaRPr kumimoji="0" lang="en-US" sz="800" b="0" i="0" u="none" strike="noStrike" cap="none" normalizeH="0" baseline="0" dirty="0" smtClean="0">
                        <a:ln>
                          <a:noFill/>
                        </a:ln>
                        <a:solidFill>
                          <a:schemeClr val="tx1"/>
                        </a:solidFill>
                        <a:effectLst/>
                        <a:latin typeface="Arial" pitchFamily="34" charset="0"/>
                        <a:ea typeface="ＭＳ Ｐゴシック" charset="-128"/>
                        <a:cs typeface="Arial" pitchFamily="34" charset="0"/>
                      </a:endParaRP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Consolidated Space Operations Center</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Catalog Services for the Web</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CEOS WGISS Integrated Catalog</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kern="1200" cap="none" normalizeH="0" baseline="0" dirty="0" smtClean="0">
                          <a:ln>
                            <a:noFill/>
                          </a:ln>
                          <a:solidFill>
                            <a:schemeClr val="tx1"/>
                          </a:solidFill>
                          <a:effectLst/>
                          <a:latin typeface="Arial" pitchFamily="34" charset="0"/>
                          <a:ea typeface="ＭＳ Ｐゴシック" charset="-128"/>
                          <a:cs typeface="Arial" pitchFamily="34" charset="0"/>
                        </a:rPr>
                        <a:t>Cyclone Global Navigation Satellite System </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Configuration 1</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Distributed Active Archive Center</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cs typeface="Arial" pitchFamily="34" charset="0"/>
                        </a:rPr>
                        <a:t>D</a:t>
                      </a:r>
                      <a:r>
                        <a:rPr kumimoji="0" lang="en-US" sz="800" b="0" i="0" u="none" strike="noStrike" cap="none" normalizeH="0" baseline="0" dirty="0" smtClean="0">
                          <a:ln>
                            <a:noFill/>
                          </a:ln>
                          <a:solidFill>
                            <a:schemeClr val="tx1"/>
                          </a:solidFill>
                          <a:effectLst/>
                          <a:latin typeface="Arial" pitchFamily="34" charset="0"/>
                          <a:ea typeface="ＭＳ Ｐゴシック" charset="-128"/>
                        </a:rPr>
                        <a:t>elivered Algorithm Package</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Data Assimilation System</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Digital Elevation Model</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Data and Information Services Center</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Department of Energy</a:t>
                      </a:r>
                    </a:p>
                  </a:txBody>
                  <a:tcPr horzOverflow="overflow">
                    <a:lnL>
                      <a:noFill/>
                    </a:lnL>
                    <a:lnR>
                      <a:noFill/>
                    </a:lnR>
                    <a:lnT>
                      <a:noFill/>
                    </a:lnT>
                    <a:lnB>
                      <a:noFill/>
                    </a:lnB>
                    <a:lnTlToBr>
                      <a:noFill/>
                    </a:lnTlToBr>
                    <a:lnBlToTr>
                      <a:noFill/>
                    </a:lnBlToTr>
                    <a:noFill/>
                  </a:tcPr>
                </a:tc>
              </a:tr>
              <a:tr h="5649913">
                <a:tc>
                  <a:txBody>
                    <a:bodyPr/>
                    <a:lstStyle/>
                    <a:p>
                      <a:pPr marL="0" marR="0" lvl="0" indent="0" algn="l" defTabSz="914400" rtl="0" eaLnBrk="0" fontAlgn="base" latinLnBrk="0" hangingPunct="0">
                        <a:lnSpc>
                          <a:spcPct val="75000"/>
                        </a:lnSpc>
                        <a:spcBef>
                          <a:spcPct val="20000"/>
                        </a:spcBef>
                        <a:spcAft>
                          <a:spcPct val="0"/>
                        </a:spcAft>
                        <a:buClrTx/>
                        <a:buSzPct val="100000"/>
                        <a:buFontTx/>
                        <a:buNone/>
                        <a:tabLst/>
                      </a:pPr>
                      <a:endParaRPr kumimoji="0" lang="en-US" sz="900" b="0" i="0" u="none" strike="noStrike" cap="none" normalizeH="0" baseline="0" dirty="0" smtClean="0">
                        <a:ln>
                          <a:noFill/>
                        </a:ln>
                        <a:solidFill>
                          <a:schemeClr val="tx1"/>
                        </a:solidFill>
                        <a:effectLst/>
                        <a:latin typeface="Arial" pitchFamily="34" charset="0"/>
                        <a:ea typeface="ＭＳ Ｐゴシック" charset="-128"/>
                      </a:endParaRPr>
                    </a:p>
                  </a:txBody>
                  <a:tcPr horzOverflow="overflow">
                    <a:lnL>
                      <a:noFill/>
                    </a:lnL>
                    <a:lnR>
                      <a:noFill/>
                    </a:lnR>
                    <a:lnT>
                      <a:noFill/>
                    </a:lnT>
                    <a:lnB>
                      <a:noFill/>
                    </a:lnB>
                    <a:lnTlToBr>
                      <a:noFill/>
                    </a:lnTlToBr>
                    <a:lnBlToTr>
                      <a:noFill/>
                    </a:lnBlToTr>
                    <a:noFill/>
                  </a:tcPr>
                </a:tc>
              </a:tr>
            </a:tbl>
          </a:graphicData>
        </a:graphic>
      </p:graphicFrame>
      <p:graphicFrame>
        <p:nvGraphicFramePr>
          <p:cNvPr id="3425313" name="Group 33"/>
          <p:cNvGraphicFramePr>
            <a:graphicFrameLocks noGrp="1"/>
          </p:cNvGraphicFramePr>
          <p:nvPr>
            <p:extLst/>
          </p:nvPr>
        </p:nvGraphicFramePr>
        <p:xfrm>
          <a:off x="4962525" y="496052"/>
          <a:ext cx="1524000" cy="6143277"/>
        </p:xfrm>
        <a:graphic>
          <a:graphicData uri="http://schemas.openxmlformats.org/drawingml/2006/table">
            <a:tbl>
              <a:tblPr/>
              <a:tblGrid>
                <a:gridCol w="1524000"/>
              </a:tblGrid>
              <a:tr h="5449888">
                <a:tc>
                  <a:txBody>
                    <a:bodyPr/>
                    <a:lstStyle/>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DR</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DRN</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DSCOVR</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err="1" smtClean="0">
                          <a:ln>
                            <a:noFill/>
                          </a:ln>
                          <a:solidFill>
                            <a:schemeClr val="tx1"/>
                          </a:solidFill>
                          <a:effectLst/>
                          <a:latin typeface="Arial" pitchFamily="34" charset="0"/>
                          <a:ea typeface="ＭＳ Ｐゴシック" pitchFamily="-106" charset="-128"/>
                        </a:rPr>
                        <a:t>Ebnet</a:t>
                      </a:r>
                      <a:endParaRPr kumimoji="0" lang="en-US" sz="800" b="0" i="0" u="none" strike="noStrike" cap="none" normalizeH="0" baseline="0" dirty="0" smtClean="0">
                        <a:ln>
                          <a:noFill/>
                        </a:ln>
                        <a:solidFill>
                          <a:schemeClr val="tx1"/>
                        </a:solidFill>
                        <a:effectLst/>
                        <a:latin typeface="Arial" pitchFamily="34" charset="0"/>
                        <a:ea typeface="ＭＳ Ｐゴシック" pitchFamily="-106" charset="-128"/>
                      </a:endParaRP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ECC</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ECHO</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ECS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EDC</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EDG</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EDOS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EDR</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EED</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EDSC</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EGS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ELV</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EMD</a:t>
                      </a:r>
                    </a:p>
                    <a:p>
                      <a:pPr marL="0" marR="0" lvl="0" indent="0" algn="l" defTabSz="914400" rtl="0" eaLnBrk="0" fontAlgn="base" latinLnBrk="0" hangingPunct="0">
                        <a:lnSpc>
                          <a:spcPct val="75000"/>
                        </a:lnSpc>
                        <a:spcBef>
                          <a:spcPct val="20000"/>
                        </a:spcBef>
                        <a:spcAft>
                          <a:spcPct val="0"/>
                        </a:spcAft>
                        <a:buClrTx/>
                        <a:buSzPct val="100000"/>
                        <a:buFontTx/>
                        <a:buNone/>
                        <a:tabLst/>
                      </a:pPr>
                      <a:endParaRPr kumimoji="0" lang="en-US" sz="800" b="0"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EMOS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EMS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EOC</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EOS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EOSDIS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EPGN</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EPGS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ERG</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ESDIS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ESDSWG</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ESDT</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ESE</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ESIP</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ESISS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ESRI</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ESSAAC</a:t>
                      </a:r>
                    </a:p>
                    <a:p>
                      <a:pPr marL="0" marR="0" lvl="0" indent="0" algn="l" defTabSz="914400" rtl="0" eaLnBrk="0" fontAlgn="base" latinLnBrk="0" hangingPunct="0">
                        <a:lnSpc>
                          <a:spcPct val="75000"/>
                        </a:lnSpc>
                        <a:spcBef>
                          <a:spcPct val="20000"/>
                        </a:spcBef>
                        <a:spcAft>
                          <a:spcPct val="0"/>
                        </a:spcAft>
                        <a:buClrTx/>
                        <a:buSzPct val="100000"/>
                        <a:buFontTx/>
                        <a:buNone/>
                        <a:tabLst/>
                      </a:pPr>
                      <a:endParaRPr kumimoji="0" lang="en-US" sz="800" b="0"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ETE</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ETS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EWOC</a:t>
                      </a:r>
                    </a:p>
                    <a:p>
                      <a:pPr marL="0" marR="0" lvl="0" indent="0" algn="l" defTabSz="914400" rtl="0" eaLnBrk="0" fontAlgn="base" latinLnBrk="0" hangingPunct="0">
                        <a:lnSpc>
                          <a:spcPct val="75000"/>
                        </a:lnSpc>
                        <a:spcBef>
                          <a:spcPct val="20000"/>
                        </a:spcBef>
                        <a:spcAft>
                          <a:spcPct val="0"/>
                        </a:spcAft>
                        <a:buClrTx/>
                        <a:buSzPct val="100000"/>
                        <a:buFontTx/>
                        <a:buNone/>
                        <a:tabLst/>
                      </a:pPr>
                      <a:endParaRPr kumimoji="0" lang="en-US" sz="800" b="0"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FDS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FMU</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FOS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FOR</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FTP</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 &amp; A</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GCMD</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GDAAC</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GDS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GDEM</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GEOS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GES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GHRC</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GIBS</a:t>
                      </a:r>
                    </a:p>
                  </a:txBody>
                  <a:tcPr horzOverflow="overflow">
                    <a:lnL>
                      <a:noFill/>
                    </a:lnL>
                    <a:lnR>
                      <a:noFill/>
                    </a:lnR>
                    <a:lnT>
                      <a:noFill/>
                    </a:lnT>
                    <a:lnB>
                      <a:noFill/>
                    </a:lnB>
                    <a:lnTlToBr>
                      <a:noFill/>
                    </a:lnTlToBr>
                    <a:lnBlToTr>
                      <a:noFill/>
                    </a:lnBlToTr>
                    <a:noFill/>
                  </a:tcPr>
                </a:tc>
              </a:tr>
            </a:tbl>
          </a:graphicData>
        </a:graphic>
      </p:graphicFrame>
      <p:graphicFrame>
        <p:nvGraphicFramePr>
          <p:cNvPr id="3425309" name="Group 29"/>
          <p:cNvGraphicFramePr>
            <a:graphicFrameLocks noGrp="1"/>
          </p:cNvGraphicFramePr>
          <p:nvPr>
            <p:extLst>
              <p:ext uri="{D42A27DB-BD31-4B8C-83A1-F6EECF244321}">
                <p14:modId xmlns:p14="http://schemas.microsoft.com/office/powerpoint/2010/main" val="659704103"/>
              </p:ext>
            </p:extLst>
          </p:nvPr>
        </p:nvGraphicFramePr>
        <p:xfrm>
          <a:off x="5800725" y="499481"/>
          <a:ext cx="2588532" cy="6149374"/>
        </p:xfrm>
        <a:graphic>
          <a:graphicData uri="http://schemas.openxmlformats.org/drawingml/2006/table">
            <a:tbl>
              <a:tblPr/>
              <a:tblGrid>
                <a:gridCol w="2588532"/>
              </a:tblGrid>
              <a:tr h="5643924">
                <a:tc>
                  <a:txBody>
                    <a:bodyPr/>
                    <a:lstStyle/>
                    <a:p>
                      <a:pPr marL="0" marR="0" lvl="0" indent="0" algn="l" defTabSz="914400" rtl="0" eaLnBrk="0" fontAlgn="base" latinLnBrk="0" hangingPunct="0">
                        <a:lnSpc>
                          <a:spcPct val="80000"/>
                        </a:lnSpc>
                        <a:spcBef>
                          <a:spcPct val="20000"/>
                        </a:spcBef>
                        <a:spcAft>
                          <a:spcPct val="0"/>
                        </a:spcAft>
                        <a:buClrTx/>
                        <a:buSzPct val="100000"/>
                        <a:buFontTx/>
                        <a:buNone/>
                        <a:tabLst/>
                        <a:defRPr/>
                      </a:pPr>
                      <a:r>
                        <a:rPr kumimoji="0" lang="en-US" sz="800" b="0" i="0" u="none" strike="noStrike" cap="none" normalizeH="0" baseline="0" dirty="0" smtClean="0">
                          <a:ln>
                            <a:noFill/>
                          </a:ln>
                          <a:solidFill>
                            <a:schemeClr val="tx1"/>
                          </a:solidFill>
                          <a:effectLst/>
                          <a:latin typeface="Arial" pitchFamily="34" charset="0"/>
                          <a:ea typeface="ＭＳ Ｐゴシック" charset="-128"/>
                        </a:rPr>
                        <a:t>Discrepancy Report</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Data Ready Notification</a:t>
                      </a:r>
                    </a:p>
                    <a:p>
                      <a:pPr marL="0" marR="0" lvl="0" indent="0" algn="l" defTabSz="914400" rtl="0" eaLnBrk="0" fontAlgn="base" latinLnBrk="0" hangingPunct="0">
                        <a:lnSpc>
                          <a:spcPct val="80000"/>
                        </a:lnSpc>
                        <a:spcBef>
                          <a:spcPct val="20000"/>
                        </a:spcBef>
                        <a:spcAft>
                          <a:spcPct val="0"/>
                        </a:spcAft>
                        <a:buClrTx/>
                        <a:buSzPct val="100000"/>
                        <a:buFontTx/>
                        <a:buNone/>
                        <a:tabLst/>
                        <a:defRPr/>
                      </a:pPr>
                      <a:r>
                        <a:rPr kumimoji="0" lang="en-US" sz="800" b="0" i="0" u="none" strike="noStrike" kern="1200" cap="none" normalizeH="0" baseline="0" dirty="0" smtClean="0">
                          <a:ln>
                            <a:noFill/>
                          </a:ln>
                          <a:solidFill>
                            <a:schemeClr val="tx1"/>
                          </a:solidFill>
                          <a:effectLst/>
                          <a:latin typeface="Arial" pitchFamily="34" charset="0"/>
                          <a:ea typeface="ＭＳ Ｐゴシック" charset="-128"/>
                          <a:cs typeface="+mn-cs"/>
                        </a:rPr>
                        <a:t>Deep Space Climate Observatory</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EOS Backbone Network</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Earthdata Code Collaborative</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EOSDIS Clearing House</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EOSDIS Core System</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EROS Data Center</a:t>
                      </a:r>
                    </a:p>
                    <a:p>
                      <a:pPr marL="0" marR="0" lvl="0" indent="0" algn="l" defTabSz="914400" rtl="0" eaLnBrk="0" fontAlgn="base" latinLnBrk="0" hangingPunct="0">
                        <a:lnSpc>
                          <a:spcPct val="75000"/>
                        </a:lnSpc>
                        <a:spcBef>
                          <a:spcPct val="20000"/>
                        </a:spcBef>
                        <a:spcAft>
                          <a:spcPct val="0"/>
                        </a:spcAft>
                        <a:buClrTx/>
                        <a:buSzPct val="100000"/>
                        <a:buFontTx/>
                        <a:buNone/>
                        <a:tabLst/>
                        <a:defRPr/>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EOS Data Gateway</a:t>
                      </a:r>
                    </a:p>
                    <a:p>
                      <a:pPr marL="0" marR="0" lvl="0" indent="0" algn="l" defTabSz="914400" rtl="0" eaLnBrk="0" fontAlgn="base" latinLnBrk="0" hangingPunct="0">
                        <a:lnSpc>
                          <a:spcPct val="75000"/>
                        </a:lnSpc>
                        <a:spcBef>
                          <a:spcPct val="20000"/>
                        </a:spcBef>
                        <a:spcAft>
                          <a:spcPct val="0"/>
                        </a:spcAft>
                        <a:buClrTx/>
                        <a:buSzPct val="100000"/>
                        <a:buFontTx/>
                        <a:buNone/>
                        <a:tabLst/>
                        <a:defRPr/>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EOS Data &amp; Operations System</a:t>
                      </a:r>
                    </a:p>
                    <a:p>
                      <a:pPr marL="0" marR="0" lvl="0" indent="0" algn="l" defTabSz="914400" rtl="0" eaLnBrk="0" fontAlgn="base" latinLnBrk="0" hangingPunct="0">
                        <a:lnSpc>
                          <a:spcPct val="75000"/>
                        </a:lnSpc>
                        <a:spcBef>
                          <a:spcPct val="20000"/>
                        </a:spcBef>
                        <a:spcAft>
                          <a:spcPct val="0"/>
                        </a:spcAft>
                        <a:buClrTx/>
                        <a:buSzPct val="100000"/>
                        <a:buFontTx/>
                        <a:buNone/>
                        <a:tabLst/>
                        <a:defRPr/>
                      </a:pPr>
                      <a:r>
                        <a:rPr lang="en-US" sz="800" b="0" u="none" dirty="0" smtClean="0">
                          <a:latin typeface="Arial" pitchFamily="-112" charset="0"/>
                          <a:ea typeface="ＭＳ Ｐゴシック" pitchFamily="-112" charset="-128"/>
                          <a:cs typeface="ＭＳ Ｐゴシック" pitchFamily="-112" charset="-128"/>
                        </a:rPr>
                        <a:t>Environmental Data Records</a:t>
                      </a:r>
                    </a:p>
                    <a:p>
                      <a:pPr marL="0" marR="0" lvl="0" indent="0" algn="l" defTabSz="914400" rtl="0" eaLnBrk="0" fontAlgn="base" latinLnBrk="0" hangingPunct="0">
                        <a:lnSpc>
                          <a:spcPct val="75000"/>
                        </a:lnSpc>
                        <a:spcBef>
                          <a:spcPct val="20000"/>
                        </a:spcBef>
                        <a:spcAft>
                          <a:spcPct val="0"/>
                        </a:spcAft>
                        <a:buClrTx/>
                        <a:buSzPct val="100000"/>
                        <a:buFontTx/>
                        <a:buNone/>
                        <a:tabLst/>
                        <a:defRPr/>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EOSDIS Evolution and Development</a:t>
                      </a:r>
                    </a:p>
                    <a:p>
                      <a:pPr marL="0" marR="0" lvl="0" indent="0" algn="l" defTabSz="914400" rtl="0" eaLnBrk="0" fontAlgn="base" latinLnBrk="0" hangingPunct="0">
                        <a:lnSpc>
                          <a:spcPct val="75000"/>
                        </a:lnSpc>
                        <a:spcBef>
                          <a:spcPct val="20000"/>
                        </a:spcBef>
                        <a:spcAft>
                          <a:spcPct val="0"/>
                        </a:spcAft>
                        <a:buClrTx/>
                        <a:buSzPct val="100000"/>
                        <a:buFontTx/>
                        <a:buNone/>
                        <a:tabLst/>
                        <a:defRPr/>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Earth Data Search Client</a:t>
                      </a:r>
                    </a:p>
                    <a:p>
                      <a:pPr marL="0" marR="0" lvl="0" indent="0" algn="l" defTabSz="914400" rtl="0" eaLnBrk="0" fontAlgn="base" latinLnBrk="0" hangingPunct="0">
                        <a:lnSpc>
                          <a:spcPct val="75000"/>
                        </a:lnSpc>
                        <a:spcBef>
                          <a:spcPct val="20000"/>
                        </a:spcBef>
                        <a:spcAft>
                          <a:spcPct val="0"/>
                        </a:spcAft>
                        <a:buClrTx/>
                        <a:buSzPct val="100000"/>
                        <a:buFontTx/>
                        <a:buNone/>
                        <a:tabLst/>
                        <a:defRPr/>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EOS Ground System</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Expendable Launch Vehicle</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EOSDIS Core System Maintenance and</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   Development</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EOS Mission Operation System</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EOSDIS Metrics System</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EOS Operations Center</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Earth Observing System</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EOS Data &amp; Information System</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EOS Polar Ground Network</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EOS Polar Ground Station</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EOSDIS Review Group</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Earth Science Data &amp; Information System</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Earth Science Data Systems Working Group</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Earth Science Data Types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Earth Science Enterprise</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Earth Science Information Partner</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ESA Space Information Systems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Environmental Systems Research Institute</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Earth System Science and Applications </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   Advisory Committee</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End to End</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EOS Test System</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ECHO Web Service Definition Language Ordering </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   Component</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Flight Dynamics System</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Formatter/Multiplexor Unit</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Flight Operations Segment</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Flight Operation Review</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File Transfer Protocol</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General and Administrative</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Global Change Master Directory</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Goddard DAAC</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Ground Data System</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kern="1200" cap="none" normalizeH="0" baseline="0" dirty="0" smtClean="0">
                          <a:ln>
                            <a:noFill/>
                          </a:ln>
                          <a:solidFill>
                            <a:schemeClr val="tx1"/>
                          </a:solidFill>
                          <a:effectLst/>
                          <a:latin typeface="Arial" pitchFamily="34" charset="0"/>
                          <a:ea typeface="ＭＳ Ｐゴシック" pitchFamily="-106" charset="-128"/>
                          <a:cs typeface="+mn-cs"/>
                        </a:rPr>
                        <a:t>Global Digital Elevation Map</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Goddard Earth Observing System</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Goddard Earth Sciences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Global Hydrology Research Center</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Global Imagery Browse Services</a:t>
                      </a:r>
                    </a:p>
                  </a:txBody>
                  <a:tcPr horzOverflow="overflow">
                    <a:lnL>
                      <a:noFill/>
                    </a:lnL>
                    <a:lnR>
                      <a:noFill/>
                    </a:lnR>
                    <a:lnT>
                      <a:noFill/>
                    </a:lnT>
                    <a:lnB>
                      <a:noFill/>
                    </a:lnB>
                    <a:lnTlToBr>
                      <a:noFill/>
                    </a:lnTlToBr>
                    <a:lnBlToTr>
                      <a:noFill/>
                    </a:lnBlToTr>
                    <a:noFill/>
                  </a:tcPr>
                </a:tc>
              </a:tr>
            </a:tbl>
          </a:graphicData>
        </a:graphic>
      </p:graphicFrame>
      <p:sp>
        <p:nvSpPr>
          <p:cNvPr id="63498" name="TextBox 6"/>
          <p:cNvSpPr txBox="1">
            <a:spLocks noChangeArrowheads="1"/>
          </p:cNvSpPr>
          <p:nvPr/>
        </p:nvSpPr>
        <p:spPr bwMode="auto">
          <a:xfrm>
            <a:off x="-4443" y="0"/>
            <a:ext cx="9144000" cy="461963"/>
          </a:xfrm>
          <a:prstGeom prst="rect">
            <a:avLst/>
          </a:prstGeom>
          <a:noFill/>
          <a:ln w="9525">
            <a:noFill/>
            <a:miter lim="800000"/>
            <a:headEnd/>
            <a:tailEnd/>
          </a:ln>
        </p:spPr>
        <p:txBody>
          <a:bodyPr>
            <a:spAutoFit/>
          </a:bodyPr>
          <a:lstStyle/>
          <a:p>
            <a:pPr algn="ctr" eaLnBrk="0" hangingPunct="0"/>
            <a:r>
              <a:rPr lang="en-US" sz="2400" u="none" dirty="0">
                <a:solidFill>
                  <a:prstClr val="black"/>
                </a:solidFill>
                <a:latin typeface="Helvetica" charset="0"/>
              </a:rPr>
              <a:t>Acronym List</a:t>
            </a:r>
          </a:p>
        </p:txBody>
      </p:sp>
      <p:sp>
        <p:nvSpPr>
          <p:cNvPr id="2" name="Slide Number Placeholder 1"/>
          <p:cNvSpPr>
            <a:spLocks noGrp="1"/>
          </p:cNvSpPr>
          <p:nvPr>
            <p:ph type="sldNum" sz="quarter" idx="10"/>
          </p:nvPr>
        </p:nvSpPr>
        <p:spPr/>
        <p:txBody>
          <a:bodyPr/>
          <a:lstStyle/>
          <a:p>
            <a:fld id="{D22852D3-3D0E-4F93-9823-945127AF5D3D}" type="slidenum">
              <a:rPr lang="en-US" altLang="en-US" sz="1200" smtClean="0">
                <a:solidFill>
                  <a:srgbClr val="000000"/>
                </a:solidFill>
              </a:rPr>
              <a:pPr/>
              <a:t>24</a:t>
            </a:fld>
            <a:endParaRPr lang="en-US" altLang="en-US" dirty="0">
              <a:solidFill>
                <a:srgbClr val="000000"/>
              </a:solidFill>
            </a:endParaRPr>
          </a:p>
        </p:txBody>
      </p:sp>
    </p:spTree>
    <p:extLst>
      <p:ext uri="{BB962C8B-B14F-4D97-AF65-F5344CB8AC3E}">
        <p14:creationId xmlns:p14="http://schemas.microsoft.com/office/powerpoint/2010/main" val="271830450"/>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443751" name="Group 39"/>
          <p:cNvGraphicFramePr>
            <a:graphicFrameLocks noGrp="1"/>
          </p:cNvGraphicFramePr>
          <p:nvPr>
            <p:extLst/>
          </p:nvPr>
        </p:nvGraphicFramePr>
        <p:xfrm>
          <a:off x="183563" y="600075"/>
          <a:ext cx="1533525" cy="5990877"/>
        </p:xfrm>
        <a:graphic>
          <a:graphicData uri="http://schemas.openxmlformats.org/drawingml/2006/table">
            <a:tbl>
              <a:tblPr/>
              <a:tblGrid>
                <a:gridCol w="1533525"/>
              </a:tblGrid>
              <a:tr h="3373438">
                <a:tc>
                  <a:txBody>
                    <a:bodyPr/>
                    <a:lstStyle/>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GIM</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GLAS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GMAO</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GN</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GOBBS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GOE</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GPM</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GPP</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GPRA</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GRACE FO</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GRAVITE</a:t>
                      </a:r>
                    </a:p>
                    <a:p>
                      <a:pPr marL="0" marR="0" lvl="0" indent="0" algn="l" defTabSz="914400" rtl="0" eaLnBrk="0" fontAlgn="base" latinLnBrk="0" hangingPunct="0">
                        <a:lnSpc>
                          <a:spcPct val="75000"/>
                        </a:lnSpc>
                        <a:spcBef>
                          <a:spcPct val="20000"/>
                        </a:spcBef>
                        <a:spcAft>
                          <a:spcPct val="0"/>
                        </a:spcAft>
                        <a:buClrTx/>
                        <a:buSzPct val="100000"/>
                        <a:buFontTx/>
                        <a:buNone/>
                        <a:tabLst/>
                      </a:pPr>
                      <a:endParaRPr kumimoji="0" lang="en-US" sz="800" b="0"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GSFC</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GSIF</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HDF</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HEG</a:t>
                      </a:r>
                    </a:p>
                    <a:p>
                      <a:pPr marL="0" marR="0" lvl="0" indent="0" algn="l" defTabSz="914400" rtl="0" eaLnBrk="0" fontAlgn="base" latinLnBrk="0" hangingPunct="0">
                        <a:lnSpc>
                          <a:spcPct val="75000"/>
                        </a:lnSpc>
                        <a:spcBef>
                          <a:spcPct val="20000"/>
                        </a:spcBef>
                        <a:spcAft>
                          <a:spcPct val="0"/>
                        </a:spcAft>
                        <a:buClrTx/>
                        <a:buSzPct val="100000"/>
                        <a:buFontTx/>
                        <a:buNone/>
                        <a:tabLst/>
                      </a:pPr>
                      <a:endParaRPr kumimoji="0" lang="en-US" sz="800" b="0" i="0" u="none" strike="noStrike" cap="none" normalizeH="0" baseline="0" dirty="0" smtClean="0">
                        <a:ln>
                          <a:noFill/>
                        </a:ln>
                        <a:solidFill>
                          <a:schemeClr val="tx1"/>
                        </a:solidFill>
                        <a:effectLst/>
                        <a:latin typeface="Arial" pitchFamily="34" charset="0"/>
                        <a:ea typeface="ＭＳ Ｐゴシック" pitchFamily="-106" charset="-128"/>
                      </a:endParaRP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HIRDLS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ICD</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ICE</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ICESat</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IDN</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IDPS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IPR</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IPY</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IRD</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ISD</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ISO</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ISS-</a:t>
                      </a:r>
                      <a:r>
                        <a:rPr kumimoji="0" lang="en-US" sz="800" b="0" i="0" u="none" strike="noStrike" cap="none" normalizeH="0" baseline="0" dirty="0" err="1" smtClean="0">
                          <a:ln>
                            <a:noFill/>
                          </a:ln>
                          <a:solidFill>
                            <a:schemeClr val="tx1"/>
                          </a:solidFill>
                          <a:effectLst/>
                          <a:latin typeface="Arial" pitchFamily="34" charset="0"/>
                          <a:ea typeface="ＭＳ Ｐゴシック" pitchFamily="-106" charset="-128"/>
                        </a:rPr>
                        <a:t>RapidScat</a:t>
                      </a:r>
                      <a:endParaRPr kumimoji="0" lang="en-US" sz="800" b="0" i="0" u="none" strike="noStrike" cap="none" normalizeH="0" baseline="0" dirty="0" smtClean="0">
                        <a:ln>
                          <a:noFill/>
                        </a:ln>
                        <a:solidFill>
                          <a:schemeClr val="tx1"/>
                        </a:solidFill>
                        <a:effectLst/>
                        <a:latin typeface="Arial" pitchFamily="34" charset="0"/>
                        <a:ea typeface="ＭＳ Ｐゴシック" pitchFamily="-106" charset="-128"/>
                      </a:endParaRP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IST</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IT</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IT</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IV&amp;V</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I&amp;T</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JPIP</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JPL</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JPSS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JSC</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KNMI</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L-7</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LAADS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LAI</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LANCE</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LaRC</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LaTIS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LBA</a:t>
                      </a:r>
                    </a:p>
                    <a:p>
                      <a:pPr marL="0" marR="0" lvl="0" indent="0" algn="l" defTabSz="914400" rtl="0" eaLnBrk="0" fontAlgn="base" latinLnBrk="0" hangingPunct="0">
                        <a:lnSpc>
                          <a:spcPct val="75000"/>
                        </a:lnSpc>
                        <a:spcBef>
                          <a:spcPct val="20000"/>
                        </a:spcBef>
                        <a:spcAft>
                          <a:spcPct val="0"/>
                        </a:spcAft>
                        <a:buClrTx/>
                        <a:buSzPct val="100000"/>
                        <a:buFontTx/>
                        <a:buNone/>
                        <a:tabLst/>
                      </a:pPr>
                      <a:endParaRPr kumimoji="0" lang="en-US" sz="800" b="0" i="0" u="none" strike="noStrike" cap="none" normalizeH="0" baseline="0" dirty="0" smtClean="0">
                        <a:ln>
                          <a:noFill/>
                        </a:ln>
                        <a:solidFill>
                          <a:schemeClr val="tx1"/>
                        </a:solidFill>
                        <a:effectLst/>
                        <a:latin typeface="Arial" pitchFamily="34" charset="0"/>
                        <a:ea typeface="ＭＳ Ｐゴシック" pitchFamily="-106" charset="-128"/>
                      </a:endParaRP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LDB</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LEOP</a:t>
                      </a:r>
                    </a:p>
                    <a:p>
                      <a:pPr marL="0" marR="0" lvl="0" indent="0" algn="l" defTabSz="914400" rtl="0" eaLnBrk="0" fontAlgn="base" latinLnBrk="0" hangingPunct="0">
                        <a:lnSpc>
                          <a:spcPct val="75000"/>
                        </a:lnSpc>
                        <a:spcBef>
                          <a:spcPct val="20000"/>
                        </a:spcBef>
                        <a:spcAft>
                          <a:spcPct val="0"/>
                        </a:spcAft>
                        <a:buClrTx/>
                        <a:buSzPct val="100000"/>
                        <a:buFontTx/>
                        <a:buNone/>
                        <a:tabLst/>
                      </a:pPr>
                      <a:endParaRPr kumimoji="0" lang="en-US" sz="800" b="0" i="0" u="none" strike="noStrike" cap="none" normalizeH="0" baseline="0" dirty="0" smtClean="0">
                        <a:ln>
                          <a:noFill/>
                        </a:ln>
                        <a:solidFill>
                          <a:schemeClr val="tx1"/>
                        </a:solidFill>
                        <a:effectLst/>
                        <a:latin typeface="Arial" pitchFamily="34" charset="0"/>
                        <a:ea typeface="ＭＳ Ｐゴシック" pitchFamily="-106" charset="-128"/>
                      </a:endParaRPr>
                    </a:p>
                  </a:txBody>
                  <a:tcPr horzOverflow="overflow">
                    <a:lnL>
                      <a:noFill/>
                    </a:lnL>
                    <a:lnR>
                      <a:noFill/>
                    </a:lnR>
                    <a:lnT>
                      <a:noFill/>
                    </a:lnT>
                    <a:lnB>
                      <a:noFill/>
                    </a:lnB>
                    <a:lnTlToBr>
                      <a:noFill/>
                    </a:lnTlToBr>
                    <a:lnBlToTr>
                      <a:noFill/>
                    </a:lnBlToTr>
                    <a:noFill/>
                  </a:tcPr>
                </a:tc>
              </a:tr>
              <a:tr h="0">
                <a:tc>
                  <a:txBody>
                    <a:bodyPr/>
                    <a:lstStyle/>
                    <a:p>
                      <a:pPr marL="0" marR="0" lvl="0" indent="0" algn="l" defTabSz="914400" rtl="0" eaLnBrk="0" fontAlgn="base" latinLnBrk="0" hangingPunct="0">
                        <a:lnSpc>
                          <a:spcPct val="75000"/>
                        </a:lnSpc>
                        <a:spcBef>
                          <a:spcPct val="20000"/>
                        </a:spcBef>
                        <a:spcAft>
                          <a:spcPct val="0"/>
                        </a:spcAft>
                        <a:buClrTx/>
                        <a:buSzPct val="100000"/>
                        <a:buFontTx/>
                        <a:buNone/>
                        <a:tabLst/>
                      </a:pPr>
                      <a:endParaRPr kumimoji="0" lang="en-US" sz="200" b="0" i="0" u="none" strike="noStrike" cap="none" normalizeH="0" baseline="0" dirty="0" smtClean="0">
                        <a:ln>
                          <a:noFill/>
                        </a:ln>
                        <a:solidFill>
                          <a:schemeClr val="tx1"/>
                        </a:solidFill>
                        <a:effectLst/>
                        <a:latin typeface="Arial" pitchFamily="34" charset="0"/>
                        <a:ea typeface="ＭＳ Ｐゴシック" pitchFamily="-106" charset="-128"/>
                      </a:endParaRPr>
                    </a:p>
                  </a:txBody>
                  <a:tcPr horzOverflow="overflow">
                    <a:lnL>
                      <a:noFill/>
                    </a:lnL>
                    <a:lnR>
                      <a:noFill/>
                    </a:lnR>
                    <a:lnT>
                      <a:noFill/>
                    </a:lnT>
                    <a:lnB>
                      <a:noFill/>
                    </a:lnB>
                    <a:lnTlToBr>
                      <a:noFill/>
                    </a:lnTlToBr>
                    <a:lnBlToTr>
                      <a:noFill/>
                    </a:lnBlToTr>
                    <a:noFill/>
                  </a:tcPr>
                </a:tc>
              </a:tr>
            </a:tbl>
          </a:graphicData>
        </a:graphic>
      </p:graphicFrame>
      <p:graphicFrame>
        <p:nvGraphicFramePr>
          <p:cNvPr id="3443752" name="Group 40"/>
          <p:cNvGraphicFramePr>
            <a:graphicFrameLocks noGrp="1"/>
          </p:cNvGraphicFramePr>
          <p:nvPr>
            <p:extLst/>
          </p:nvPr>
        </p:nvGraphicFramePr>
        <p:xfrm>
          <a:off x="933450" y="500943"/>
          <a:ext cx="3867150" cy="5891213"/>
        </p:xfrm>
        <a:graphic>
          <a:graphicData uri="http://schemas.openxmlformats.org/drawingml/2006/table">
            <a:tbl>
              <a:tblPr/>
              <a:tblGrid>
                <a:gridCol w="3867150"/>
              </a:tblGrid>
              <a:tr h="5891213">
                <a:tc>
                  <a:txBody>
                    <a:bodyPr/>
                    <a:lstStyle/>
                    <a:p>
                      <a:pPr marL="0" marR="0" lvl="0" indent="0" algn="l" defTabSz="914400" rtl="0" eaLnBrk="0" fontAlgn="base" latinLnBrk="0" hangingPunct="0">
                        <a:lnSpc>
                          <a:spcPct val="75000"/>
                        </a:lnSpc>
                        <a:spcBef>
                          <a:spcPct val="20000"/>
                        </a:spcBef>
                        <a:spcAft>
                          <a:spcPct val="0"/>
                        </a:spcAft>
                        <a:buClrTx/>
                        <a:buSzPct val="100000"/>
                        <a:buFontTx/>
                        <a:buNone/>
                        <a:tabLst/>
                      </a:pPr>
                      <a:endParaRPr kumimoji="0" lang="en-US" sz="800" b="0" i="0" u="none" strike="noStrike" cap="none" normalizeH="0" baseline="0" dirty="0" smtClean="0">
                        <a:ln>
                          <a:noFill/>
                        </a:ln>
                        <a:solidFill>
                          <a:schemeClr val="tx1"/>
                        </a:solidFill>
                        <a:effectLst/>
                        <a:latin typeface="Arial" pitchFamily="34" charset="0"/>
                        <a:ea typeface="ＭＳ Ｐゴシック" pitchFamily="-106" charset="-128"/>
                      </a:endParaRP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err="1" smtClean="0">
                          <a:ln>
                            <a:noFill/>
                          </a:ln>
                          <a:solidFill>
                            <a:schemeClr val="tx1"/>
                          </a:solidFill>
                          <a:effectLst/>
                          <a:latin typeface="Arial" pitchFamily="34" charset="0"/>
                          <a:ea typeface="ＭＳ Ｐゴシック" pitchFamily="-106" charset="-128"/>
                        </a:rPr>
                        <a:t>Geomatics</a:t>
                      </a: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 Info. Magazine</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Geoscience Laser Altimeter System</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Global Modeling and Assimilation Office </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Ground Network</a:t>
                      </a:r>
                    </a:p>
                    <a:p>
                      <a:pPr marL="0" marR="0" lvl="0" indent="0" algn="l" defTabSz="914400" rtl="0" eaLnBrk="0" fontAlgn="base" latinLnBrk="0" hangingPunct="0">
                        <a:lnSpc>
                          <a:spcPct val="75000"/>
                        </a:lnSpc>
                        <a:spcBef>
                          <a:spcPct val="20000"/>
                        </a:spcBef>
                        <a:spcAft>
                          <a:spcPct val="0"/>
                        </a:spcAft>
                        <a:buClrTx/>
                        <a:buSzPct val="100000"/>
                        <a:buFontTx/>
                        <a:buNone/>
                        <a:tabLst/>
                      </a:pPr>
                      <a:r>
                        <a:rPr lang="en-US" sz="800" dirty="0" smtClean="0">
                          <a:latin typeface=" Arial"/>
                        </a:rPr>
                        <a:t>Goddard Opportunities Bulletin Board System</a:t>
                      </a:r>
                      <a:endParaRPr kumimoji="0" lang="en-US" sz="800" b="0" i="0" u="none" strike="noStrike" cap="none" normalizeH="0" baseline="0" dirty="0" smtClean="0">
                        <a:ln>
                          <a:noFill/>
                        </a:ln>
                        <a:solidFill>
                          <a:schemeClr val="tx1"/>
                        </a:solidFill>
                        <a:effectLst/>
                        <a:latin typeface=" Arial"/>
                        <a:ea typeface="ＭＳ Ｐゴシック" pitchFamily="-106" charset="-128"/>
                      </a:endParaRPr>
                    </a:p>
                    <a:p>
                      <a:pPr marL="0" marR="0" lvl="0" indent="0" algn="l" defTabSz="914400" rtl="0" eaLnBrk="0" fontAlgn="base" latinLnBrk="0" hangingPunct="0">
                        <a:lnSpc>
                          <a:spcPct val="75000"/>
                        </a:lnSpc>
                        <a:spcBef>
                          <a:spcPct val="20000"/>
                        </a:spcBef>
                        <a:spcAft>
                          <a:spcPct val="0"/>
                        </a:spcAft>
                        <a:buClrTx/>
                        <a:buSzPct val="100000"/>
                        <a:buFontTx/>
                        <a:buNone/>
                        <a:tabLst/>
                        <a:defRPr/>
                      </a:pPr>
                      <a:r>
                        <a:rPr lang="en-US" sz="800" b="0" u="none" dirty="0" smtClean="0">
                          <a:latin typeface="Arial" pitchFamily="-112" charset="0"/>
                          <a:ea typeface="ＭＳ Ｐゴシック" pitchFamily="-112" charset="-128"/>
                          <a:cs typeface="ＭＳ Ｐゴシック" pitchFamily="-112" charset="-128"/>
                        </a:rPr>
                        <a:t>Ground Operations Exercise</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Global Precipitation Measurement</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Gross Primary Production</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Government Performance Results Act</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kern="1200" cap="none" normalizeH="0" baseline="0" dirty="0" smtClean="0">
                          <a:ln>
                            <a:noFill/>
                          </a:ln>
                          <a:solidFill>
                            <a:schemeClr val="tx1"/>
                          </a:solidFill>
                          <a:effectLst/>
                          <a:latin typeface="Arial" pitchFamily="34" charset="0"/>
                          <a:ea typeface="ＭＳ Ｐゴシック" pitchFamily="-106" charset="-128"/>
                          <a:cs typeface="+mn-cs"/>
                        </a:rPr>
                        <a:t>Gravity Recovery and Climate Experiment-Follow-On</a:t>
                      </a:r>
                    </a:p>
                    <a:p>
                      <a:pPr marL="0" marR="0" lvl="0" indent="0" algn="l" defTabSz="914400" rtl="0" eaLnBrk="0" fontAlgn="base" latinLnBrk="0" hangingPunct="0">
                        <a:lnSpc>
                          <a:spcPct val="75000"/>
                        </a:lnSpc>
                        <a:spcBef>
                          <a:spcPct val="20000"/>
                        </a:spcBef>
                        <a:spcAft>
                          <a:spcPct val="0"/>
                        </a:spcAft>
                        <a:buClrTx/>
                        <a:buSzPct val="100000"/>
                        <a:buFontTx/>
                        <a:buNone/>
                        <a:tabLst/>
                      </a:pPr>
                      <a:r>
                        <a:rPr lang="en-US" sz="800" b="0" u="none" dirty="0" smtClean="0">
                          <a:latin typeface="Arial" pitchFamily="-112" charset="0"/>
                          <a:ea typeface="ＭＳ Ｐゴシック" pitchFamily="-112" charset="-128"/>
                          <a:cs typeface="ＭＳ Ｐゴシック" pitchFamily="-112" charset="-128"/>
                        </a:rPr>
                        <a:t>Government Resource for Algorithm Verification, Independent  </a:t>
                      </a:r>
                    </a:p>
                    <a:p>
                      <a:pPr marL="0" marR="0" lvl="0" indent="0" algn="l" defTabSz="914400" rtl="0" eaLnBrk="0" fontAlgn="base" latinLnBrk="0" hangingPunct="0">
                        <a:lnSpc>
                          <a:spcPct val="75000"/>
                        </a:lnSpc>
                        <a:spcBef>
                          <a:spcPct val="20000"/>
                        </a:spcBef>
                        <a:spcAft>
                          <a:spcPct val="0"/>
                        </a:spcAft>
                        <a:buClrTx/>
                        <a:buSzPct val="100000"/>
                        <a:buFontTx/>
                        <a:buNone/>
                        <a:tabLst/>
                      </a:pPr>
                      <a:r>
                        <a:rPr lang="en-US" sz="800" b="0" u="none" dirty="0" smtClean="0">
                          <a:latin typeface="Arial" pitchFamily="-112" charset="0"/>
                          <a:ea typeface="ＭＳ Ｐゴシック" pitchFamily="-112" charset="-128"/>
                          <a:cs typeface="ＭＳ Ｐゴシック" pitchFamily="-112" charset="-128"/>
                        </a:rPr>
                        <a:t>   Testing, and Evaluation</a:t>
                      </a:r>
                      <a:endParaRPr kumimoji="0" lang="en-US" sz="800" b="0" i="0" u="none" strike="noStrike" cap="none" normalizeH="0" baseline="0" dirty="0" smtClean="0">
                        <a:ln>
                          <a:noFill/>
                        </a:ln>
                        <a:solidFill>
                          <a:schemeClr val="tx1"/>
                        </a:solidFill>
                        <a:effectLst/>
                        <a:latin typeface="Arial" pitchFamily="34" charset="0"/>
                        <a:ea typeface="ＭＳ Ｐゴシック" pitchFamily="-106" charset="-128"/>
                      </a:endParaRP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Goddard Space Flight Center</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Ground Station Interface Facility</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Hierarchical Data Format</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rgbClr val="000000"/>
                          </a:solidFill>
                          <a:effectLst/>
                          <a:latin typeface="Arial" pitchFamily="34" charset="0"/>
                          <a:ea typeface="ＭＳ Ｐゴシック" pitchFamily="-106" charset="-128"/>
                        </a:rPr>
                        <a:t>Hierarchical Data Format - Earth Observing  System-Geographic </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rgbClr val="000000"/>
                          </a:solidFill>
                          <a:effectLst/>
                          <a:latin typeface="Arial" pitchFamily="34" charset="0"/>
                          <a:ea typeface="ＭＳ Ｐゴシック" pitchFamily="-106" charset="-128"/>
                        </a:rPr>
                        <a:t>Tagged Image File  Format</a:t>
                      </a:r>
                      <a:endParaRPr kumimoji="0" lang="en-US" sz="800" b="0" i="0" u="none" strike="noStrike" cap="none" normalizeH="0" baseline="0" dirty="0" smtClean="0">
                        <a:ln>
                          <a:noFill/>
                        </a:ln>
                        <a:solidFill>
                          <a:schemeClr val="tx1"/>
                        </a:solidFill>
                        <a:effectLst/>
                        <a:latin typeface="Arial" pitchFamily="34" charset="0"/>
                        <a:ea typeface="ＭＳ Ｐゴシック" pitchFamily="-106" charset="-128"/>
                      </a:endParaRP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High-Resolution Dynamics Limb Sounder</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Interface Control Document</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Integrated Communication Effort</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Ice Cloud and Land Elevation Satellite</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International Directory Network</a:t>
                      </a:r>
                    </a:p>
                    <a:p>
                      <a:pPr marL="0" marR="0" lvl="0" indent="0" algn="l" defTabSz="914400" rtl="0" eaLnBrk="0" fontAlgn="base" latinLnBrk="0" hangingPunct="0">
                        <a:lnSpc>
                          <a:spcPct val="75000"/>
                        </a:lnSpc>
                        <a:spcBef>
                          <a:spcPct val="20000"/>
                        </a:spcBef>
                        <a:spcAft>
                          <a:spcPct val="0"/>
                        </a:spcAft>
                        <a:buClrTx/>
                        <a:buSzPct val="100000"/>
                        <a:buFontTx/>
                        <a:buNone/>
                        <a:tabLst/>
                      </a:pPr>
                      <a:r>
                        <a:rPr lang="en-US" sz="800" b="0" u="none" dirty="0" smtClean="0">
                          <a:latin typeface="Arial" pitchFamily="-112" charset="0"/>
                          <a:ea typeface="ＭＳ Ｐゴシック" pitchFamily="-112" charset="-128"/>
                          <a:cs typeface="ＭＳ Ｐゴシック" pitchFamily="-112" charset="-128"/>
                        </a:rPr>
                        <a:t>Interface Data Processing Segment</a:t>
                      </a:r>
                      <a:endParaRPr kumimoji="0" lang="en-US" sz="800" b="0" i="0" u="none" strike="noStrike" cap="none" normalizeH="0" baseline="0" dirty="0" smtClean="0">
                        <a:ln>
                          <a:noFill/>
                        </a:ln>
                        <a:solidFill>
                          <a:schemeClr val="tx1"/>
                        </a:solidFill>
                        <a:effectLst/>
                        <a:latin typeface="Arial" pitchFamily="34" charset="0"/>
                        <a:ea typeface="ＭＳ Ｐゴシック" pitchFamily="-106" charset="-128"/>
                      </a:endParaRP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Initial Project Review</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International Polar Year</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Interface Requirements Document</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Information System Division</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Internal Organization for Standardization</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kern="1200" cap="none" normalizeH="0" baseline="0" dirty="0" smtClean="0">
                          <a:ln>
                            <a:noFill/>
                          </a:ln>
                          <a:solidFill>
                            <a:schemeClr val="tx1"/>
                          </a:solidFill>
                          <a:effectLst/>
                          <a:latin typeface="Arial" pitchFamily="34" charset="0"/>
                          <a:ea typeface="ＭＳ Ｐゴシック" pitchFamily="-106" charset="-128"/>
                          <a:cs typeface="+mn-cs"/>
                        </a:rPr>
                        <a:t>International Space Station Rapid Scat-</a:t>
                      </a:r>
                      <a:r>
                        <a:rPr kumimoji="0" lang="en-US" sz="800" b="0" i="0" u="none" strike="noStrike" kern="1200" cap="none" normalizeH="0" baseline="0" dirty="0" err="1" smtClean="0">
                          <a:ln>
                            <a:noFill/>
                          </a:ln>
                          <a:solidFill>
                            <a:schemeClr val="tx1"/>
                          </a:solidFill>
                          <a:effectLst/>
                          <a:latin typeface="Arial" pitchFamily="34" charset="0"/>
                          <a:ea typeface="ＭＳ Ｐゴシック" pitchFamily="-106" charset="-128"/>
                          <a:cs typeface="+mn-cs"/>
                        </a:rPr>
                        <a:t>terometer</a:t>
                      </a:r>
                      <a:endParaRPr kumimoji="0" lang="en-US" sz="800" b="0" i="0" u="none" strike="noStrike" kern="1200" cap="none" normalizeH="0" baseline="0" dirty="0" smtClean="0">
                        <a:ln>
                          <a:noFill/>
                        </a:ln>
                        <a:solidFill>
                          <a:schemeClr val="tx1"/>
                        </a:solidFill>
                        <a:effectLst/>
                        <a:latin typeface="Arial" pitchFamily="34" charset="0"/>
                        <a:ea typeface="ＭＳ Ｐゴシック" pitchFamily="-106" charset="-128"/>
                        <a:cs typeface="+mn-cs"/>
                      </a:endParaRP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Instrument Support Terminal</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Instrument Team</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Information Technology</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Independent Verification &amp; Validation</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Integration &amp; Test</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Joint Project Implementation Plan</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Jet Propulsion Laboratory</a:t>
                      </a:r>
                    </a:p>
                    <a:p>
                      <a:pPr marL="0" marR="0" lvl="0" indent="0" algn="l" defTabSz="914400" rtl="0" eaLnBrk="0" fontAlgn="base" latinLnBrk="0" hangingPunct="0">
                        <a:lnSpc>
                          <a:spcPct val="75000"/>
                        </a:lnSpc>
                        <a:spcBef>
                          <a:spcPct val="20000"/>
                        </a:spcBef>
                        <a:spcAft>
                          <a:spcPct val="0"/>
                        </a:spcAft>
                        <a:buClrTx/>
                        <a:buSzPct val="100000"/>
                        <a:buFontTx/>
                        <a:buNone/>
                        <a:tabLst/>
                        <a:defRPr/>
                      </a:pPr>
                      <a:r>
                        <a:rPr lang="en-US" sz="800" b="0" u="none" dirty="0" smtClean="0">
                          <a:latin typeface="Arial" pitchFamily="-112" charset="0"/>
                          <a:ea typeface="ＭＳ Ｐゴシック" pitchFamily="-112" charset="-128"/>
                          <a:cs typeface="ＭＳ Ｐゴシック" pitchFamily="-112" charset="-128"/>
                        </a:rPr>
                        <a:t>Joint Polar Satellite System</a:t>
                      </a:r>
                      <a:endParaRPr kumimoji="0" lang="en-US" sz="800" b="0" i="0" u="none" strike="noStrike" cap="none" normalizeH="0" baseline="0" dirty="0" smtClean="0">
                        <a:ln>
                          <a:noFill/>
                        </a:ln>
                        <a:solidFill>
                          <a:schemeClr val="tx1"/>
                        </a:solidFill>
                        <a:effectLst/>
                        <a:latin typeface="Arial" pitchFamily="34" charset="0"/>
                        <a:ea typeface="ＭＳ Ｐゴシック" pitchFamily="-106" charset="-128"/>
                      </a:endParaRP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Johnson Space Center</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Koninklijk Nederlands Meteorologisch Instituut</a:t>
                      </a:r>
                    </a:p>
                    <a:p>
                      <a:pPr marL="0" marR="0" lvl="0" indent="0" algn="l" defTabSz="914400" rtl="0" eaLnBrk="0" fontAlgn="base" latinLnBrk="0" hangingPunct="0">
                        <a:lnSpc>
                          <a:spcPct val="55000"/>
                        </a:lnSpc>
                        <a:spcBef>
                          <a:spcPct val="20000"/>
                        </a:spcBef>
                        <a:spcAft>
                          <a:spcPct val="0"/>
                        </a:spcAft>
                        <a:buClrTx/>
                        <a:buSzPct val="100000"/>
                        <a:buFontTx/>
                        <a:buNone/>
                        <a:tabLst/>
                      </a:pPr>
                      <a:endParaRPr kumimoji="0" lang="en-US" sz="800" b="0" i="0" u="none" strike="noStrike" cap="none" normalizeH="0" baseline="0" dirty="0" smtClean="0">
                        <a:ln>
                          <a:noFill/>
                        </a:ln>
                        <a:solidFill>
                          <a:schemeClr val="tx1"/>
                        </a:solidFill>
                        <a:effectLst/>
                        <a:latin typeface="Arial" pitchFamily="34" charset="0"/>
                        <a:ea typeface="ＭＳ Ｐゴシック" pitchFamily="-106" charset="-128"/>
                      </a:endParaRPr>
                    </a:p>
                    <a:p>
                      <a:pPr marL="0" marR="0" lvl="0" indent="0" algn="l" defTabSz="914400" rtl="0" eaLnBrk="0" fontAlgn="base" latinLnBrk="0" hangingPunct="0">
                        <a:lnSpc>
                          <a:spcPct val="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Landsat-7 - Land Remote Sensing Satellite</a:t>
                      </a:r>
                    </a:p>
                    <a:p>
                      <a:pPr marL="0" marR="0" lvl="0" indent="0" algn="l" defTabSz="914400" rtl="0" eaLnBrk="0" fontAlgn="base" latinLnBrk="0" hangingPunct="0">
                        <a:lnSpc>
                          <a:spcPct val="5000"/>
                        </a:lnSpc>
                        <a:spcBef>
                          <a:spcPct val="20000"/>
                        </a:spcBef>
                        <a:spcAft>
                          <a:spcPct val="0"/>
                        </a:spcAft>
                        <a:buClrTx/>
                        <a:buSzPct val="100000"/>
                        <a:buFontTx/>
                        <a:buNone/>
                        <a:tabLst/>
                      </a:pPr>
                      <a:endParaRPr kumimoji="0" lang="en-US" sz="800" b="0" i="0" u="none" strike="noStrike" cap="none" normalizeH="0" baseline="0" dirty="0" smtClean="0">
                        <a:ln>
                          <a:noFill/>
                        </a:ln>
                        <a:solidFill>
                          <a:schemeClr val="tx1"/>
                        </a:solidFill>
                        <a:effectLst/>
                        <a:latin typeface="Arial" pitchFamily="34" charset="0"/>
                        <a:ea typeface="ＭＳ Ｐゴシック" pitchFamily="-106" charset="-128"/>
                      </a:endParaRPr>
                    </a:p>
                    <a:p>
                      <a:pPr marL="0" marR="0" lvl="0" indent="0" algn="l" defTabSz="914400" rtl="0" eaLnBrk="0" fontAlgn="base" latinLnBrk="0" hangingPunct="0">
                        <a:lnSpc>
                          <a:spcPct val="5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Level 1 and Atmosphere Archive and Distribution System</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Leaf Area Index</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Land Atmosphere Near real time Capability for EOS</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Langley Research Center</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LaRC DAAC TRMM Information System</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Large-Scale Biosphere Atmosphere Experiment </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   in Amazonia</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Long Duration Balloon</a:t>
                      </a:r>
                    </a:p>
                    <a:p>
                      <a:pPr marL="0" marR="0" lvl="0" indent="0" algn="l" defTabSz="914400" rtl="0" eaLnBrk="0" fontAlgn="base" latinLnBrk="0" hangingPunct="0">
                        <a:lnSpc>
                          <a:spcPct val="75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rPr>
                        <a:t>Launch and Early Orbit Phase</a:t>
                      </a:r>
                    </a:p>
                  </a:txBody>
                  <a:tcPr horzOverflow="overflow">
                    <a:lnL>
                      <a:noFill/>
                    </a:lnL>
                    <a:lnR>
                      <a:noFill/>
                    </a:lnR>
                    <a:lnT>
                      <a:noFill/>
                    </a:lnT>
                    <a:lnB>
                      <a:noFill/>
                    </a:lnB>
                    <a:lnTlToBr>
                      <a:noFill/>
                    </a:lnTlToBr>
                    <a:lnBlToTr>
                      <a:noFill/>
                    </a:lnBlToTr>
                    <a:noFill/>
                  </a:tcPr>
                </a:tc>
              </a:tr>
            </a:tbl>
          </a:graphicData>
        </a:graphic>
      </p:graphicFrame>
      <p:sp>
        <p:nvSpPr>
          <p:cNvPr id="64519" name="Rectangle 15"/>
          <p:cNvSpPr>
            <a:spLocks noChangeArrowheads="1"/>
          </p:cNvSpPr>
          <p:nvPr/>
        </p:nvSpPr>
        <p:spPr bwMode="auto">
          <a:xfrm>
            <a:off x="5010150" y="645112"/>
            <a:ext cx="944563" cy="5743111"/>
          </a:xfrm>
          <a:prstGeom prst="rect">
            <a:avLst/>
          </a:prstGeom>
          <a:noFill/>
          <a:ln w="9525">
            <a:noFill/>
            <a:miter lim="800000"/>
            <a:headEnd/>
            <a:tailEnd/>
          </a:ln>
        </p:spPr>
        <p:txBody>
          <a:bodyPr lIns="0" tIns="0" rIns="0" bIns="0">
            <a:spAutoFit/>
          </a:bodyPr>
          <a:lstStyle/>
          <a:p>
            <a:pPr eaLnBrk="0" hangingPunct="0">
              <a:lnSpc>
                <a:spcPct val="75000"/>
              </a:lnSpc>
              <a:spcBef>
                <a:spcPct val="20000"/>
              </a:spcBef>
              <a:buSzPct val="100000"/>
            </a:pPr>
            <a:r>
              <a:rPr lang="en-US" sz="800" b="0" u="none" dirty="0">
                <a:solidFill>
                  <a:prstClr val="black"/>
                </a:solidFill>
                <a:ea typeface="ＭＳ Ｐゴシック" pitchFamily="-106" charset="-128"/>
              </a:rPr>
              <a:t>LP</a:t>
            </a:r>
          </a:p>
          <a:p>
            <a:pPr eaLnBrk="0" hangingPunct="0">
              <a:lnSpc>
                <a:spcPct val="75000"/>
              </a:lnSpc>
              <a:spcBef>
                <a:spcPct val="20000"/>
              </a:spcBef>
              <a:buSzPct val="100000"/>
            </a:pPr>
            <a:r>
              <a:rPr lang="en-US" sz="800" b="0" u="none" dirty="0">
                <a:solidFill>
                  <a:prstClr val="black"/>
                </a:solidFill>
                <a:ea typeface="ＭＳ Ｐゴシック" pitchFamily="-106" charset="-128"/>
              </a:rPr>
              <a:t>LPDC</a:t>
            </a:r>
          </a:p>
          <a:p>
            <a:pPr eaLnBrk="0" hangingPunct="0">
              <a:lnSpc>
                <a:spcPct val="75000"/>
              </a:lnSpc>
              <a:spcBef>
                <a:spcPct val="20000"/>
              </a:spcBef>
              <a:buSzPct val="100000"/>
            </a:pPr>
            <a:r>
              <a:rPr lang="en-US" sz="800" b="0" u="none" dirty="0">
                <a:solidFill>
                  <a:prstClr val="black"/>
                </a:solidFill>
                <a:ea typeface="ＭＳ Ｐゴシック" pitchFamily="-106" charset="-128"/>
              </a:rPr>
              <a:t>LRD</a:t>
            </a:r>
          </a:p>
          <a:p>
            <a:pPr eaLnBrk="0" hangingPunct="0">
              <a:lnSpc>
                <a:spcPct val="75000"/>
              </a:lnSpc>
              <a:spcBef>
                <a:spcPct val="20000"/>
              </a:spcBef>
              <a:buSzPct val="100000"/>
            </a:pPr>
            <a:r>
              <a:rPr lang="en-US" sz="800" b="0" u="none" dirty="0">
                <a:solidFill>
                  <a:prstClr val="black"/>
                </a:solidFill>
                <a:ea typeface="ＭＳ Ｐゴシック" pitchFamily="-106" charset="-128"/>
              </a:rPr>
              <a:t>LTO</a:t>
            </a:r>
          </a:p>
          <a:p>
            <a:pPr eaLnBrk="0" hangingPunct="0">
              <a:lnSpc>
                <a:spcPct val="75000"/>
              </a:lnSpc>
              <a:spcBef>
                <a:spcPct val="20000"/>
              </a:spcBef>
              <a:buSzPct val="100000"/>
            </a:pPr>
            <a:r>
              <a:rPr lang="en-US" sz="800" b="0" u="none" dirty="0">
                <a:solidFill>
                  <a:prstClr val="black"/>
                </a:solidFill>
                <a:ea typeface="ＭＳ Ｐゴシック" pitchFamily="-106" charset="-128"/>
              </a:rPr>
              <a:t>MD5</a:t>
            </a:r>
          </a:p>
          <a:p>
            <a:pPr eaLnBrk="0" hangingPunct="0">
              <a:lnSpc>
                <a:spcPct val="75000"/>
              </a:lnSpc>
              <a:spcBef>
                <a:spcPct val="20000"/>
              </a:spcBef>
              <a:buSzPct val="100000"/>
            </a:pPr>
            <a:r>
              <a:rPr lang="en-US" sz="800" b="0" u="none" dirty="0" err="1">
                <a:solidFill>
                  <a:prstClr val="black"/>
                </a:solidFill>
                <a:ea typeface="ＭＳ Ｐゴシック" pitchFamily="-106" charset="-128"/>
              </a:rPr>
              <a:t>MEaSUREs</a:t>
            </a:r>
            <a:endParaRPr lang="en-US" sz="800" b="0" u="none" dirty="0">
              <a:solidFill>
                <a:prstClr val="black"/>
              </a:solidFill>
              <a:ea typeface="ＭＳ Ｐゴシック" pitchFamily="-106" charset="-128"/>
            </a:endParaRPr>
          </a:p>
          <a:p>
            <a:pPr eaLnBrk="0" hangingPunct="0">
              <a:lnSpc>
                <a:spcPct val="75000"/>
              </a:lnSpc>
              <a:spcBef>
                <a:spcPct val="20000"/>
              </a:spcBef>
              <a:buSzPct val="100000"/>
            </a:pPr>
            <a:r>
              <a:rPr lang="en-US" sz="800" b="0" u="none" dirty="0">
                <a:solidFill>
                  <a:prstClr val="black"/>
                </a:solidFill>
                <a:ea typeface="ＭＳ Ｐゴシック" pitchFamily="-106" charset="-128"/>
              </a:rPr>
              <a:t>METI</a:t>
            </a:r>
          </a:p>
          <a:p>
            <a:pPr eaLnBrk="0" hangingPunct="0">
              <a:lnSpc>
                <a:spcPct val="75000"/>
              </a:lnSpc>
              <a:spcBef>
                <a:spcPct val="20000"/>
              </a:spcBef>
              <a:buSzPct val="100000"/>
            </a:pPr>
            <a:r>
              <a:rPr lang="en-US" sz="800" b="0" u="none" dirty="0">
                <a:solidFill>
                  <a:prstClr val="black"/>
                </a:solidFill>
                <a:ea typeface="ＭＳ Ｐゴシック" pitchFamily="-106" charset="-128"/>
              </a:rPr>
              <a:t>MISR</a:t>
            </a:r>
          </a:p>
          <a:p>
            <a:pPr eaLnBrk="0" hangingPunct="0">
              <a:lnSpc>
                <a:spcPct val="75000"/>
              </a:lnSpc>
              <a:spcBef>
                <a:spcPct val="20000"/>
              </a:spcBef>
              <a:buSzPct val="100000"/>
            </a:pPr>
            <a:r>
              <a:rPr lang="en-US" sz="800" b="0" u="none" dirty="0">
                <a:solidFill>
                  <a:prstClr val="black"/>
                </a:solidFill>
                <a:ea typeface="ＭＳ Ｐゴシック" pitchFamily="-106" charset="-128"/>
              </a:rPr>
              <a:t>MLS</a:t>
            </a:r>
          </a:p>
          <a:p>
            <a:pPr eaLnBrk="0" hangingPunct="0">
              <a:lnSpc>
                <a:spcPct val="75000"/>
              </a:lnSpc>
              <a:spcBef>
                <a:spcPct val="20000"/>
              </a:spcBef>
              <a:buSzPct val="100000"/>
            </a:pPr>
            <a:r>
              <a:rPr lang="en-US" sz="800" b="0" u="none" dirty="0">
                <a:solidFill>
                  <a:prstClr val="black"/>
                </a:solidFill>
                <a:ea typeface="ＭＳ Ｐゴシック" pitchFamily="-106" charset="-128"/>
              </a:rPr>
              <a:t>MODAPS</a:t>
            </a:r>
          </a:p>
          <a:p>
            <a:pPr eaLnBrk="0" hangingPunct="0">
              <a:lnSpc>
                <a:spcPct val="75000"/>
              </a:lnSpc>
              <a:spcBef>
                <a:spcPct val="20000"/>
              </a:spcBef>
              <a:buSzPct val="100000"/>
            </a:pPr>
            <a:r>
              <a:rPr lang="en-US" sz="800" b="0" u="none" dirty="0">
                <a:solidFill>
                  <a:prstClr val="black"/>
                </a:solidFill>
                <a:ea typeface="ＭＳ Ｐゴシック" pitchFamily="-106" charset="-128"/>
              </a:rPr>
              <a:t>MODIS</a:t>
            </a:r>
          </a:p>
          <a:p>
            <a:pPr eaLnBrk="0" hangingPunct="0">
              <a:lnSpc>
                <a:spcPct val="75000"/>
              </a:lnSpc>
              <a:spcBef>
                <a:spcPct val="20000"/>
              </a:spcBef>
              <a:buSzPct val="100000"/>
            </a:pPr>
            <a:r>
              <a:rPr lang="en-US" sz="800" b="0" u="none" dirty="0">
                <a:solidFill>
                  <a:prstClr val="black"/>
                </a:solidFill>
                <a:ea typeface="ＭＳ Ｐゴシック" pitchFamily="-106" charset="-128"/>
              </a:rPr>
              <a:t>MOPFAS</a:t>
            </a:r>
          </a:p>
          <a:p>
            <a:pPr eaLnBrk="0" hangingPunct="0">
              <a:lnSpc>
                <a:spcPct val="75000"/>
              </a:lnSpc>
              <a:spcBef>
                <a:spcPct val="20000"/>
              </a:spcBef>
              <a:buSzPct val="100000"/>
            </a:pPr>
            <a:r>
              <a:rPr lang="en-US" sz="800" b="0" u="none" dirty="0">
                <a:solidFill>
                  <a:prstClr val="black"/>
                </a:solidFill>
                <a:ea typeface="ＭＳ Ｐゴシック" pitchFamily="-106" charset="-128"/>
              </a:rPr>
              <a:t>MOPITT</a:t>
            </a:r>
          </a:p>
          <a:p>
            <a:pPr eaLnBrk="0" hangingPunct="0">
              <a:lnSpc>
                <a:spcPct val="75000"/>
              </a:lnSpc>
              <a:spcBef>
                <a:spcPct val="20000"/>
              </a:spcBef>
              <a:buSzPct val="100000"/>
            </a:pPr>
            <a:r>
              <a:rPr lang="en-US" sz="800" b="0" u="none" dirty="0">
                <a:solidFill>
                  <a:prstClr val="black"/>
                </a:solidFill>
                <a:ea typeface="ＭＳ Ｐゴシック" pitchFamily="-106" charset="-128"/>
              </a:rPr>
              <a:t>MOR</a:t>
            </a:r>
          </a:p>
          <a:p>
            <a:pPr eaLnBrk="0" hangingPunct="0">
              <a:lnSpc>
                <a:spcPct val="75000"/>
              </a:lnSpc>
              <a:spcBef>
                <a:spcPct val="20000"/>
              </a:spcBef>
              <a:buSzPct val="100000"/>
            </a:pPr>
            <a:r>
              <a:rPr lang="en-US" sz="800" b="0" u="none" dirty="0">
                <a:solidFill>
                  <a:prstClr val="black"/>
                </a:solidFill>
                <a:ea typeface="ＭＳ Ｐゴシック" pitchFamily="-106" charset="-128"/>
              </a:rPr>
              <a:t>MOSS</a:t>
            </a:r>
          </a:p>
          <a:p>
            <a:pPr eaLnBrk="0" hangingPunct="0">
              <a:lnSpc>
                <a:spcPct val="75000"/>
              </a:lnSpc>
              <a:spcBef>
                <a:spcPct val="20000"/>
              </a:spcBef>
              <a:buSzPct val="100000"/>
            </a:pPr>
            <a:r>
              <a:rPr lang="en-US" sz="800" b="0" u="none" dirty="0">
                <a:solidFill>
                  <a:prstClr val="black"/>
                </a:solidFill>
                <a:ea typeface="ＭＳ Ｐゴシック" pitchFamily="-106" charset="-128"/>
              </a:rPr>
              <a:t>MPS</a:t>
            </a:r>
          </a:p>
          <a:p>
            <a:pPr eaLnBrk="0" hangingPunct="0">
              <a:lnSpc>
                <a:spcPct val="75000"/>
              </a:lnSpc>
              <a:spcBef>
                <a:spcPct val="20000"/>
              </a:spcBef>
              <a:buSzPct val="100000"/>
            </a:pPr>
            <a:r>
              <a:rPr lang="en-US" sz="800" b="0" u="none" dirty="0">
                <a:solidFill>
                  <a:prstClr val="black"/>
                </a:solidFill>
                <a:ea typeface="ＭＳ Ｐゴシック" pitchFamily="-106" charset="-128"/>
              </a:rPr>
              <a:t>MRR</a:t>
            </a:r>
          </a:p>
          <a:p>
            <a:pPr eaLnBrk="0" hangingPunct="0">
              <a:lnSpc>
                <a:spcPct val="75000"/>
              </a:lnSpc>
              <a:spcBef>
                <a:spcPct val="20000"/>
              </a:spcBef>
              <a:buSzPct val="100000"/>
            </a:pPr>
            <a:r>
              <a:rPr lang="en-US" sz="800" b="0" u="none" dirty="0">
                <a:solidFill>
                  <a:prstClr val="black"/>
                </a:solidFill>
                <a:ea typeface="ＭＳ Ｐゴシック" pitchFamily="-106" charset="-128"/>
              </a:rPr>
              <a:t>MSS</a:t>
            </a:r>
          </a:p>
          <a:p>
            <a:pPr eaLnBrk="0" hangingPunct="0">
              <a:lnSpc>
                <a:spcPct val="75000"/>
              </a:lnSpc>
              <a:spcBef>
                <a:spcPct val="20000"/>
              </a:spcBef>
              <a:buSzPct val="100000"/>
            </a:pPr>
            <a:r>
              <a:rPr lang="en-US" sz="800" b="0" u="none" dirty="0">
                <a:solidFill>
                  <a:prstClr val="black"/>
                </a:solidFill>
                <a:ea typeface="ＭＳ Ｐゴシック" pitchFamily="-106" charset="-128"/>
              </a:rPr>
              <a:t>NASDA</a:t>
            </a:r>
          </a:p>
          <a:p>
            <a:pPr eaLnBrk="0" hangingPunct="0">
              <a:lnSpc>
                <a:spcPct val="75000"/>
              </a:lnSpc>
              <a:spcBef>
                <a:spcPct val="20000"/>
              </a:spcBef>
              <a:buSzPct val="100000"/>
            </a:pPr>
            <a:r>
              <a:rPr lang="en-US" sz="800" b="0" u="none" dirty="0">
                <a:solidFill>
                  <a:prstClr val="black"/>
                </a:solidFill>
                <a:ea typeface="ＭＳ Ｐゴシック" pitchFamily="-106" charset="-128"/>
              </a:rPr>
              <a:t>NCAR</a:t>
            </a:r>
          </a:p>
          <a:p>
            <a:pPr eaLnBrk="0" hangingPunct="0">
              <a:lnSpc>
                <a:spcPct val="75000"/>
              </a:lnSpc>
              <a:spcBef>
                <a:spcPct val="20000"/>
              </a:spcBef>
              <a:buSzPct val="100000"/>
            </a:pPr>
            <a:r>
              <a:rPr lang="en-US" sz="800" b="0" u="none" dirty="0" smtClean="0">
                <a:solidFill>
                  <a:prstClr val="black"/>
                </a:solidFill>
                <a:ea typeface="ＭＳ Ｐゴシック" pitchFamily="-106" charset="-128"/>
              </a:rPr>
              <a:t>NCCS</a:t>
            </a:r>
          </a:p>
          <a:p>
            <a:pPr eaLnBrk="0" hangingPunct="0">
              <a:lnSpc>
                <a:spcPct val="75000"/>
              </a:lnSpc>
              <a:spcBef>
                <a:spcPct val="20000"/>
              </a:spcBef>
              <a:buSzPct val="100000"/>
            </a:pPr>
            <a:r>
              <a:rPr lang="en-US" sz="800" b="0" u="none" dirty="0" smtClean="0">
                <a:solidFill>
                  <a:prstClr val="black"/>
                </a:solidFill>
              </a:rPr>
              <a:t>NCDC</a:t>
            </a:r>
            <a:endParaRPr lang="en-US" sz="800" b="0" u="none" dirty="0">
              <a:solidFill>
                <a:prstClr val="black"/>
              </a:solidFill>
            </a:endParaRPr>
          </a:p>
          <a:p>
            <a:pPr eaLnBrk="0" hangingPunct="0">
              <a:lnSpc>
                <a:spcPct val="75000"/>
              </a:lnSpc>
              <a:spcBef>
                <a:spcPct val="20000"/>
              </a:spcBef>
              <a:buSzPct val="100000"/>
            </a:pPr>
            <a:r>
              <a:rPr lang="en-US" sz="800" b="0" u="none" dirty="0">
                <a:solidFill>
                  <a:prstClr val="black"/>
                </a:solidFill>
              </a:rPr>
              <a:t>NCR</a:t>
            </a:r>
          </a:p>
          <a:p>
            <a:pPr eaLnBrk="0" hangingPunct="0"/>
            <a:r>
              <a:rPr lang="en-US" sz="800" b="0" u="none" dirty="0" smtClean="0">
                <a:solidFill>
                  <a:prstClr val="black"/>
                </a:solidFill>
              </a:rPr>
              <a:t>NCSA</a:t>
            </a:r>
          </a:p>
          <a:p>
            <a:pPr eaLnBrk="0" hangingPunct="0"/>
            <a:r>
              <a:rPr lang="en-US" sz="800" b="0" u="none" dirty="0" smtClean="0">
                <a:solidFill>
                  <a:prstClr val="black"/>
                </a:solidFill>
              </a:rPr>
              <a:t>NEAT</a:t>
            </a:r>
          </a:p>
          <a:p>
            <a:pPr eaLnBrk="0" hangingPunct="0"/>
            <a:r>
              <a:rPr lang="en-US" sz="800" b="0" u="none" dirty="0" smtClean="0">
                <a:solidFill>
                  <a:prstClr val="black"/>
                </a:solidFill>
              </a:rPr>
              <a:t>NST4</a:t>
            </a:r>
            <a:endParaRPr lang="en-US" sz="800" b="0" u="none" dirty="0">
              <a:solidFill>
                <a:prstClr val="black"/>
              </a:solidFill>
            </a:endParaRPr>
          </a:p>
          <a:p>
            <a:pPr eaLnBrk="0" hangingPunct="0"/>
            <a:r>
              <a:rPr lang="en-US" sz="800" b="0" u="none" dirty="0">
                <a:solidFill>
                  <a:prstClr val="black"/>
                </a:solidFill>
              </a:rPr>
              <a:t>NICSE</a:t>
            </a:r>
          </a:p>
          <a:p>
            <a:pPr eaLnBrk="0" hangingPunct="0"/>
            <a:r>
              <a:rPr lang="en-US" sz="800" b="0" u="none" dirty="0">
                <a:solidFill>
                  <a:prstClr val="black"/>
                </a:solidFill>
              </a:rPr>
              <a:t>NISN</a:t>
            </a:r>
          </a:p>
          <a:p>
            <a:pPr eaLnBrk="0" hangingPunct="0"/>
            <a:r>
              <a:rPr lang="en-US" sz="800" b="0" u="none" dirty="0">
                <a:solidFill>
                  <a:prstClr val="black"/>
                </a:solidFill>
              </a:rPr>
              <a:t>NIVR</a:t>
            </a:r>
          </a:p>
          <a:p>
            <a:pPr eaLnBrk="0" hangingPunct="0"/>
            <a:r>
              <a:rPr lang="en-US" sz="800" b="0" u="none" dirty="0">
                <a:solidFill>
                  <a:prstClr val="black"/>
                </a:solidFill>
              </a:rPr>
              <a:t>NOA</a:t>
            </a:r>
          </a:p>
          <a:p>
            <a:pPr eaLnBrk="0" hangingPunct="0"/>
            <a:r>
              <a:rPr lang="en-US" sz="800" b="0" u="none" dirty="0">
                <a:solidFill>
                  <a:prstClr val="black"/>
                </a:solidFill>
              </a:rPr>
              <a:t>NOAA</a:t>
            </a:r>
          </a:p>
          <a:p>
            <a:pPr eaLnBrk="0" hangingPunct="0"/>
            <a:endParaRPr lang="en-US" sz="800" b="0" u="none" dirty="0">
              <a:solidFill>
                <a:prstClr val="black"/>
              </a:solidFill>
            </a:endParaRPr>
          </a:p>
          <a:p>
            <a:pPr eaLnBrk="0" hangingPunct="0"/>
            <a:r>
              <a:rPr lang="en-US" sz="800" b="0" u="none" dirty="0">
                <a:solidFill>
                  <a:prstClr val="black"/>
                </a:solidFill>
              </a:rPr>
              <a:t>NPP</a:t>
            </a:r>
          </a:p>
          <a:p>
            <a:pPr eaLnBrk="0" hangingPunct="0"/>
            <a:r>
              <a:rPr lang="en-US" sz="800" b="0" u="none" dirty="0">
                <a:solidFill>
                  <a:prstClr val="black"/>
                </a:solidFill>
              </a:rPr>
              <a:t>NPP</a:t>
            </a:r>
          </a:p>
          <a:p>
            <a:pPr eaLnBrk="0" hangingPunct="0"/>
            <a:r>
              <a:rPr lang="en-US" sz="800" b="0" u="none" dirty="0">
                <a:solidFill>
                  <a:prstClr val="black"/>
                </a:solidFill>
              </a:rPr>
              <a:t>NRC</a:t>
            </a:r>
          </a:p>
          <a:p>
            <a:pPr eaLnBrk="0" hangingPunct="0"/>
            <a:r>
              <a:rPr lang="en-US" sz="800" b="0" u="none" dirty="0">
                <a:solidFill>
                  <a:prstClr val="black"/>
                </a:solidFill>
              </a:rPr>
              <a:t>NRTPS</a:t>
            </a:r>
          </a:p>
          <a:p>
            <a:pPr eaLnBrk="0" hangingPunct="0"/>
            <a:r>
              <a:rPr lang="en-US" sz="800" b="0" u="none" dirty="0">
                <a:solidFill>
                  <a:prstClr val="black"/>
                </a:solidFill>
              </a:rPr>
              <a:t>NSOF</a:t>
            </a:r>
          </a:p>
          <a:p>
            <a:pPr eaLnBrk="0" hangingPunct="0"/>
            <a:r>
              <a:rPr lang="en-US" sz="800" b="0" u="none" dirty="0">
                <a:solidFill>
                  <a:prstClr val="black"/>
                </a:solidFill>
              </a:rPr>
              <a:t>NSI</a:t>
            </a:r>
          </a:p>
          <a:p>
            <a:pPr eaLnBrk="0" hangingPunct="0"/>
            <a:r>
              <a:rPr lang="en-US" sz="800" b="0" u="none" dirty="0" smtClean="0">
                <a:solidFill>
                  <a:prstClr val="black"/>
                </a:solidFill>
              </a:rPr>
              <a:t>NSIDC</a:t>
            </a:r>
          </a:p>
          <a:p>
            <a:pPr eaLnBrk="0" hangingPunct="0"/>
            <a:r>
              <a:rPr lang="en-US" sz="800" b="0" u="none" dirty="0" smtClean="0">
                <a:solidFill>
                  <a:prstClr val="black"/>
                </a:solidFill>
              </a:rPr>
              <a:t>OB.DAAC</a:t>
            </a:r>
          </a:p>
          <a:p>
            <a:pPr eaLnBrk="0" hangingPunct="0"/>
            <a:r>
              <a:rPr lang="en-US" sz="800" b="0" u="none" dirty="0" smtClean="0">
                <a:solidFill>
                  <a:prstClr val="black"/>
                </a:solidFill>
              </a:rPr>
              <a:t>OBPG</a:t>
            </a:r>
            <a:endParaRPr lang="en-US" sz="800" b="0" u="none" dirty="0">
              <a:solidFill>
                <a:prstClr val="black"/>
              </a:solidFill>
            </a:endParaRPr>
          </a:p>
          <a:p>
            <a:pPr eaLnBrk="0" hangingPunct="0"/>
            <a:r>
              <a:rPr lang="en-US" sz="800" b="0" u="none" dirty="0" smtClean="0">
                <a:solidFill>
                  <a:prstClr val="black"/>
                </a:solidFill>
              </a:rPr>
              <a:t>OCDPS</a:t>
            </a:r>
          </a:p>
          <a:p>
            <a:pPr eaLnBrk="0" hangingPunct="0"/>
            <a:r>
              <a:rPr lang="en-US" sz="800" b="0" u="none" dirty="0" smtClean="0">
                <a:solidFill>
                  <a:prstClr val="black"/>
                </a:solidFill>
              </a:rPr>
              <a:t>OCO</a:t>
            </a:r>
            <a:endParaRPr lang="en-US" sz="800" b="0" u="none" dirty="0">
              <a:solidFill>
                <a:prstClr val="black"/>
              </a:solidFill>
            </a:endParaRPr>
          </a:p>
          <a:p>
            <a:pPr eaLnBrk="0" hangingPunct="0"/>
            <a:r>
              <a:rPr lang="en-US" sz="800" b="0" u="none" dirty="0">
                <a:solidFill>
                  <a:prstClr val="black"/>
                </a:solidFill>
              </a:rPr>
              <a:t>ODPS</a:t>
            </a:r>
          </a:p>
          <a:p>
            <a:pPr eaLnBrk="0" hangingPunct="0"/>
            <a:r>
              <a:rPr lang="en-US" sz="800" b="0" u="none" dirty="0">
                <a:solidFill>
                  <a:prstClr val="black"/>
                </a:solidFill>
              </a:rPr>
              <a:t>OECD</a:t>
            </a:r>
          </a:p>
          <a:p>
            <a:pPr eaLnBrk="0" hangingPunct="0"/>
            <a:r>
              <a:rPr lang="en-US" sz="800" b="0" u="none" dirty="0" smtClean="0">
                <a:solidFill>
                  <a:prstClr val="black"/>
                </a:solidFill>
              </a:rPr>
              <a:t>OES</a:t>
            </a:r>
          </a:p>
          <a:p>
            <a:pPr eaLnBrk="0" hangingPunct="0"/>
            <a:r>
              <a:rPr lang="en-US" sz="800" b="0" u="none" dirty="0" smtClean="0">
                <a:solidFill>
                  <a:prstClr val="black"/>
                </a:solidFill>
              </a:rPr>
              <a:t>OGC</a:t>
            </a:r>
          </a:p>
          <a:p>
            <a:pPr eaLnBrk="0" hangingPunct="0"/>
            <a:r>
              <a:rPr lang="en-US" sz="800" b="0" u="none" dirty="0" smtClean="0">
                <a:solidFill>
                  <a:prstClr val="black"/>
                </a:solidFill>
              </a:rPr>
              <a:t>OHCM</a:t>
            </a:r>
            <a:endParaRPr lang="en-US" sz="800" b="0" u="none" dirty="0">
              <a:solidFill>
                <a:prstClr val="black"/>
              </a:solidFill>
            </a:endParaRPr>
          </a:p>
        </p:txBody>
      </p:sp>
      <p:sp>
        <p:nvSpPr>
          <p:cNvPr id="22536" name="Rectangle 16"/>
          <p:cNvSpPr>
            <a:spLocks noChangeArrowheads="1"/>
          </p:cNvSpPr>
          <p:nvPr/>
        </p:nvSpPr>
        <p:spPr bwMode="auto">
          <a:xfrm>
            <a:off x="5895975" y="627356"/>
            <a:ext cx="3248025" cy="5743111"/>
          </a:xfrm>
          <a:prstGeom prst="rect">
            <a:avLst/>
          </a:prstGeom>
          <a:noFill/>
          <a:ln w="9525">
            <a:noFill/>
            <a:miter lim="800000"/>
            <a:headEnd/>
            <a:tailEnd/>
          </a:ln>
        </p:spPr>
        <p:txBody>
          <a:bodyPr lIns="0" tIns="0" rIns="0" bIns="0">
            <a:spAutoFit/>
          </a:bodyPr>
          <a:lstStyle/>
          <a:p>
            <a:pPr eaLnBrk="0" hangingPunct="0">
              <a:lnSpc>
                <a:spcPct val="75000"/>
              </a:lnSpc>
              <a:spcBef>
                <a:spcPct val="20000"/>
              </a:spcBef>
              <a:buSzPct val="100000"/>
            </a:pPr>
            <a:r>
              <a:rPr lang="en-US" sz="800" b="0" u="none" dirty="0">
                <a:solidFill>
                  <a:prstClr val="black"/>
                </a:solidFill>
                <a:ea typeface="ＭＳ Ｐゴシック" pitchFamily="-106" charset="-128"/>
              </a:rPr>
              <a:t>Land Processes (DAAC)</a:t>
            </a:r>
          </a:p>
          <a:p>
            <a:pPr eaLnBrk="0" hangingPunct="0">
              <a:lnSpc>
                <a:spcPct val="75000"/>
              </a:lnSpc>
              <a:spcBef>
                <a:spcPct val="20000"/>
              </a:spcBef>
              <a:buSzPct val="100000"/>
            </a:pPr>
            <a:r>
              <a:rPr lang="en-US" sz="800" b="0" u="none" dirty="0">
                <a:solidFill>
                  <a:prstClr val="black"/>
                </a:solidFill>
                <a:ea typeface="ＭＳ Ｐゴシック" pitchFamily="-106" charset="-128"/>
              </a:rPr>
              <a:t>Land Processes Data Center</a:t>
            </a:r>
          </a:p>
          <a:p>
            <a:pPr eaLnBrk="0" hangingPunct="0">
              <a:lnSpc>
                <a:spcPct val="75000"/>
              </a:lnSpc>
              <a:spcBef>
                <a:spcPct val="20000"/>
              </a:spcBef>
              <a:buSzPct val="100000"/>
            </a:pPr>
            <a:r>
              <a:rPr lang="en-US" sz="800" b="0" u="none" dirty="0">
                <a:solidFill>
                  <a:prstClr val="black"/>
                </a:solidFill>
                <a:ea typeface="ＭＳ Ｐゴシック" pitchFamily="-106" charset="-128"/>
              </a:rPr>
              <a:t>Launch Readiness Date</a:t>
            </a:r>
          </a:p>
          <a:p>
            <a:pPr eaLnBrk="0" hangingPunct="0">
              <a:lnSpc>
                <a:spcPct val="75000"/>
              </a:lnSpc>
              <a:spcBef>
                <a:spcPct val="20000"/>
              </a:spcBef>
              <a:buSzPct val="100000"/>
            </a:pPr>
            <a:r>
              <a:rPr lang="en-US" sz="800" b="0" u="none" dirty="0">
                <a:solidFill>
                  <a:prstClr val="black"/>
                </a:solidFill>
                <a:ea typeface="ＭＳ Ｐゴシック" pitchFamily="-106" charset="-128"/>
              </a:rPr>
              <a:t>Linear Tape-Open</a:t>
            </a:r>
          </a:p>
          <a:p>
            <a:pPr eaLnBrk="0" hangingPunct="0">
              <a:lnSpc>
                <a:spcPct val="75000"/>
              </a:lnSpc>
              <a:spcBef>
                <a:spcPct val="20000"/>
              </a:spcBef>
              <a:buSzPct val="100000"/>
            </a:pPr>
            <a:r>
              <a:rPr lang="en-US" sz="800" b="0" u="none" dirty="0">
                <a:solidFill>
                  <a:prstClr val="black"/>
                </a:solidFill>
                <a:ea typeface="ＭＳ Ｐゴシック" pitchFamily="-106" charset="-128"/>
              </a:rPr>
              <a:t>Message-Digest algorithm </a:t>
            </a:r>
          </a:p>
          <a:p>
            <a:pPr eaLnBrk="0" hangingPunct="0">
              <a:lnSpc>
                <a:spcPct val="75000"/>
              </a:lnSpc>
              <a:spcBef>
                <a:spcPct val="20000"/>
              </a:spcBef>
              <a:buSzPct val="100000"/>
            </a:pPr>
            <a:r>
              <a:rPr lang="en-US" sz="800" b="0" u="none" dirty="0">
                <a:solidFill>
                  <a:prstClr val="black"/>
                </a:solidFill>
                <a:latin typeface=" Arial" charset="0"/>
                <a:ea typeface="ヒラギノ角ゴ Pro W3" pitchFamily="-112" charset="-128"/>
              </a:rPr>
              <a:t>Making Earth Science Records for Use in Research Environments </a:t>
            </a:r>
          </a:p>
          <a:p>
            <a:pPr eaLnBrk="0" hangingPunct="0">
              <a:lnSpc>
                <a:spcPct val="75000"/>
              </a:lnSpc>
              <a:spcBef>
                <a:spcPct val="20000"/>
              </a:spcBef>
              <a:buSzPct val="100000"/>
            </a:pPr>
            <a:r>
              <a:rPr lang="en-US" sz="800" b="0" u="none" dirty="0">
                <a:solidFill>
                  <a:prstClr val="black"/>
                </a:solidFill>
                <a:latin typeface=" Arial" charset="0"/>
                <a:ea typeface="ヒラギノ角ゴ Pro W3" pitchFamily="-112" charset="-128"/>
              </a:rPr>
              <a:t>Ministry of Economy, Trade and Industry</a:t>
            </a:r>
            <a:endParaRPr lang="en-US" sz="800" b="0" u="none" dirty="0">
              <a:solidFill>
                <a:prstClr val="black"/>
              </a:solidFill>
              <a:ea typeface="ＭＳ Ｐゴシック" pitchFamily="-106" charset="-128"/>
            </a:endParaRPr>
          </a:p>
          <a:p>
            <a:pPr eaLnBrk="0" hangingPunct="0">
              <a:lnSpc>
                <a:spcPct val="75000"/>
              </a:lnSpc>
              <a:spcBef>
                <a:spcPct val="20000"/>
              </a:spcBef>
              <a:buSzPct val="100000"/>
            </a:pPr>
            <a:r>
              <a:rPr lang="en-US" sz="800" b="0" u="none" dirty="0">
                <a:solidFill>
                  <a:prstClr val="black"/>
                </a:solidFill>
                <a:ea typeface="ＭＳ Ｐゴシック" pitchFamily="-106" charset="-128"/>
              </a:rPr>
              <a:t>Multi-Angle Imaging </a:t>
            </a:r>
            <a:r>
              <a:rPr lang="en-US" sz="800" b="0" u="none" dirty="0" err="1">
                <a:solidFill>
                  <a:prstClr val="black"/>
                </a:solidFill>
                <a:ea typeface="ＭＳ Ｐゴシック" pitchFamily="-106" charset="-128"/>
              </a:rPr>
              <a:t>Spectro</a:t>
            </a:r>
            <a:r>
              <a:rPr lang="en-US" sz="800" b="0" u="none" dirty="0">
                <a:solidFill>
                  <a:prstClr val="black"/>
                </a:solidFill>
                <a:ea typeface="ＭＳ Ｐゴシック" pitchFamily="-106" charset="-128"/>
              </a:rPr>
              <a:t>-Radiometer</a:t>
            </a:r>
          </a:p>
          <a:p>
            <a:pPr eaLnBrk="0" hangingPunct="0">
              <a:lnSpc>
                <a:spcPct val="75000"/>
              </a:lnSpc>
              <a:spcBef>
                <a:spcPct val="20000"/>
              </a:spcBef>
              <a:buSzPct val="100000"/>
            </a:pPr>
            <a:r>
              <a:rPr lang="en-US" sz="800" b="0" u="none" dirty="0">
                <a:solidFill>
                  <a:prstClr val="black"/>
                </a:solidFill>
                <a:ea typeface="ＭＳ Ｐゴシック" pitchFamily="-106" charset="-128"/>
              </a:rPr>
              <a:t>Microwave Limb Sounder</a:t>
            </a:r>
          </a:p>
          <a:p>
            <a:pPr eaLnBrk="0" hangingPunct="0">
              <a:lnSpc>
                <a:spcPct val="75000"/>
              </a:lnSpc>
              <a:spcBef>
                <a:spcPct val="20000"/>
              </a:spcBef>
              <a:buSzPct val="100000"/>
            </a:pPr>
            <a:r>
              <a:rPr lang="en-US" sz="800" b="0" u="none" dirty="0">
                <a:solidFill>
                  <a:prstClr val="black"/>
                </a:solidFill>
                <a:ea typeface="ＭＳ Ｐゴシック" pitchFamily="-106" charset="-128"/>
              </a:rPr>
              <a:t>MODIS Adaptive Processing System</a:t>
            </a:r>
          </a:p>
          <a:p>
            <a:pPr eaLnBrk="0" hangingPunct="0">
              <a:lnSpc>
                <a:spcPct val="75000"/>
              </a:lnSpc>
              <a:spcBef>
                <a:spcPct val="20000"/>
              </a:spcBef>
              <a:buSzPct val="100000"/>
            </a:pPr>
            <a:r>
              <a:rPr lang="en-US" sz="800" b="0" u="none" dirty="0">
                <a:solidFill>
                  <a:prstClr val="black"/>
                </a:solidFill>
                <a:ea typeface="ＭＳ Ｐゴシック" pitchFamily="-106" charset="-128"/>
              </a:rPr>
              <a:t>Moderate Resolution Imaging </a:t>
            </a:r>
            <a:r>
              <a:rPr lang="en-US" sz="800" b="0" u="none" dirty="0" err="1">
                <a:solidFill>
                  <a:prstClr val="black"/>
                </a:solidFill>
                <a:ea typeface="ＭＳ Ｐゴシック" pitchFamily="-106" charset="-128"/>
              </a:rPr>
              <a:t>Spectro</a:t>
            </a:r>
            <a:r>
              <a:rPr lang="en-US" sz="800" b="0" u="none" dirty="0">
                <a:solidFill>
                  <a:prstClr val="black"/>
                </a:solidFill>
                <a:ea typeface="ＭＳ Ｐゴシック" pitchFamily="-106" charset="-128"/>
              </a:rPr>
              <a:t>-Radiometer</a:t>
            </a:r>
          </a:p>
          <a:p>
            <a:pPr eaLnBrk="0" hangingPunct="0">
              <a:lnSpc>
                <a:spcPct val="75000"/>
              </a:lnSpc>
              <a:spcBef>
                <a:spcPct val="20000"/>
              </a:spcBef>
              <a:buSzPct val="100000"/>
            </a:pPr>
            <a:r>
              <a:rPr lang="en-US" sz="800" b="0" u="none" dirty="0">
                <a:solidFill>
                  <a:prstClr val="black"/>
                </a:solidFill>
                <a:ea typeface="ＭＳ Ｐゴシック" pitchFamily="-106" charset="-128"/>
              </a:rPr>
              <a:t>MOPITT operational fast forward model</a:t>
            </a:r>
          </a:p>
          <a:p>
            <a:pPr eaLnBrk="0" hangingPunct="0">
              <a:lnSpc>
                <a:spcPct val="75000"/>
              </a:lnSpc>
              <a:spcBef>
                <a:spcPct val="20000"/>
              </a:spcBef>
              <a:buSzPct val="100000"/>
            </a:pPr>
            <a:r>
              <a:rPr lang="en-US" sz="800" b="0" u="none" dirty="0">
                <a:solidFill>
                  <a:prstClr val="black"/>
                </a:solidFill>
                <a:ea typeface="ＭＳ Ｐゴシック" pitchFamily="-106" charset="-128"/>
              </a:rPr>
              <a:t>Measurements of Pollution in the Troposphere</a:t>
            </a:r>
          </a:p>
          <a:p>
            <a:pPr eaLnBrk="0" hangingPunct="0">
              <a:lnSpc>
                <a:spcPct val="75000"/>
              </a:lnSpc>
              <a:spcBef>
                <a:spcPct val="20000"/>
              </a:spcBef>
              <a:buSzPct val="100000"/>
            </a:pPr>
            <a:r>
              <a:rPr lang="en-US" sz="800" b="0" u="none" dirty="0">
                <a:solidFill>
                  <a:prstClr val="black"/>
                </a:solidFill>
                <a:ea typeface="ＭＳ Ｐゴシック" pitchFamily="-106" charset="-128"/>
              </a:rPr>
              <a:t>Mission Operations Review</a:t>
            </a:r>
          </a:p>
          <a:p>
            <a:pPr eaLnBrk="0" hangingPunct="0">
              <a:lnSpc>
                <a:spcPct val="75000"/>
              </a:lnSpc>
              <a:spcBef>
                <a:spcPct val="20000"/>
              </a:spcBef>
              <a:buSzPct val="100000"/>
            </a:pPr>
            <a:r>
              <a:rPr lang="en-US" sz="800" b="0" u="none" dirty="0">
                <a:solidFill>
                  <a:prstClr val="black"/>
                </a:solidFill>
                <a:ea typeface="ＭＳ Ｐゴシック" pitchFamily="-106" charset="-128"/>
              </a:rPr>
              <a:t>Mission Operations and Science System</a:t>
            </a:r>
          </a:p>
          <a:p>
            <a:pPr eaLnBrk="0" hangingPunct="0">
              <a:lnSpc>
                <a:spcPct val="75000"/>
              </a:lnSpc>
              <a:spcBef>
                <a:spcPct val="20000"/>
              </a:spcBef>
              <a:buSzPct val="100000"/>
            </a:pPr>
            <a:r>
              <a:rPr lang="en-US" sz="800" b="0" u="none" dirty="0">
                <a:solidFill>
                  <a:prstClr val="black"/>
                </a:solidFill>
                <a:ea typeface="ＭＳ Ｐゴシック" pitchFamily="-106" charset="-128"/>
              </a:rPr>
              <a:t>Mission Planning System</a:t>
            </a:r>
          </a:p>
          <a:p>
            <a:pPr eaLnBrk="0" hangingPunct="0">
              <a:lnSpc>
                <a:spcPct val="75000"/>
              </a:lnSpc>
              <a:spcBef>
                <a:spcPct val="20000"/>
              </a:spcBef>
              <a:buSzPct val="100000"/>
            </a:pPr>
            <a:r>
              <a:rPr lang="en-US" sz="800" b="0" u="none" dirty="0">
                <a:solidFill>
                  <a:prstClr val="black"/>
                </a:solidFill>
                <a:ea typeface="ＭＳ Ｐゴシック" pitchFamily="-106" charset="-128"/>
              </a:rPr>
              <a:t>Mission Readiness Review</a:t>
            </a:r>
          </a:p>
          <a:p>
            <a:pPr eaLnBrk="0" hangingPunct="0">
              <a:lnSpc>
                <a:spcPct val="75000"/>
              </a:lnSpc>
              <a:spcBef>
                <a:spcPct val="20000"/>
              </a:spcBef>
              <a:buSzPct val="100000"/>
            </a:pPr>
            <a:r>
              <a:rPr lang="en-US" sz="800" b="0" u="none" dirty="0">
                <a:solidFill>
                  <a:prstClr val="black"/>
                </a:solidFill>
                <a:ea typeface="ＭＳ Ｐゴシック" pitchFamily="-106" charset="-128"/>
              </a:rPr>
              <a:t>Management Subsystem</a:t>
            </a:r>
          </a:p>
          <a:p>
            <a:pPr eaLnBrk="0" hangingPunct="0">
              <a:lnSpc>
                <a:spcPct val="75000"/>
              </a:lnSpc>
              <a:spcBef>
                <a:spcPct val="20000"/>
              </a:spcBef>
              <a:buSzPct val="100000"/>
            </a:pPr>
            <a:r>
              <a:rPr lang="en-US" sz="800" b="0" u="none" dirty="0">
                <a:solidFill>
                  <a:prstClr val="black"/>
                </a:solidFill>
                <a:ea typeface="ＭＳ Ｐゴシック" pitchFamily="-106" charset="-128"/>
              </a:rPr>
              <a:t>National Space Development Agency (Japan)</a:t>
            </a:r>
          </a:p>
          <a:p>
            <a:pPr eaLnBrk="0" hangingPunct="0">
              <a:lnSpc>
                <a:spcPct val="75000"/>
              </a:lnSpc>
              <a:spcBef>
                <a:spcPct val="20000"/>
              </a:spcBef>
              <a:buSzPct val="100000"/>
            </a:pPr>
            <a:r>
              <a:rPr lang="en-US" sz="800" b="0" u="none" dirty="0">
                <a:solidFill>
                  <a:prstClr val="black"/>
                </a:solidFill>
                <a:ea typeface="ＭＳ Ｐゴシック" pitchFamily="-106" charset="-128"/>
              </a:rPr>
              <a:t>National Center for Atmospheric Research</a:t>
            </a:r>
          </a:p>
          <a:p>
            <a:pPr eaLnBrk="0" hangingPunct="0">
              <a:lnSpc>
                <a:spcPct val="75000"/>
              </a:lnSpc>
              <a:spcBef>
                <a:spcPct val="20000"/>
              </a:spcBef>
              <a:buSzPct val="100000"/>
            </a:pPr>
            <a:r>
              <a:rPr lang="en-US" sz="800" b="0" u="none" dirty="0">
                <a:solidFill>
                  <a:prstClr val="black"/>
                </a:solidFill>
                <a:ea typeface="ＭＳ Ｐゴシック" pitchFamily="-106" charset="-128"/>
              </a:rPr>
              <a:t>NASA Center for Climate Simulation</a:t>
            </a:r>
          </a:p>
          <a:p>
            <a:pPr eaLnBrk="0" hangingPunct="0">
              <a:lnSpc>
                <a:spcPct val="75000"/>
              </a:lnSpc>
              <a:spcBef>
                <a:spcPct val="20000"/>
              </a:spcBef>
              <a:buSzPct val="100000"/>
              <a:defRPr/>
            </a:pPr>
            <a:r>
              <a:rPr lang="en-US" sz="800" b="0" u="none" dirty="0" smtClean="0">
                <a:solidFill>
                  <a:prstClr val="black"/>
                </a:solidFill>
                <a:ea typeface="ＭＳ Ｐゴシック" pitchFamily="-112" charset="-128"/>
              </a:rPr>
              <a:t>National </a:t>
            </a:r>
            <a:r>
              <a:rPr lang="en-US" sz="800" b="0" u="none" dirty="0">
                <a:solidFill>
                  <a:prstClr val="black"/>
                </a:solidFill>
                <a:ea typeface="ＭＳ Ｐゴシック" pitchFamily="-112" charset="-128"/>
              </a:rPr>
              <a:t>Climatic Data Center</a:t>
            </a:r>
          </a:p>
          <a:p>
            <a:pPr eaLnBrk="0" hangingPunct="0">
              <a:lnSpc>
                <a:spcPct val="75000"/>
              </a:lnSpc>
              <a:spcBef>
                <a:spcPct val="20000"/>
              </a:spcBef>
              <a:buSzPct val="100000"/>
              <a:defRPr/>
            </a:pPr>
            <a:r>
              <a:rPr lang="en-US" sz="800" b="0" u="none" dirty="0">
                <a:solidFill>
                  <a:prstClr val="black"/>
                </a:solidFill>
                <a:ea typeface="ＭＳ Ｐゴシック" pitchFamily="-112" charset="-128"/>
              </a:rPr>
              <a:t>Nonconformance Report</a:t>
            </a:r>
          </a:p>
          <a:p>
            <a:pPr eaLnBrk="0" hangingPunct="0">
              <a:defRPr/>
            </a:pPr>
            <a:r>
              <a:rPr lang="en-US" sz="800" b="0" u="none" dirty="0">
                <a:solidFill>
                  <a:prstClr val="black"/>
                </a:solidFill>
                <a:ea typeface="ＭＳ Ｐゴシック" pitchFamily="-112" charset="-128"/>
              </a:rPr>
              <a:t>National Center for Supercomputer </a:t>
            </a:r>
            <a:r>
              <a:rPr lang="en-US" sz="800" b="0" u="none" dirty="0" smtClean="0">
                <a:solidFill>
                  <a:prstClr val="black"/>
                </a:solidFill>
                <a:ea typeface="ＭＳ Ｐゴシック" pitchFamily="-112" charset="-128"/>
              </a:rPr>
              <a:t>Applications</a:t>
            </a:r>
          </a:p>
          <a:p>
            <a:pPr eaLnBrk="0" hangingPunct="0">
              <a:defRPr/>
            </a:pPr>
            <a:r>
              <a:rPr lang="en-US" sz="800" b="0" u="none" dirty="0">
                <a:solidFill>
                  <a:prstClr val="black"/>
                </a:solidFill>
                <a:ea typeface="ＭＳ Ｐゴシック" pitchFamily="-112" charset="-128"/>
              </a:rPr>
              <a:t>Network Evolution and Architecture Transformation </a:t>
            </a:r>
          </a:p>
          <a:p>
            <a:pPr marL="0" lvl="3" eaLnBrk="0" hangingPunct="0">
              <a:defRPr/>
            </a:pPr>
            <a:r>
              <a:rPr lang="en-US" sz="800" b="0" u="none" dirty="0">
                <a:solidFill>
                  <a:prstClr val="black"/>
                </a:solidFill>
                <a:latin typeface="Arial" pitchFamily="-112" charset="0"/>
                <a:ea typeface="ＭＳ Ｐゴシック" pitchFamily="-112" charset="-128"/>
                <a:cs typeface="ＭＳ Ｐゴシック" pitchFamily="-112" charset="-128"/>
              </a:rPr>
              <a:t>NPP Compatibility Test </a:t>
            </a:r>
            <a:r>
              <a:rPr lang="en-US" sz="800" b="0" u="none" dirty="0" smtClean="0">
                <a:solidFill>
                  <a:prstClr val="black"/>
                </a:solidFill>
                <a:latin typeface="Arial" pitchFamily="-112" charset="0"/>
                <a:ea typeface="ＭＳ Ｐゴシック" pitchFamily="-112" charset="-128"/>
                <a:cs typeface="ＭＳ Ｐゴシック" pitchFamily="-112" charset="-128"/>
              </a:rPr>
              <a:t>4</a:t>
            </a:r>
            <a:endParaRPr lang="en-US" sz="800" b="0" u="none" dirty="0" smtClean="0">
              <a:solidFill>
                <a:prstClr val="black"/>
              </a:solidFill>
              <a:ea typeface="ＭＳ Ｐゴシック" pitchFamily="-112" charset="-128"/>
            </a:endParaRPr>
          </a:p>
          <a:p>
            <a:pPr eaLnBrk="0" hangingPunct="0">
              <a:defRPr/>
            </a:pPr>
            <a:r>
              <a:rPr lang="en-US" sz="800" b="0" u="none" dirty="0" smtClean="0">
                <a:solidFill>
                  <a:prstClr val="black"/>
                </a:solidFill>
                <a:ea typeface="ＭＳ Ｐゴシック" pitchFamily="-112" charset="-128"/>
              </a:rPr>
              <a:t>NPP </a:t>
            </a:r>
            <a:r>
              <a:rPr lang="en-US" sz="800" b="0" u="none" dirty="0">
                <a:solidFill>
                  <a:prstClr val="black"/>
                </a:solidFill>
                <a:ea typeface="ＭＳ Ｐゴシック" pitchFamily="-112" charset="-128"/>
              </a:rPr>
              <a:t>Instrument Calibration and Science Element</a:t>
            </a:r>
          </a:p>
          <a:p>
            <a:pPr eaLnBrk="0" hangingPunct="0">
              <a:defRPr/>
            </a:pPr>
            <a:r>
              <a:rPr lang="en-US" sz="800" b="0" u="none" dirty="0">
                <a:solidFill>
                  <a:prstClr val="black"/>
                </a:solidFill>
                <a:ea typeface="ＭＳ Ｐゴシック" pitchFamily="-112" charset="-128"/>
              </a:rPr>
              <a:t>NASA Integrated Support Network</a:t>
            </a:r>
          </a:p>
          <a:p>
            <a:pPr eaLnBrk="0" hangingPunct="0">
              <a:defRPr/>
            </a:pPr>
            <a:r>
              <a:rPr lang="en-US" sz="800" b="0" u="none" dirty="0">
                <a:solidFill>
                  <a:prstClr val="black"/>
                </a:solidFill>
                <a:ea typeface="ＭＳ Ｐゴシック" pitchFamily="-112" charset="-128"/>
              </a:rPr>
              <a:t>Netherlands Agency for Aerospace Programs</a:t>
            </a:r>
          </a:p>
          <a:p>
            <a:pPr eaLnBrk="0" hangingPunct="0">
              <a:defRPr/>
            </a:pPr>
            <a:r>
              <a:rPr lang="en-US" sz="800" b="0" u="none" dirty="0">
                <a:solidFill>
                  <a:prstClr val="black"/>
                </a:solidFill>
                <a:ea typeface="ＭＳ Ｐゴシック" pitchFamily="-112" charset="-128"/>
              </a:rPr>
              <a:t>New Obligation Authority</a:t>
            </a:r>
          </a:p>
          <a:p>
            <a:pPr eaLnBrk="0" hangingPunct="0">
              <a:defRPr/>
            </a:pPr>
            <a:r>
              <a:rPr lang="en-US" sz="800" b="0" u="none" dirty="0">
                <a:solidFill>
                  <a:prstClr val="black"/>
                </a:solidFill>
                <a:ea typeface="ＭＳ Ｐゴシック" pitchFamily="-112" charset="-128"/>
              </a:rPr>
              <a:t>National Oceanic and Atmospheric </a:t>
            </a:r>
          </a:p>
          <a:p>
            <a:pPr eaLnBrk="0" hangingPunct="0">
              <a:defRPr/>
            </a:pPr>
            <a:r>
              <a:rPr lang="en-US" sz="800" b="0" u="none" dirty="0">
                <a:solidFill>
                  <a:prstClr val="black"/>
                </a:solidFill>
                <a:ea typeface="ＭＳ Ｐゴシック" pitchFamily="-112" charset="-128"/>
              </a:rPr>
              <a:t>   Administration</a:t>
            </a:r>
          </a:p>
          <a:p>
            <a:pPr eaLnBrk="0" hangingPunct="0">
              <a:defRPr/>
            </a:pPr>
            <a:r>
              <a:rPr lang="en-US" sz="800" b="0" u="none" dirty="0">
                <a:solidFill>
                  <a:prstClr val="black"/>
                </a:solidFill>
                <a:ea typeface="ＭＳ Ｐゴシック" pitchFamily="-112" charset="-128"/>
              </a:rPr>
              <a:t>Net Primary Production</a:t>
            </a:r>
          </a:p>
          <a:p>
            <a:pPr eaLnBrk="0" hangingPunct="0">
              <a:defRPr/>
            </a:pPr>
            <a:r>
              <a:rPr lang="en-US" sz="800" b="0" u="none" dirty="0">
                <a:solidFill>
                  <a:prstClr val="black"/>
                </a:solidFill>
                <a:ea typeface="ＭＳ Ｐゴシック" pitchFamily="-112" charset="-128"/>
              </a:rPr>
              <a:t>NPOESS Preparatory Project</a:t>
            </a:r>
          </a:p>
          <a:p>
            <a:pPr eaLnBrk="0" hangingPunct="0">
              <a:defRPr/>
            </a:pPr>
            <a:r>
              <a:rPr lang="en-US" sz="800" b="0" u="none" dirty="0">
                <a:solidFill>
                  <a:prstClr val="black"/>
                </a:solidFill>
                <a:ea typeface="ＭＳ Ｐゴシック" pitchFamily="-112" charset="-128"/>
              </a:rPr>
              <a:t>National Research Council</a:t>
            </a:r>
          </a:p>
          <a:p>
            <a:pPr eaLnBrk="0" hangingPunct="0">
              <a:defRPr/>
            </a:pPr>
            <a:r>
              <a:rPr lang="en-US" sz="800" b="0" u="none" dirty="0">
                <a:solidFill>
                  <a:prstClr val="black"/>
                </a:solidFill>
                <a:ea typeface="ＭＳ Ｐゴシック" pitchFamily="-112" charset="-128"/>
              </a:rPr>
              <a:t>Near </a:t>
            </a:r>
            <a:r>
              <a:rPr lang="en-US" sz="800" b="0" u="none" dirty="0" smtClean="0">
                <a:solidFill>
                  <a:prstClr val="black"/>
                </a:solidFill>
                <a:ea typeface="ＭＳ Ｐゴシック" pitchFamily="-112" charset="-128"/>
              </a:rPr>
              <a:t>Real-Time </a:t>
            </a:r>
            <a:r>
              <a:rPr lang="en-US" sz="800" b="0" u="none" dirty="0">
                <a:solidFill>
                  <a:prstClr val="black"/>
                </a:solidFill>
                <a:ea typeface="ＭＳ Ｐゴシック" pitchFamily="-112" charset="-128"/>
              </a:rPr>
              <a:t>Processing System</a:t>
            </a:r>
          </a:p>
          <a:p>
            <a:pPr eaLnBrk="0" hangingPunct="0">
              <a:defRPr/>
            </a:pPr>
            <a:r>
              <a:rPr lang="en-US" sz="800" b="0" u="none" dirty="0">
                <a:solidFill>
                  <a:prstClr val="black"/>
                </a:solidFill>
                <a:ea typeface="ＭＳ Ｐゴシック" pitchFamily="-112" charset="-128"/>
              </a:rPr>
              <a:t>National Satellite Operations Facility</a:t>
            </a:r>
          </a:p>
          <a:p>
            <a:pPr eaLnBrk="0" hangingPunct="0">
              <a:defRPr/>
            </a:pPr>
            <a:r>
              <a:rPr lang="en-US" sz="800" b="0" u="none" dirty="0">
                <a:solidFill>
                  <a:prstClr val="black"/>
                </a:solidFill>
                <a:ea typeface="ＭＳ Ｐゴシック" pitchFamily="-112" charset="-128"/>
              </a:rPr>
              <a:t>NASA Science Internet</a:t>
            </a:r>
          </a:p>
          <a:p>
            <a:pPr eaLnBrk="0" hangingPunct="0">
              <a:defRPr/>
            </a:pPr>
            <a:r>
              <a:rPr lang="en-US" sz="800" b="0" u="none" dirty="0">
                <a:solidFill>
                  <a:prstClr val="black"/>
                </a:solidFill>
                <a:ea typeface="ＭＳ Ｐゴシック" pitchFamily="-112" charset="-128"/>
              </a:rPr>
              <a:t>National Snow and Ice Data </a:t>
            </a:r>
            <a:r>
              <a:rPr lang="en-US" sz="800" b="0" u="none" dirty="0" smtClean="0">
                <a:solidFill>
                  <a:prstClr val="black"/>
                </a:solidFill>
                <a:ea typeface="ＭＳ Ｐゴシック" pitchFamily="-112" charset="-128"/>
              </a:rPr>
              <a:t>Center</a:t>
            </a:r>
          </a:p>
          <a:p>
            <a:pPr eaLnBrk="0" hangingPunct="0">
              <a:defRPr/>
            </a:pPr>
            <a:r>
              <a:rPr lang="en-US" sz="800" b="0" u="none" dirty="0" smtClean="0">
                <a:solidFill>
                  <a:prstClr val="black"/>
                </a:solidFill>
                <a:ea typeface="ＭＳ Ｐゴシック" pitchFamily="-112" charset="-128"/>
              </a:rPr>
              <a:t>Ocean Biology Distributed Active Archive Center</a:t>
            </a:r>
          </a:p>
          <a:p>
            <a:pPr eaLnBrk="0" hangingPunct="0">
              <a:defRPr/>
            </a:pPr>
            <a:r>
              <a:rPr lang="en-US" sz="800" b="0" u="none" dirty="0" smtClean="0">
                <a:solidFill>
                  <a:prstClr val="black"/>
                </a:solidFill>
                <a:ea typeface="ＭＳ Ｐゴシック" pitchFamily="-112" charset="-128"/>
              </a:rPr>
              <a:t>Ocean Biology Processing Group</a:t>
            </a:r>
            <a:endParaRPr lang="en-US" sz="800" b="0" u="none" dirty="0">
              <a:solidFill>
                <a:prstClr val="black"/>
              </a:solidFill>
              <a:ea typeface="ＭＳ Ｐゴシック" pitchFamily="-112" charset="-128"/>
            </a:endParaRPr>
          </a:p>
          <a:p>
            <a:pPr eaLnBrk="0" hangingPunct="0">
              <a:defRPr/>
            </a:pPr>
            <a:r>
              <a:rPr lang="en-US" sz="800" b="0" u="none" dirty="0">
                <a:solidFill>
                  <a:prstClr val="black"/>
                </a:solidFill>
                <a:ea typeface="ＭＳ Ｐゴシック" pitchFamily="-112" charset="-128"/>
              </a:rPr>
              <a:t>Ocean Color Data Processing </a:t>
            </a:r>
            <a:r>
              <a:rPr lang="en-US" sz="800" b="0" u="none" dirty="0" smtClean="0">
                <a:solidFill>
                  <a:prstClr val="black"/>
                </a:solidFill>
                <a:ea typeface="ＭＳ Ｐゴシック" pitchFamily="-112" charset="-128"/>
              </a:rPr>
              <a:t>System</a:t>
            </a:r>
          </a:p>
          <a:p>
            <a:pPr eaLnBrk="0" hangingPunct="0">
              <a:defRPr/>
            </a:pPr>
            <a:r>
              <a:rPr lang="en-US" sz="800" b="0" u="none" dirty="0">
                <a:solidFill>
                  <a:prstClr val="black"/>
                </a:solidFill>
                <a:ea typeface="ＭＳ Ｐゴシック" pitchFamily="-112" charset="-128"/>
              </a:rPr>
              <a:t>Orbiting Carbon Observatory</a:t>
            </a:r>
          </a:p>
          <a:p>
            <a:pPr eaLnBrk="0" hangingPunct="0">
              <a:defRPr/>
            </a:pPr>
            <a:r>
              <a:rPr lang="en-US" sz="800" b="0" u="none" dirty="0">
                <a:solidFill>
                  <a:prstClr val="black"/>
                </a:solidFill>
                <a:ea typeface="ＭＳ Ｐゴシック" pitchFamily="-112" charset="-128"/>
              </a:rPr>
              <a:t>OMI Dutch Processing System</a:t>
            </a:r>
          </a:p>
          <a:p>
            <a:pPr eaLnBrk="0" hangingPunct="0">
              <a:defRPr/>
            </a:pPr>
            <a:r>
              <a:rPr lang="en-US" sz="800" b="0" u="none" dirty="0">
                <a:solidFill>
                  <a:prstClr val="black"/>
                </a:solidFill>
                <a:ea typeface="ＭＳ Ｐゴシック" pitchFamily="-112" charset="-128"/>
              </a:rPr>
              <a:t>Organization for Economic Co-Operation and Development</a:t>
            </a:r>
          </a:p>
          <a:p>
            <a:pPr eaLnBrk="0" hangingPunct="0">
              <a:defRPr/>
            </a:pPr>
            <a:r>
              <a:rPr lang="en-US" sz="800" b="0" u="none" dirty="0">
                <a:solidFill>
                  <a:prstClr val="black"/>
                </a:solidFill>
                <a:ea typeface="ＭＳ Ｐゴシック" pitchFamily="-112" charset="-128"/>
              </a:rPr>
              <a:t>Office of Earth Science (Code Y</a:t>
            </a:r>
            <a:r>
              <a:rPr lang="en-US" sz="800" b="0" u="none" dirty="0" smtClean="0">
                <a:solidFill>
                  <a:prstClr val="black"/>
                </a:solidFill>
                <a:ea typeface="ＭＳ Ｐゴシック" pitchFamily="-112" charset="-128"/>
              </a:rPr>
              <a:t>)</a:t>
            </a:r>
          </a:p>
          <a:p>
            <a:pPr eaLnBrk="0" hangingPunct="0">
              <a:defRPr/>
            </a:pPr>
            <a:r>
              <a:rPr lang="en-US" sz="800" b="0" u="none" dirty="0" smtClean="0">
                <a:solidFill>
                  <a:prstClr val="black"/>
                </a:solidFill>
                <a:ea typeface="ＭＳ Ｐゴシック" pitchFamily="-112" charset="-128"/>
              </a:rPr>
              <a:t>Open Geospatial Consortium</a:t>
            </a:r>
          </a:p>
          <a:p>
            <a:pPr eaLnBrk="0" hangingPunct="0">
              <a:defRPr/>
            </a:pPr>
            <a:r>
              <a:rPr lang="en-US" sz="800" b="0" u="none" dirty="0" smtClean="0">
                <a:solidFill>
                  <a:prstClr val="black"/>
                </a:solidFill>
                <a:ea typeface="ＭＳ Ｐゴシック" pitchFamily="-112" charset="-128"/>
              </a:rPr>
              <a:t>Office of Human Capital Management</a:t>
            </a:r>
            <a:endParaRPr lang="en-US" sz="800" b="0" u="none" dirty="0">
              <a:solidFill>
                <a:prstClr val="black"/>
              </a:solidFill>
              <a:ea typeface="ＭＳ Ｐゴシック" pitchFamily="-112" charset="-128"/>
            </a:endParaRPr>
          </a:p>
        </p:txBody>
      </p:sp>
      <p:sp>
        <p:nvSpPr>
          <p:cNvPr id="64521" name="Text Box 17"/>
          <p:cNvSpPr txBox="1">
            <a:spLocks noChangeArrowheads="1"/>
          </p:cNvSpPr>
          <p:nvPr/>
        </p:nvSpPr>
        <p:spPr bwMode="auto">
          <a:xfrm>
            <a:off x="3757613" y="10093325"/>
            <a:ext cx="180975" cy="271463"/>
          </a:xfrm>
          <a:prstGeom prst="rect">
            <a:avLst/>
          </a:prstGeom>
          <a:noFill/>
          <a:ln w="28575">
            <a:noFill/>
            <a:miter lim="800000"/>
            <a:headEnd/>
            <a:tailEnd/>
          </a:ln>
        </p:spPr>
        <p:txBody>
          <a:bodyPr wrap="none" lIns="90487" tIns="44450" rIns="90487" bIns="44450">
            <a:spAutoFit/>
          </a:bodyPr>
          <a:lstStyle/>
          <a:p>
            <a:pPr algn="ctr" eaLnBrk="0" hangingPunct="0"/>
            <a:endParaRPr lang="en-US" dirty="0">
              <a:solidFill>
                <a:prstClr val="black"/>
              </a:solidFill>
            </a:endParaRPr>
          </a:p>
        </p:txBody>
      </p:sp>
      <p:sp>
        <p:nvSpPr>
          <p:cNvPr id="64522" name="TextBox 7"/>
          <p:cNvSpPr txBox="1">
            <a:spLocks noChangeArrowheads="1"/>
          </p:cNvSpPr>
          <p:nvPr/>
        </p:nvSpPr>
        <p:spPr bwMode="auto">
          <a:xfrm>
            <a:off x="3381375" y="76200"/>
            <a:ext cx="2351088" cy="461963"/>
          </a:xfrm>
          <a:prstGeom prst="rect">
            <a:avLst/>
          </a:prstGeom>
          <a:noFill/>
          <a:ln w="9525">
            <a:noFill/>
            <a:miter lim="800000"/>
            <a:headEnd/>
            <a:tailEnd/>
          </a:ln>
        </p:spPr>
        <p:txBody>
          <a:bodyPr>
            <a:spAutoFit/>
          </a:bodyPr>
          <a:lstStyle/>
          <a:p>
            <a:pPr eaLnBrk="0" hangingPunct="0"/>
            <a:r>
              <a:rPr lang="en-US" sz="2400" u="none" dirty="0">
                <a:solidFill>
                  <a:prstClr val="black"/>
                </a:solidFill>
                <a:latin typeface="Helvetica" charset="0"/>
              </a:rPr>
              <a:t>Acronym List</a:t>
            </a:r>
          </a:p>
        </p:txBody>
      </p:sp>
      <p:sp>
        <p:nvSpPr>
          <p:cNvPr id="2" name="Slide Number Placeholder 1"/>
          <p:cNvSpPr>
            <a:spLocks noGrp="1"/>
          </p:cNvSpPr>
          <p:nvPr>
            <p:ph type="sldNum" sz="quarter" idx="10"/>
          </p:nvPr>
        </p:nvSpPr>
        <p:spPr/>
        <p:txBody>
          <a:bodyPr/>
          <a:lstStyle/>
          <a:p>
            <a:fld id="{D22852D3-3D0E-4F93-9823-945127AF5D3D}" type="slidenum">
              <a:rPr lang="en-US" altLang="en-US" sz="1200" smtClean="0">
                <a:solidFill>
                  <a:srgbClr val="000000"/>
                </a:solidFill>
              </a:rPr>
              <a:pPr/>
              <a:t>25</a:t>
            </a:fld>
            <a:endParaRPr lang="en-US" altLang="en-US" dirty="0">
              <a:solidFill>
                <a:srgbClr val="000000"/>
              </a:solidFill>
            </a:endParaRPr>
          </a:p>
        </p:txBody>
      </p:sp>
    </p:spTree>
    <p:extLst>
      <p:ext uri="{BB962C8B-B14F-4D97-AF65-F5344CB8AC3E}">
        <p14:creationId xmlns:p14="http://schemas.microsoft.com/office/powerpoint/2010/main" val="2859264837"/>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445778" name="Group 18"/>
          <p:cNvGraphicFramePr>
            <a:graphicFrameLocks noGrp="1"/>
          </p:cNvGraphicFramePr>
          <p:nvPr>
            <p:extLst/>
          </p:nvPr>
        </p:nvGraphicFramePr>
        <p:xfrm>
          <a:off x="316266" y="543806"/>
          <a:ext cx="1524000" cy="5785106"/>
        </p:xfrm>
        <a:graphic>
          <a:graphicData uri="http://schemas.openxmlformats.org/drawingml/2006/table">
            <a:tbl>
              <a:tblPr/>
              <a:tblGrid>
                <a:gridCol w="1524000"/>
              </a:tblGrid>
              <a:tr h="4892675">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OMAERO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OMBRO</a:t>
                      </a:r>
                    </a:p>
                    <a:p>
                      <a:pPr marL="0" marR="0" lvl="0" indent="0" algn="l" defTabSz="914400" rtl="0" eaLnBrk="0" fontAlgn="base" latinLnBrk="0" hangingPunct="0">
                        <a:lnSpc>
                          <a:spcPct val="75000"/>
                        </a:lnSpc>
                        <a:spcBef>
                          <a:spcPct val="20000"/>
                        </a:spcBef>
                        <a:spcAft>
                          <a:spcPct val="0"/>
                        </a:spcAft>
                        <a:buClrTx/>
                        <a:buSzPct val="100000"/>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OMCLDRR</a:t>
                      </a:r>
                    </a:p>
                    <a:p>
                      <a:pPr marL="0" marR="0" lvl="0" indent="0" algn="l" defTabSz="914400" rtl="0" eaLnBrk="0" fontAlgn="base" latinLnBrk="0" hangingPunct="0">
                        <a:lnSpc>
                          <a:spcPct val="75000"/>
                        </a:lnSpc>
                        <a:spcBef>
                          <a:spcPct val="20000"/>
                        </a:spcBef>
                        <a:spcAft>
                          <a:spcPct val="0"/>
                        </a:spcAft>
                        <a:buClrTx/>
                        <a:buSzPct val="100000"/>
                        <a:buFontTx/>
                        <a:buNone/>
                        <a:tabLst/>
                        <a:defRPr/>
                      </a:pPr>
                      <a:endPar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endParaRPr>
                    </a:p>
                    <a:p>
                      <a:pPr marL="0" marR="0" lvl="0" indent="0" algn="l" defTabSz="914400" rtl="0" eaLnBrk="0" fontAlgn="base" latinLnBrk="0" hangingPunct="0">
                        <a:lnSpc>
                          <a:spcPct val="75000"/>
                        </a:lnSpc>
                        <a:spcBef>
                          <a:spcPct val="20000"/>
                        </a:spcBef>
                        <a:spcAft>
                          <a:spcPct val="0"/>
                        </a:spcAft>
                        <a:buClrTx/>
                        <a:buSzPct val="100000"/>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OMHCHO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OMI</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OMIDAPS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OMOCLO</a:t>
                      </a:r>
                    </a:p>
                    <a:p>
                      <a:pPr marL="0" marR="0" lvl="0" indent="0" algn="l" defTabSz="914400" rtl="0" eaLnBrk="0" fontAlgn="base" latinLnBrk="0" hangingPunct="0">
                        <a:lnSpc>
                          <a:spcPct val="75000"/>
                        </a:lnSpc>
                        <a:spcBef>
                          <a:spcPct val="20000"/>
                        </a:spcBef>
                        <a:spcAft>
                          <a:spcPct val="0"/>
                        </a:spcAft>
                        <a:buClrTx/>
                        <a:buSzPct val="100000"/>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OMPS</a:t>
                      </a:r>
                    </a:p>
                    <a:p>
                      <a:pPr marL="0" marR="0" lvl="0" indent="0" algn="l" defTabSz="914400" rtl="0" eaLnBrk="0" fontAlgn="base" latinLnBrk="0" hangingPunct="0">
                        <a:lnSpc>
                          <a:spcPct val="75000"/>
                        </a:lnSpc>
                        <a:spcBef>
                          <a:spcPct val="20000"/>
                        </a:spcBef>
                        <a:spcAft>
                          <a:spcPct val="0"/>
                        </a:spcAft>
                        <a:buClrTx/>
                        <a:buSzPct val="100000"/>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OMTO3</a:t>
                      </a:r>
                      <a:r>
                        <a:rPr kumimoji="0" lang="en-US" sz="800" b="0" i="0" u="none" strike="noStrike" kern="1200" cap="none" spc="0" normalizeH="0" baseline="0" noProof="0" dirty="0" smtClean="0">
                          <a:ln>
                            <a:noFill/>
                          </a:ln>
                          <a:solidFill>
                            <a:srgbClr val="C0504D"/>
                          </a:solidFill>
                          <a:effectLst/>
                          <a:uLnTx/>
                          <a:uFillTx/>
                          <a:latin typeface="Arial" pitchFamily="34" charset="0"/>
                          <a:ea typeface="ＭＳ Ｐゴシック" charset="-128"/>
                          <a:cs typeface="+mn-cs"/>
                        </a:rPr>
                        <a:t> </a:t>
                      </a:r>
                    </a:p>
                    <a:p>
                      <a:pPr marL="0" marR="0" lvl="0" indent="0" algn="l" defTabSz="914400" rtl="0" eaLnBrk="0" fontAlgn="base" latinLnBrk="0" hangingPunct="0">
                        <a:lnSpc>
                          <a:spcPct val="75000"/>
                        </a:lnSpc>
                        <a:spcBef>
                          <a:spcPct val="20000"/>
                        </a:spcBef>
                        <a:spcAft>
                          <a:spcPct val="0"/>
                        </a:spcAft>
                        <a:buClrTx/>
                        <a:buSzPct val="100000"/>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ORNL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ORR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PAD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PALSAR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PEATE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PDR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PDS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PGEs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PODAAC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POP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PPBE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RAID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RCN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RDS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err="1" smtClean="0">
                          <a:ln>
                            <a:noFill/>
                          </a:ln>
                          <a:solidFill>
                            <a:prstClr val="black"/>
                          </a:solidFill>
                          <a:effectLst/>
                          <a:uLnTx/>
                          <a:uFillTx/>
                          <a:latin typeface="Arial" pitchFamily="34" charset="0"/>
                          <a:ea typeface="ＭＳ Ｐゴシック" charset="-128"/>
                          <a:cs typeface="+mn-cs"/>
                        </a:rPr>
                        <a:t>REASon</a:t>
                      </a:r>
                      <a:endPar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charset="-128"/>
                          <a:cs typeface="+mn-cs"/>
                        </a:rPr>
                        <a:t>RF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RFA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RFP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RIP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ROSES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RRR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S4PA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S4PM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SAGE III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SAN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SAR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SD3E</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SDPS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SDS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SEB</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SEDAC</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SI&amp;T</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SIPS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SLOC</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SMA</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pitchFamily="-106" charset="-128"/>
                          <a:cs typeface="Arial" pitchFamily="34" charset="0"/>
                        </a:rPr>
                        <a:t>SMAP</a:t>
                      </a:r>
                    </a:p>
                  </a:txBody>
                  <a:tcPr horzOverflow="overflow">
                    <a:lnL>
                      <a:noFill/>
                    </a:lnL>
                    <a:lnR>
                      <a:noFill/>
                    </a:lnR>
                    <a:lnT>
                      <a:noFill/>
                    </a:lnT>
                    <a:lnB>
                      <a:noFill/>
                    </a:lnB>
                    <a:lnTlToBr>
                      <a:noFill/>
                    </a:lnTlToBr>
                    <a:lnBlToTr>
                      <a:noFill/>
                    </a:lnBlToTr>
                    <a:noFill/>
                  </a:tcPr>
                </a:tc>
              </a:tr>
            </a:tbl>
          </a:graphicData>
        </a:graphic>
      </p:graphicFrame>
      <p:graphicFrame>
        <p:nvGraphicFramePr>
          <p:cNvPr id="3445789" name="Group 29"/>
          <p:cNvGraphicFramePr>
            <a:graphicFrameLocks noGrp="1"/>
          </p:cNvGraphicFramePr>
          <p:nvPr>
            <p:extLst/>
          </p:nvPr>
        </p:nvGraphicFramePr>
        <p:xfrm>
          <a:off x="1230666" y="552037"/>
          <a:ext cx="4551363" cy="5796818"/>
        </p:xfrm>
        <a:graphic>
          <a:graphicData uri="http://schemas.openxmlformats.org/drawingml/2006/table">
            <a:tbl>
              <a:tblPr/>
              <a:tblGrid>
                <a:gridCol w="4551363"/>
              </a:tblGrid>
              <a:tr h="4902200">
                <a:tc>
                  <a:txBody>
                    <a:bodyPr/>
                    <a:lstStyle/>
                    <a:p>
                      <a:pPr marL="0" marR="0" lvl="0" indent="0" algn="l" defTabSz="914400" rtl="0" eaLnBrk="0" fontAlgn="base" latinLnBrk="0" hangingPunct="0">
                        <a:lnSpc>
                          <a:spcPct val="85000"/>
                        </a:lnSpc>
                        <a:spcBef>
                          <a:spcPct val="20000"/>
                        </a:spcBef>
                        <a:spcAft>
                          <a:spcPct val="0"/>
                        </a:spcAft>
                        <a:buClrTx/>
                        <a:buSzPct val="100000"/>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OMI standard product (Aerosol product using the</a:t>
                      </a:r>
                    </a:p>
                    <a:p>
                      <a:pPr marL="0" marR="0" lvl="0" indent="0" algn="l" defTabSz="914400" rtl="0" eaLnBrk="0" fontAlgn="base" latinLnBrk="0" hangingPunct="0">
                        <a:lnSpc>
                          <a:spcPct val="85000"/>
                        </a:lnSpc>
                        <a:spcBef>
                          <a:spcPct val="20000"/>
                        </a:spcBef>
                        <a:spcAft>
                          <a:spcPct val="0"/>
                        </a:spcAft>
                        <a:buClrTx/>
                        <a:buSzPct val="100000"/>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   multi-wavelength algorithm)</a:t>
                      </a:r>
                    </a:p>
                    <a:p>
                      <a:pPr marL="0" marR="0" lvl="0" indent="0" algn="l" defTabSz="914400" rtl="0" eaLnBrk="0" fontAlgn="base" latinLnBrk="0" hangingPunct="0">
                        <a:lnSpc>
                          <a:spcPct val="75000"/>
                        </a:lnSpc>
                        <a:spcBef>
                          <a:spcPct val="20000"/>
                        </a:spcBef>
                        <a:spcAft>
                          <a:spcPct val="0"/>
                        </a:spcAft>
                        <a:buClrTx/>
                        <a:buSzPct val="100000"/>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OMI standard product (Bromine Oxide)</a:t>
                      </a:r>
                    </a:p>
                    <a:p>
                      <a:pPr marL="0" marR="0" lvl="0" indent="0" algn="l" defTabSz="914400" rtl="0" eaLnBrk="0" fontAlgn="base" latinLnBrk="0" hangingPunct="0">
                        <a:lnSpc>
                          <a:spcPct val="75000"/>
                        </a:lnSpc>
                        <a:spcBef>
                          <a:spcPct val="20000"/>
                        </a:spcBef>
                        <a:spcAft>
                          <a:spcPct val="0"/>
                        </a:spcAft>
                        <a:buClrTx/>
                        <a:buSzPct val="100000"/>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OMI standard product (Cloud Pressure and Fraction-Raman </a:t>
                      </a:r>
                    </a:p>
                    <a:p>
                      <a:pPr marL="0" marR="0" lvl="0" indent="0" algn="l" defTabSz="914400" rtl="0" eaLnBrk="0" fontAlgn="base" latinLnBrk="0" hangingPunct="0">
                        <a:lnSpc>
                          <a:spcPct val="75000"/>
                        </a:lnSpc>
                        <a:spcBef>
                          <a:spcPct val="20000"/>
                        </a:spcBef>
                        <a:spcAft>
                          <a:spcPct val="0"/>
                        </a:spcAft>
                        <a:buClrTx/>
                        <a:buSzPct val="100000"/>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    Scattering)</a:t>
                      </a:r>
                    </a:p>
                    <a:p>
                      <a:pPr marL="0" marR="0" lvl="0" indent="0" algn="l" defTabSz="914400" rtl="0" eaLnBrk="0" fontAlgn="base" latinLnBrk="0" hangingPunct="0">
                        <a:lnSpc>
                          <a:spcPct val="75000"/>
                        </a:lnSpc>
                        <a:spcBef>
                          <a:spcPct val="20000"/>
                        </a:spcBef>
                        <a:spcAft>
                          <a:spcPct val="0"/>
                        </a:spcAft>
                        <a:buClrTx/>
                        <a:buSzPct val="100000"/>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OMI standard product (Formaldehyde)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Ozone Monitoring Instrument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Ozone Monitoring Instrument Data Processing System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OMI standard product (Chlorine Oxide)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Ozone Mapping and Profiler Suite</a:t>
                      </a:r>
                    </a:p>
                    <a:p>
                      <a:pPr marL="0" marR="0" lvl="0" indent="0" algn="l" defTabSz="914400" rtl="0" eaLnBrk="0" fontAlgn="base" latinLnBrk="0" hangingPunct="0">
                        <a:lnSpc>
                          <a:spcPct val="75000"/>
                        </a:lnSpc>
                        <a:spcBef>
                          <a:spcPct val="20000"/>
                        </a:spcBef>
                        <a:spcAft>
                          <a:spcPct val="0"/>
                        </a:spcAft>
                        <a:buClrTx/>
                        <a:buSzPct val="100000"/>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OMI standard product (Total Column Ozone)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Oak Ridge National Laboratory (DAAC)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Operations Readiness Review</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solidFill>
                            <a:prstClr val="black"/>
                          </a:solidFill>
                          <a:effectLst/>
                          <a:uLnTx/>
                          <a:uFillTx/>
                          <a:latin typeface=" Arial" charset="0"/>
                          <a:ea typeface="ＭＳ Ｐゴシック" pitchFamily="-112" charset="-128"/>
                          <a:cs typeface="+mn-cs"/>
                        </a:rPr>
                        <a:t>Precision Attitude Determination</a:t>
                      </a:r>
                      <a:endPar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Phased Array L-band SAR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Product Evaluation and Analysis Tool Element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Preliminary Design Review</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Production Data Set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Product Generation Executives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Physical Oceanography Distributed Active Archive Center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Period of Performance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Planning, Programming, Budgeting, and Execution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Redundant Array of Inexpensive Disks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Receipt Confirmation Notification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Remote Data Storage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Research, Education, and Applications Solutions Network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Arial" pitchFamily="34" charset="0"/>
                          <a:ea typeface="ＭＳ Ｐゴシック" pitchFamily="-112" charset="-128"/>
                          <a:cs typeface="+mn-cs"/>
                        </a:rPr>
                        <a:t>Radio Frequency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ea typeface="ＭＳ Ｐゴシック" charset="-128"/>
                        </a:rPr>
                        <a:t>Request for Action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ea typeface="ＭＳ Ｐゴシック" charset="-128"/>
                        </a:rPr>
                        <a:t>Request for Proposal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ea typeface="ＭＳ Ｐゴシック" charset="-128"/>
                        </a:rPr>
                        <a:t>Retained Intermediate Product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ea typeface="ＭＳ Ｐゴシック" charset="-128"/>
                        </a:rPr>
                        <a:t>Research Opportunities in Space and Earth Sciences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ea typeface="ＭＳ Ｐゴシック" charset="-128"/>
                        </a:rPr>
                        <a:t>Release Readiness Review</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ea typeface="ＭＳ Ｐゴシック" charset="-128"/>
                        </a:rPr>
                        <a:t>Simple, Scalable, Script-Based, Science Processing Archive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ea typeface="ＭＳ Ｐゴシック" charset="-128"/>
                        </a:rPr>
                        <a:t>Single Scalable Script-based Science Processor-mission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ea typeface="ＭＳ Ｐゴシック" charset="-128"/>
                        </a:rPr>
                        <a:t>Stratospheric Aerosols and Gas Experiment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ea typeface="ＭＳ Ｐゴシック" charset="-128"/>
                        </a:rPr>
                        <a:t>Storage Area Network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ea typeface="ＭＳ Ｐゴシック" charset="-128"/>
                        </a:rPr>
                        <a:t>Synthetic Aperture Radar</a:t>
                      </a:r>
                    </a:p>
                    <a:p>
                      <a:pPr marL="0" marR="0" lvl="0" indent="0" algn="l" defTabSz="914400" rtl="0" eaLnBrk="0" fontAlgn="base" latinLnBrk="0" hangingPunct="0">
                        <a:lnSpc>
                          <a:spcPct val="80000"/>
                        </a:lnSpc>
                        <a:spcBef>
                          <a:spcPct val="20000"/>
                        </a:spcBef>
                        <a:spcAft>
                          <a:spcPct val="0"/>
                        </a:spcAft>
                        <a:buClrTx/>
                        <a:buSzPct val="100000"/>
                        <a:buFontTx/>
                        <a:buNone/>
                        <a:tabLst/>
                      </a:pPr>
                      <a:r>
                        <a:rPr lang="en-US" sz="800" b="0" u="none" dirty="0" smtClean="0">
                          <a:latin typeface="Arial" pitchFamily="-112" charset="0"/>
                          <a:ea typeface="ＭＳ Ｐゴシック" pitchFamily="-112" charset="-128"/>
                          <a:cs typeface="ＭＳ Ｐゴシック" pitchFamily="-112" charset="-128"/>
                        </a:rPr>
                        <a:t>Science Data Distribution and Depository</a:t>
                      </a:r>
                      <a:endParaRPr kumimoji="0" lang="en-US" sz="800" b="0" i="0" u="none" strike="noStrike" cap="none" normalizeH="0" baseline="0" dirty="0" smtClean="0">
                        <a:ln>
                          <a:noFill/>
                        </a:ln>
                        <a:solidFill>
                          <a:schemeClr val="tx1"/>
                        </a:solidFill>
                        <a:effectLst/>
                        <a:latin typeface="Arial" pitchFamily="34" charset="0"/>
                        <a:ea typeface="ＭＳ Ｐゴシック" charset="-128"/>
                      </a:endParaRP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Science Data Processing Segment</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Science Data Segment</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Source Evaluation Board</a:t>
                      </a:r>
                    </a:p>
                    <a:p>
                      <a:pPr marL="0" marR="0" lvl="0" indent="0" algn="l" defTabSz="914400" rtl="0" eaLnBrk="0" fontAlgn="base" latinLnBrk="0" hangingPunct="0">
                        <a:lnSpc>
                          <a:spcPct val="9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Socio-Economic Data and Applications Center (CIESIN)</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System Integration and Test</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Science Investigator-led Processing Systems</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Single Lines of Code</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Safety and Mission Assurance</a:t>
                      </a:r>
                    </a:p>
                    <a:p>
                      <a:pPr marL="0" marR="0" lvl="0" indent="0" algn="l" defTabSz="914400" rtl="0" eaLnBrk="0" fontAlgn="base" latinLnBrk="0" hangingPunct="0">
                        <a:lnSpc>
                          <a:spcPct val="80000"/>
                        </a:lnSpc>
                        <a:spcBef>
                          <a:spcPct val="20000"/>
                        </a:spcBef>
                        <a:spcAft>
                          <a:spcPct val="0"/>
                        </a:spcAft>
                        <a:buClrTx/>
                        <a:buSzPct val="100000"/>
                        <a:buFontTx/>
                        <a:buNone/>
                        <a:tabLst/>
                      </a:pPr>
                      <a:r>
                        <a:rPr kumimoji="0" lang="en-US" sz="800" b="0" i="0" u="none" strike="noStrike" cap="none" normalizeH="0" baseline="0" dirty="0" smtClean="0">
                          <a:ln>
                            <a:noFill/>
                          </a:ln>
                          <a:solidFill>
                            <a:schemeClr val="tx1"/>
                          </a:solidFill>
                          <a:effectLst/>
                          <a:latin typeface="Arial" pitchFamily="34" charset="0"/>
                          <a:ea typeface="ＭＳ Ｐゴシック" charset="-128"/>
                        </a:rPr>
                        <a:t>Soil Moisture Active Passive</a:t>
                      </a:r>
                    </a:p>
                  </a:txBody>
                  <a:tcPr horzOverflow="overflow">
                    <a:lnL>
                      <a:noFill/>
                    </a:lnL>
                    <a:lnR>
                      <a:noFill/>
                    </a:lnR>
                    <a:lnT>
                      <a:noFill/>
                    </a:lnT>
                    <a:lnB>
                      <a:noFill/>
                    </a:lnB>
                    <a:lnTlToBr>
                      <a:noFill/>
                    </a:lnTlToBr>
                    <a:lnBlToTr>
                      <a:noFill/>
                    </a:lnBlToTr>
                    <a:noFill/>
                  </a:tcPr>
                </a:tc>
              </a:tr>
            </a:tbl>
          </a:graphicData>
        </a:graphic>
      </p:graphicFrame>
      <p:sp>
        <p:nvSpPr>
          <p:cNvPr id="65542" name="TextBox 4"/>
          <p:cNvSpPr txBox="1">
            <a:spLocks noChangeArrowheads="1"/>
          </p:cNvSpPr>
          <p:nvPr/>
        </p:nvSpPr>
        <p:spPr bwMode="auto">
          <a:xfrm>
            <a:off x="3455988" y="76200"/>
            <a:ext cx="2352675" cy="461963"/>
          </a:xfrm>
          <a:prstGeom prst="rect">
            <a:avLst/>
          </a:prstGeom>
          <a:noFill/>
          <a:ln w="9525">
            <a:noFill/>
            <a:miter lim="800000"/>
            <a:headEnd/>
            <a:tailEnd/>
          </a:ln>
        </p:spPr>
        <p:txBody>
          <a:bodyPr>
            <a:spAutoFit/>
          </a:bodyPr>
          <a:lstStyle/>
          <a:p>
            <a:pPr eaLnBrk="0" hangingPunct="0"/>
            <a:r>
              <a:rPr lang="en-US" sz="2400" u="none" dirty="0">
                <a:solidFill>
                  <a:prstClr val="black"/>
                </a:solidFill>
                <a:latin typeface="Helvetica" charset="0"/>
              </a:rPr>
              <a:t>Acronym List</a:t>
            </a:r>
          </a:p>
        </p:txBody>
      </p:sp>
      <p:sp>
        <p:nvSpPr>
          <p:cNvPr id="2" name="TextBox 1"/>
          <p:cNvSpPr txBox="1"/>
          <p:nvPr/>
        </p:nvSpPr>
        <p:spPr>
          <a:xfrm>
            <a:off x="4909357" y="591431"/>
            <a:ext cx="614271" cy="4856714"/>
          </a:xfrm>
          <a:prstGeom prst="rect">
            <a:avLst/>
          </a:prstGeom>
          <a:noFill/>
        </p:spPr>
        <p:txBody>
          <a:bodyPr wrap="none" rtlCol="0">
            <a:spAutoFit/>
          </a:bodyPr>
          <a:lstStyle/>
          <a:p>
            <a:pPr eaLnBrk="0" hangingPunct="0">
              <a:lnSpc>
                <a:spcPct val="80000"/>
              </a:lnSpc>
              <a:spcBef>
                <a:spcPct val="20000"/>
              </a:spcBef>
              <a:buSzPct val="100000"/>
            </a:pPr>
            <a:r>
              <a:rPr lang="en-US" sz="800" b="0" u="none" dirty="0">
                <a:solidFill>
                  <a:prstClr val="black"/>
                </a:solidFill>
                <a:ea typeface="ＭＳ Ｐゴシック" pitchFamily="-106" charset="-128"/>
                <a:cs typeface="Arial" pitchFamily="34" charset="0"/>
              </a:rPr>
              <a:t>SNF</a:t>
            </a:r>
          </a:p>
          <a:p>
            <a:pPr eaLnBrk="0" hangingPunct="0">
              <a:lnSpc>
                <a:spcPct val="80000"/>
              </a:lnSpc>
              <a:spcBef>
                <a:spcPct val="20000"/>
              </a:spcBef>
              <a:buSzPct val="100000"/>
            </a:pPr>
            <a:r>
              <a:rPr lang="en-US" sz="800" b="0" u="none" dirty="0" smtClean="0">
                <a:solidFill>
                  <a:prstClr val="black"/>
                </a:solidFill>
                <a:ea typeface="ＭＳ Ｐゴシック" pitchFamily="-106" charset="-128"/>
                <a:cs typeface="Arial" pitchFamily="34" charset="0"/>
              </a:rPr>
              <a:t>SNPP</a:t>
            </a:r>
          </a:p>
          <a:p>
            <a:pPr eaLnBrk="0" hangingPunct="0">
              <a:lnSpc>
                <a:spcPct val="80000"/>
              </a:lnSpc>
              <a:spcBef>
                <a:spcPct val="20000"/>
              </a:spcBef>
              <a:buSzPct val="100000"/>
            </a:pPr>
            <a:r>
              <a:rPr lang="en-US" sz="800" b="0" u="none" dirty="0" smtClean="0">
                <a:solidFill>
                  <a:prstClr val="black"/>
                </a:solidFill>
                <a:ea typeface="ＭＳ Ｐゴシック" pitchFamily="-106" charset="-128"/>
                <a:cs typeface="Arial" pitchFamily="34" charset="0"/>
              </a:rPr>
              <a:t>SOMO</a:t>
            </a:r>
            <a:endParaRPr lang="en-US" sz="800" b="0" u="none" dirty="0">
              <a:solidFill>
                <a:prstClr val="black"/>
              </a:solidFill>
              <a:ea typeface="ＭＳ Ｐゴシック" pitchFamily="-106" charset="-128"/>
              <a:cs typeface="Arial" pitchFamily="34" charset="0"/>
            </a:endParaRPr>
          </a:p>
          <a:p>
            <a:pPr eaLnBrk="0" hangingPunct="0">
              <a:lnSpc>
                <a:spcPct val="80000"/>
              </a:lnSpc>
              <a:spcBef>
                <a:spcPct val="20000"/>
              </a:spcBef>
              <a:buSzPct val="100000"/>
            </a:pPr>
            <a:r>
              <a:rPr lang="en-US" sz="800" b="0" u="none" dirty="0">
                <a:solidFill>
                  <a:prstClr val="black"/>
                </a:solidFill>
                <a:ea typeface="ＭＳ Ｐゴシック" pitchFamily="-106" charset="-128"/>
                <a:cs typeface="Arial" pitchFamily="34" charset="0"/>
              </a:rPr>
              <a:t>SORCE</a:t>
            </a:r>
          </a:p>
          <a:p>
            <a:pPr eaLnBrk="0" hangingPunct="0">
              <a:lnSpc>
                <a:spcPct val="80000"/>
              </a:lnSpc>
              <a:spcBef>
                <a:spcPct val="20000"/>
              </a:spcBef>
              <a:buSzPct val="100000"/>
            </a:pPr>
            <a:r>
              <a:rPr lang="en-US" sz="800" b="0" u="none" dirty="0">
                <a:solidFill>
                  <a:prstClr val="black"/>
                </a:solidFill>
                <a:ea typeface="ＭＳ Ｐゴシック" pitchFamily="-106" charset="-128"/>
                <a:cs typeface="Arial" pitchFamily="34" charset="0"/>
              </a:rPr>
              <a:t>SORR</a:t>
            </a:r>
          </a:p>
          <a:p>
            <a:pPr eaLnBrk="0" hangingPunct="0">
              <a:lnSpc>
                <a:spcPct val="80000"/>
              </a:lnSpc>
              <a:spcBef>
                <a:spcPct val="20000"/>
              </a:spcBef>
              <a:buSzPct val="100000"/>
            </a:pPr>
            <a:r>
              <a:rPr lang="en-US" sz="800" b="0" u="none" dirty="0">
                <a:solidFill>
                  <a:prstClr val="black"/>
                </a:solidFill>
                <a:ea typeface="ＭＳ Ｐゴシック" pitchFamily="-106" charset="-128"/>
                <a:cs typeface="Arial" pitchFamily="34" charset="0"/>
              </a:rPr>
              <a:t>SOW</a:t>
            </a:r>
          </a:p>
          <a:p>
            <a:pPr eaLnBrk="0" hangingPunct="0">
              <a:lnSpc>
                <a:spcPct val="80000"/>
              </a:lnSpc>
              <a:spcBef>
                <a:spcPct val="20000"/>
              </a:spcBef>
              <a:buSzPct val="100000"/>
            </a:pPr>
            <a:r>
              <a:rPr lang="en-US" sz="800" b="0" u="none" dirty="0" err="1">
                <a:solidFill>
                  <a:prstClr val="black"/>
                </a:solidFill>
                <a:ea typeface="ＭＳ Ｐゴシック" pitchFamily="-106" charset="-128"/>
                <a:cs typeface="Arial" pitchFamily="34" charset="0"/>
              </a:rPr>
              <a:t>SPoRT</a:t>
            </a:r>
            <a:endParaRPr lang="en-US" sz="800" b="0" u="none" dirty="0">
              <a:solidFill>
                <a:prstClr val="black"/>
              </a:solidFill>
              <a:ea typeface="ＭＳ Ｐゴシック" pitchFamily="-106" charset="-128"/>
              <a:cs typeface="Arial" pitchFamily="34" charset="0"/>
            </a:endParaRP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SRB</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SRR</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SSDO</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SSI&amp;T</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SSR</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SST</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S/W</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SIMBIOS</a:t>
            </a:r>
          </a:p>
          <a:p>
            <a:pPr eaLnBrk="0" hangingPunct="0">
              <a:lnSpc>
                <a:spcPct val="75000"/>
              </a:lnSpc>
              <a:spcBef>
                <a:spcPct val="20000"/>
              </a:spcBef>
              <a:buSzPct val="100000"/>
            </a:pPr>
            <a:endParaRPr lang="en-US" sz="800" b="0" u="none" dirty="0">
              <a:solidFill>
                <a:prstClr val="black"/>
              </a:solidFill>
              <a:ea typeface="ＭＳ Ｐゴシック" pitchFamily="-106" charset="-128"/>
              <a:cs typeface="Arial" pitchFamily="34" charset="0"/>
            </a:endParaRP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TADS</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TB</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TC IDEA</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TDRSS</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TES</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TIM</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TOTS</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TLM</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TRMM</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TRR</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TSDIS</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UPN</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UPS </a:t>
            </a:r>
          </a:p>
          <a:p>
            <a:pPr eaLnBrk="0" hangingPunct="0">
              <a:lnSpc>
                <a:spcPct val="75000"/>
              </a:lnSpc>
              <a:spcBef>
                <a:spcPct val="20000"/>
              </a:spcBef>
              <a:buSzPct val="100000"/>
            </a:pPr>
            <a:r>
              <a:rPr lang="en-US" sz="800" b="0" u="none" dirty="0" smtClean="0">
                <a:solidFill>
                  <a:prstClr val="black"/>
                </a:solidFill>
                <a:ea typeface="ＭＳ Ｐゴシック" pitchFamily="-106" charset="-128"/>
                <a:cs typeface="Arial" pitchFamily="34" charset="0"/>
              </a:rPr>
              <a:t>URS</a:t>
            </a:r>
          </a:p>
          <a:p>
            <a:pPr eaLnBrk="0" hangingPunct="0">
              <a:lnSpc>
                <a:spcPct val="75000"/>
              </a:lnSpc>
              <a:spcBef>
                <a:spcPct val="20000"/>
              </a:spcBef>
              <a:buSzPct val="100000"/>
            </a:pPr>
            <a:r>
              <a:rPr lang="en-US" sz="800" b="0" u="none" dirty="0" smtClean="0">
                <a:solidFill>
                  <a:prstClr val="black"/>
                </a:solidFill>
                <a:ea typeface="ＭＳ Ｐゴシック" pitchFamily="-106" charset="-128"/>
                <a:cs typeface="Arial" pitchFamily="34" charset="0"/>
              </a:rPr>
              <a:t>USGS</a:t>
            </a:r>
            <a:endParaRPr lang="en-US" sz="800" b="0" u="none" dirty="0">
              <a:solidFill>
                <a:prstClr val="black"/>
              </a:solidFill>
              <a:ea typeface="ＭＳ Ｐゴシック" pitchFamily="-106" charset="-128"/>
              <a:cs typeface="Arial" pitchFamily="34" charset="0"/>
            </a:endParaRP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VATC</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VIIRS</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WDS</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WGISS</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WIST</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WFF</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WSDL</a:t>
            </a:r>
          </a:p>
          <a:p>
            <a:pPr eaLnBrk="0" hangingPunct="0">
              <a:lnSpc>
                <a:spcPct val="75000"/>
              </a:lnSpc>
              <a:spcBef>
                <a:spcPct val="20000"/>
              </a:spcBef>
              <a:buSzPct val="100000"/>
            </a:pPr>
            <a:r>
              <a:rPr lang="en-US" sz="800" b="0" u="none" dirty="0">
                <a:solidFill>
                  <a:prstClr val="black"/>
                </a:solidFill>
                <a:ea typeface="ＭＳ Ｐゴシック" pitchFamily="-106" charset="-128"/>
                <a:cs typeface="Arial" pitchFamily="34" charset="0"/>
              </a:rPr>
              <a:t>YTD</a:t>
            </a:r>
          </a:p>
          <a:p>
            <a:endParaRPr lang="en-US" dirty="0">
              <a:solidFill>
                <a:prstClr val="black"/>
              </a:solidFill>
            </a:endParaRPr>
          </a:p>
        </p:txBody>
      </p:sp>
      <p:sp>
        <p:nvSpPr>
          <p:cNvPr id="4" name="TextBox 3"/>
          <p:cNvSpPr txBox="1"/>
          <p:nvPr/>
        </p:nvSpPr>
        <p:spPr>
          <a:xfrm>
            <a:off x="5681708" y="591431"/>
            <a:ext cx="3167855" cy="5038302"/>
          </a:xfrm>
          <a:prstGeom prst="rect">
            <a:avLst/>
          </a:prstGeom>
          <a:noFill/>
        </p:spPr>
        <p:txBody>
          <a:bodyPr wrap="none" rtlCol="0">
            <a:spAutoFit/>
          </a:bodyPr>
          <a:lstStyle/>
          <a:p>
            <a:pPr eaLnBrk="0" hangingPunct="0">
              <a:lnSpc>
                <a:spcPct val="80000"/>
              </a:lnSpc>
              <a:spcBef>
                <a:spcPct val="20000"/>
              </a:spcBef>
              <a:buSzPct val="100000"/>
            </a:pPr>
            <a:r>
              <a:rPr lang="en-US" sz="800" b="0" u="none" dirty="0">
                <a:solidFill>
                  <a:prstClr val="black"/>
                </a:solidFill>
              </a:rPr>
              <a:t>Superior National </a:t>
            </a:r>
            <a:r>
              <a:rPr lang="en-US" sz="800" b="0" u="none" dirty="0" smtClean="0">
                <a:solidFill>
                  <a:prstClr val="black"/>
                </a:solidFill>
              </a:rPr>
              <a:t>Forest</a:t>
            </a:r>
          </a:p>
          <a:p>
            <a:pPr eaLnBrk="0" hangingPunct="0">
              <a:lnSpc>
                <a:spcPct val="80000"/>
              </a:lnSpc>
              <a:spcBef>
                <a:spcPct val="20000"/>
              </a:spcBef>
              <a:buSzPct val="100000"/>
            </a:pPr>
            <a:r>
              <a:rPr lang="en-US" sz="800" b="0" u="none" dirty="0" err="1">
                <a:solidFill>
                  <a:prstClr val="black"/>
                </a:solidFill>
              </a:rPr>
              <a:t>Suomi</a:t>
            </a:r>
            <a:r>
              <a:rPr lang="en-US" sz="800" b="0" u="none" dirty="0">
                <a:solidFill>
                  <a:prstClr val="black"/>
                </a:solidFill>
              </a:rPr>
              <a:t> National Polar-orbiting Partnership</a:t>
            </a:r>
          </a:p>
          <a:p>
            <a:pPr eaLnBrk="0" hangingPunct="0">
              <a:lnSpc>
                <a:spcPct val="80000"/>
              </a:lnSpc>
              <a:spcBef>
                <a:spcPct val="20000"/>
              </a:spcBef>
              <a:buSzPct val="100000"/>
            </a:pPr>
            <a:r>
              <a:rPr lang="en-US" sz="800" b="0" u="none" dirty="0">
                <a:solidFill>
                  <a:prstClr val="black"/>
                </a:solidFill>
              </a:rPr>
              <a:t>Space Operations Management Office</a:t>
            </a:r>
          </a:p>
          <a:p>
            <a:pPr eaLnBrk="0" hangingPunct="0">
              <a:lnSpc>
                <a:spcPct val="80000"/>
              </a:lnSpc>
              <a:spcBef>
                <a:spcPct val="20000"/>
              </a:spcBef>
              <a:buSzPct val="100000"/>
            </a:pPr>
            <a:r>
              <a:rPr lang="en-US" sz="800" b="0" u="none" dirty="0">
                <a:solidFill>
                  <a:prstClr val="black"/>
                </a:solidFill>
              </a:rPr>
              <a:t>Solar Radiation Climate Experiment</a:t>
            </a:r>
          </a:p>
          <a:p>
            <a:pPr eaLnBrk="0" hangingPunct="0">
              <a:lnSpc>
                <a:spcPct val="80000"/>
              </a:lnSpc>
              <a:spcBef>
                <a:spcPct val="20000"/>
              </a:spcBef>
              <a:buSzPct val="100000"/>
            </a:pPr>
            <a:r>
              <a:rPr lang="en-US" sz="800" b="0" u="none" dirty="0">
                <a:solidFill>
                  <a:prstClr val="black"/>
                </a:solidFill>
              </a:rPr>
              <a:t>Segment Operational Readiness Review</a:t>
            </a:r>
          </a:p>
          <a:p>
            <a:pPr eaLnBrk="0" hangingPunct="0">
              <a:lnSpc>
                <a:spcPct val="80000"/>
              </a:lnSpc>
              <a:spcBef>
                <a:spcPct val="20000"/>
              </a:spcBef>
              <a:buSzPct val="100000"/>
            </a:pPr>
            <a:r>
              <a:rPr lang="en-US" sz="800" b="0" u="none" dirty="0">
                <a:solidFill>
                  <a:prstClr val="black"/>
                </a:solidFill>
              </a:rPr>
              <a:t>Statement of Work</a:t>
            </a:r>
          </a:p>
          <a:p>
            <a:pPr eaLnBrk="0" hangingPunct="0">
              <a:lnSpc>
                <a:spcPct val="80000"/>
              </a:lnSpc>
              <a:spcBef>
                <a:spcPct val="20000"/>
              </a:spcBef>
              <a:buSzPct val="100000"/>
            </a:pPr>
            <a:r>
              <a:rPr lang="en-US" sz="800" b="0" u="none" dirty="0">
                <a:solidFill>
                  <a:prstClr val="black"/>
                </a:solidFill>
              </a:rPr>
              <a:t>Short-term Prediction &amp; Research Transition system at MSFC</a:t>
            </a:r>
          </a:p>
          <a:p>
            <a:pPr eaLnBrk="0" hangingPunct="0">
              <a:lnSpc>
                <a:spcPct val="80000"/>
              </a:lnSpc>
              <a:spcBef>
                <a:spcPct val="20000"/>
              </a:spcBef>
              <a:buSzPct val="100000"/>
            </a:pPr>
            <a:r>
              <a:rPr lang="en-US" sz="800" b="0" u="none" dirty="0">
                <a:solidFill>
                  <a:prstClr val="black"/>
                </a:solidFill>
              </a:rPr>
              <a:t>Storage Resource Broker</a:t>
            </a:r>
          </a:p>
          <a:p>
            <a:pPr eaLnBrk="0" hangingPunct="0">
              <a:lnSpc>
                <a:spcPct val="70000"/>
              </a:lnSpc>
              <a:spcBef>
                <a:spcPct val="20000"/>
              </a:spcBef>
              <a:buSzPct val="100000"/>
            </a:pPr>
            <a:r>
              <a:rPr lang="en-US" sz="800" b="0" u="none" dirty="0">
                <a:solidFill>
                  <a:prstClr val="black"/>
                </a:solidFill>
              </a:rPr>
              <a:t>System Requirements Review</a:t>
            </a:r>
          </a:p>
          <a:p>
            <a:pPr eaLnBrk="0" hangingPunct="0">
              <a:lnSpc>
                <a:spcPct val="70000"/>
              </a:lnSpc>
              <a:spcBef>
                <a:spcPct val="20000"/>
              </a:spcBef>
              <a:buSzPct val="100000"/>
            </a:pPr>
            <a:r>
              <a:rPr lang="en-US" sz="800" b="0" u="none" dirty="0">
                <a:solidFill>
                  <a:prstClr val="black"/>
                </a:solidFill>
              </a:rPr>
              <a:t>Science System Development Office</a:t>
            </a:r>
          </a:p>
          <a:p>
            <a:pPr eaLnBrk="0" hangingPunct="0">
              <a:lnSpc>
                <a:spcPct val="75000"/>
              </a:lnSpc>
              <a:spcBef>
                <a:spcPct val="20000"/>
              </a:spcBef>
              <a:buSzPct val="100000"/>
            </a:pPr>
            <a:r>
              <a:rPr lang="en-US" sz="800" b="0" u="none" dirty="0">
                <a:solidFill>
                  <a:prstClr val="black"/>
                </a:solidFill>
              </a:rPr>
              <a:t>Science S/W Integration and Test</a:t>
            </a:r>
          </a:p>
          <a:p>
            <a:pPr eaLnBrk="0" hangingPunct="0">
              <a:lnSpc>
                <a:spcPct val="75000"/>
              </a:lnSpc>
              <a:spcBef>
                <a:spcPct val="20000"/>
              </a:spcBef>
              <a:buSzPct val="100000"/>
            </a:pPr>
            <a:r>
              <a:rPr lang="en-US" sz="800" b="0" u="none" dirty="0">
                <a:solidFill>
                  <a:prstClr val="black"/>
                </a:solidFill>
              </a:rPr>
              <a:t>Solid State Recorder</a:t>
            </a:r>
          </a:p>
          <a:p>
            <a:pPr eaLnBrk="0" hangingPunct="0">
              <a:lnSpc>
                <a:spcPct val="75000"/>
              </a:lnSpc>
              <a:spcBef>
                <a:spcPct val="20000"/>
              </a:spcBef>
              <a:buSzPct val="100000"/>
            </a:pPr>
            <a:r>
              <a:rPr lang="en-US" sz="800" b="0" u="none" dirty="0">
                <a:solidFill>
                  <a:prstClr val="black"/>
                </a:solidFill>
              </a:rPr>
              <a:t>Sea Surface Temperature</a:t>
            </a:r>
          </a:p>
          <a:p>
            <a:pPr eaLnBrk="0" hangingPunct="0">
              <a:lnSpc>
                <a:spcPct val="75000"/>
              </a:lnSpc>
              <a:spcBef>
                <a:spcPct val="20000"/>
              </a:spcBef>
              <a:buSzPct val="100000"/>
            </a:pPr>
            <a:r>
              <a:rPr lang="en-US" sz="800" b="0" u="none" dirty="0">
                <a:solidFill>
                  <a:prstClr val="black"/>
                </a:solidFill>
              </a:rPr>
              <a:t>Software</a:t>
            </a:r>
          </a:p>
          <a:p>
            <a:pPr eaLnBrk="0" hangingPunct="0">
              <a:lnSpc>
                <a:spcPct val="75000"/>
              </a:lnSpc>
              <a:spcBef>
                <a:spcPct val="20000"/>
              </a:spcBef>
              <a:buSzPct val="100000"/>
            </a:pPr>
            <a:r>
              <a:rPr lang="en-US" sz="800" b="0" u="none" dirty="0">
                <a:solidFill>
                  <a:prstClr val="black"/>
                </a:solidFill>
              </a:rPr>
              <a:t>Sensor </a:t>
            </a:r>
            <a:r>
              <a:rPr lang="en-US" sz="800" b="0" u="none" dirty="0" err="1">
                <a:solidFill>
                  <a:prstClr val="black"/>
                </a:solidFill>
              </a:rPr>
              <a:t>Intercomparison</a:t>
            </a:r>
            <a:r>
              <a:rPr lang="en-US" sz="800" b="0" u="none" dirty="0">
                <a:solidFill>
                  <a:prstClr val="black"/>
                </a:solidFill>
              </a:rPr>
              <a:t> and Merger for Biological and</a:t>
            </a:r>
          </a:p>
          <a:p>
            <a:pPr eaLnBrk="0" hangingPunct="0">
              <a:lnSpc>
                <a:spcPct val="75000"/>
              </a:lnSpc>
              <a:spcBef>
                <a:spcPct val="20000"/>
              </a:spcBef>
              <a:buSzPct val="100000"/>
            </a:pPr>
            <a:r>
              <a:rPr lang="en-US" sz="800" b="0" u="none" dirty="0">
                <a:solidFill>
                  <a:prstClr val="black"/>
                </a:solidFill>
              </a:rPr>
              <a:t>   Interdisciplinary Oceanic Studies</a:t>
            </a:r>
          </a:p>
          <a:p>
            <a:pPr eaLnBrk="0" hangingPunct="0">
              <a:lnSpc>
                <a:spcPct val="75000"/>
              </a:lnSpc>
              <a:spcBef>
                <a:spcPct val="20000"/>
              </a:spcBef>
              <a:buSzPct val="100000"/>
            </a:pPr>
            <a:r>
              <a:rPr lang="en-US" sz="800" b="0" u="none" dirty="0">
                <a:solidFill>
                  <a:prstClr val="black"/>
                </a:solidFill>
              </a:rPr>
              <a:t>Terra and Ancillary Data Support</a:t>
            </a:r>
          </a:p>
          <a:p>
            <a:pPr eaLnBrk="0" hangingPunct="0">
              <a:lnSpc>
                <a:spcPct val="75000"/>
              </a:lnSpc>
              <a:spcBef>
                <a:spcPct val="20000"/>
              </a:spcBef>
              <a:buSzPct val="100000"/>
            </a:pPr>
            <a:r>
              <a:rPr lang="en-US" sz="800" b="0" u="none" dirty="0">
                <a:solidFill>
                  <a:prstClr val="black"/>
                </a:solidFill>
              </a:rPr>
              <a:t>Terabyte</a:t>
            </a:r>
          </a:p>
          <a:p>
            <a:pPr eaLnBrk="0" hangingPunct="0">
              <a:lnSpc>
                <a:spcPct val="75000"/>
              </a:lnSpc>
              <a:spcBef>
                <a:spcPct val="20000"/>
              </a:spcBef>
              <a:buSzPct val="100000"/>
            </a:pPr>
            <a:r>
              <a:rPr lang="en-US" sz="800" b="0" u="none" dirty="0">
                <a:solidFill>
                  <a:prstClr val="black"/>
                </a:solidFill>
              </a:rPr>
              <a:t>Tropical Cyclone Integrated Data Exchange and Analysis System</a:t>
            </a:r>
          </a:p>
          <a:p>
            <a:pPr eaLnBrk="0" hangingPunct="0">
              <a:lnSpc>
                <a:spcPct val="75000"/>
              </a:lnSpc>
              <a:spcBef>
                <a:spcPct val="20000"/>
              </a:spcBef>
              <a:buSzPct val="100000"/>
            </a:pPr>
            <a:r>
              <a:rPr lang="en-US" sz="800" b="0" u="none" dirty="0">
                <a:solidFill>
                  <a:prstClr val="black"/>
                </a:solidFill>
                <a:cs typeface="Arial" pitchFamily="34" charset="0"/>
              </a:rPr>
              <a:t>Tracking and Data Relay Satellite System</a:t>
            </a:r>
          </a:p>
          <a:p>
            <a:pPr eaLnBrk="0" hangingPunct="0">
              <a:lnSpc>
                <a:spcPct val="75000"/>
              </a:lnSpc>
              <a:spcBef>
                <a:spcPct val="20000"/>
              </a:spcBef>
              <a:buSzPct val="100000"/>
            </a:pPr>
            <a:r>
              <a:rPr lang="en-US" sz="800" b="0" u="none" dirty="0">
                <a:solidFill>
                  <a:prstClr val="black"/>
                </a:solidFill>
                <a:cs typeface="Arial" pitchFamily="34" charset="0"/>
              </a:rPr>
              <a:t>Tropospheric Emission Spectrometer</a:t>
            </a:r>
          </a:p>
          <a:p>
            <a:pPr eaLnBrk="0" hangingPunct="0">
              <a:lnSpc>
                <a:spcPct val="75000"/>
              </a:lnSpc>
              <a:spcBef>
                <a:spcPct val="20000"/>
              </a:spcBef>
              <a:buSzPct val="100000"/>
            </a:pPr>
            <a:r>
              <a:rPr lang="en-US" sz="800" b="0" u="none" dirty="0">
                <a:solidFill>
                  <a:prstClr val="black"/>
                </a:solidFill>
                <a:cs typeface="Arial" pitchFamily="34" charset="0"/>
              </a:rPr>
              <a:t>Technical Interchange Meeting</a:t>
            </a:r>
          </a:p>
          <a:p>
            <a:pPr eaLnBrk="0" hangingPunct="0">
              <a:lnSpc>
                <a:spcPct val="75000"/>
              </a:lnSpc>
              <a:spcBef>
                <a:spcPct val="20000"/>
              </a:spcBef>
              <a:buSzPct val="100000"/>
            </a:pPr>
            <a:r>
              <a:rPr lang="en-US" sz="800" b="0" u="none" dirty="0">
                <a:solidFill>
                  <a:prstClr val="black"/>
                </a:solidFill>
                <a:cs typeface="Arial" pitchFamily="34" charset="0"/>
              </a:rPr>
              <a:t>Transportable Orbital Tracking System</a:t>
            </a:r>
          </a:p>
          <a:p>
            <a:pPr eaLnBrk="0" hangingPunct="0">
              <a:lnSpc>
                <a:spcPct val="75000"/>
              </a:lnSpc>
              <a:spcBef>
                <a:spcPct val="20000"/>
              </a:spcBef>
              <a:buSzPct val="100000"/>
            </a:pPr>
            <a:r>
              <a:rPr lang="en-US" sz="800" b="0" u="none" dirty="0">
                <a:solidFill>
                  <a:prstClr val="black"/>
                </a:solidFill>
                <a:cs typeface="Arial" pitchFamily="34" charset="0"/>
              </a:rPr>
              <a:t>Telemetry (subsystem)</a:t>
            </a:r>
          </a:p>
          <a:p>
            <a:pPr eaLnBrk="0" hangingPunct="0">
              <a:lnSpc>
                <a:spcPct val="75000"/>
              </a:lnSpc>
              <a:spcBef>
                <a:spcPct val="20000"/>
              </a:spcBef>
              <a:buSzPct val="100000"/>
            </a:pPr>
            <a:r>
              <a:rPr lang="en-US" sz="800" b="0" u="none" dirty="0">
                <a:solidFill>
                  <a:prstClr val="black"/>
                </a:solidFill>
                <a:cs typeface="Arial" pitchFamily="34" charset="0"/>
              </a:rPr>
              <a:t>Tropical Rainfall Measuring Mission</a:t>
            </a:r>
          </a:p>
          <a:p>
            <a:pPr eaLnBrk="0" hangingPunct="0">
              <a:lnSpc>
                <a:spcPct val="75000"/>
              </a:lnSpc>
              <a:spcBef>
                <a:spcPct val="20000"/>
              </a:spcBef>
              <a:buSzPct val="100000"/>
            </a:pPr>
            <a:r>
              <a:rPr lang="en-US" sz="800" b="0" u="none" dirty="0">
                <a:solidFill>
                  <a:prstClr val="black"/>
                </a:solidFill>
                <a:cs typeface="Arial" pitchFamily="34" charset="0"/>
              </a:rPr>
              <a:t>Test Readiness Review</a:t>
            </a:r>
          </a:p>
          <a:p>
            <a:pPr eaLnBrk="0" hangingPunct="0">
              <a:lnSpc>
                <a:spcPct val="85000"/>
              </a:lnSpc>
              <a:spcBef>
                <a:spcPct val="20000"/>
              </a:spcBef>
              <a:buSzPct val="100000"/>
            </a:pPr>
            <a:r>
              <a:rPr lang="en-US" sz="800" b="0" u="none" dirty="0">
                <a:solidFill>
                  <a:prstClr val="black"/>
                </a:solidFill>
                <a:cs typeface="Arial" pitchFamily="34" charset="0"/>
              </a:rPr>
              <a:t>TRMM Science Data &amp; Information System</a:t>
            </a:r>
          </a:p>
          <a:p>
            <a:pPr eaLnBrk="0" hangingPunct="0">
              <a:lnSpc>
                <a:spcPct val="75000"/>
              </a:lnSpc>
              <a:spcBef>
                <a:spcPct val="20000"/>
              </a:spcBef>
              <a:buSzPct val="100000"/>
            </a:pPr>
            <a:r>
              <a:rPr lang="en-US" sz="800" b="0" u="none" dirty="0">
                <a:solidFill>
                  <a:prstClr val="black"/>
                </a:solidFill>
                <a:cs typeface="Arial" pitchFamily="34" charset="0"/>
              </a:rPr>
              <a:t>Unique Project Identifier</a:t>
            </a:r>
          </a:p>
          <a:p>
            <a:pPr eaLnBrk="0" hangingPunct="0">
              <a:lnSpc>
                <a:spcPct val="75000"/>
              </a:lnSpc>
              <a:spcBef>
                <a:spcPct val="20000"/>
              </a:spcBef>
              <a:buSzPct val="100000"/>
            </a:pPr>
            <a:r>
              <a:rPr lang="en-US" sz="800" b="0" u="none" dirty="0">
                <a:solidFill>
                  <a:prstClr val="black"/>
                </a:solidFill>
                <a:cs typeface="Arial" pitchFamily="34" charset="0"/>
              </a:rPr>
              <a:t>Uninterruptible Power Supply</a:t>
            </a:r>
          </a:p>
          <a:p>
            <a:pPr eaLnBrk="0" hangingPunct="0">
              <a:lnSpc>
                <a:spcPct val="75000"/>
              </a:lnSpc>
              <a:spcBef>
                <a:spcPct val="20000"/>
              </a:spcBef>
              <a:buSzPct val="100000"/>
            </a:pPr>
            <a:r>
              <a:rPr lang="en-US" sz="800" b="0" u="none" dirty="0" smtClean="0">
                <a:solidFill>
                  <a:prstClr val="black"/>
                </a:solidFill>
                <a:cs typeface="Arial" pitchFamily="34" charset="0"/>
              </a:rPr>
              <a:t>User Registration System</a:t>
            </a:r>
          </a:p>
          <a:p>
            <a:pPr eaLnBrk="0" hangingPunct="0">
              <a:lnSpc>
                <a:spcPct val="75000"/>
              </a:lnSpc>
              <a:spcBef>
                <a:spcPct val="20000"/>
              </a:spcBef>
              <a:buSzPct val="100000"/>
            </a:pPr>
            <a:r>
              <a:rPr lang="en-US" sz="800" b="0" u="none" dirty="0">
                <a:solidFill>
                  <a:prstClr val="black"/>
                </a:solidFill>
                <a:cs typeface="Arial" pitchFamily="34" charset="0"/>
              </a:rPr>
              <a:t>U</a:t>
            </a:r>
            <a:r>
              <a:rPr lang="en-US" sz="800" b="0" u="none" dirty="0" smtClean="0">
                <a:solidFill>
                  <a:prstClr val="black"/>
                </a:solidFill>
                <a:cs typeface="Arial" pitchFamily="34" charset="0"/>
              </a:rPr>
              <a:t>nited </a:t>
            </a:r>
            <a:r>
              <a:rPr lang="en-US" sz="800" b="0" u="none" dirty="0">
                <a:solidFill>
                  <a:prstClr val="black"/>
                </a:solidFill>
                <a:cs typeface="Arial" pitchFamily="34" charset="0"/>
              </a:rPr>
              <a:t>States Geological Survey </a:t>
            </a:r>
            <a:endParaRPr lang="en-US" sz="800" b="0" u="none" dirty="0" smtClean="0">
              <a:solidFill>
                <a:prstClr val="black"/>
              </a:solidFill>
              <a:cs typeface="Arial" pitchFamily="34" charset="0"/>
            </a:endParaRPr>
          </a:p>
          <a:p>
            <a:pPr eaLnBrk="0" hangingPunct="0">
              <a:lnSpc>
                <a:spcPct val="75000"/>
              </a:lnSpc>
              <a:spcBef>
                <a:spcPct val="20000"/>
              </a:spcBef>
              <a:buSzPct val="100000"/>
            </a:pPr>
            <a:r>
              <a:rPr lang="en-US" sz="800" b="0" u="none" dirty="0" smtClean="0">
                <a:solidFill>
                  <a:prstClr val="black"/>
                </a:solidFill>
                <a:cs typeface="Arial" pitchFamily="34" charset="0"/>
              </a:rPr>
              <a:t>Verification </a:t>
            </a:r>
            <a:r>
              <a:rPr lang="en-US" sz="800" b="0" u="none" dirty="0">
                <a:solidFill>
                  <a:prstClr val="black"/>
                </a:solidFill>
                <a:cs typeface="Arial" pitchFamily="34" charset="0"/>
              </a:rPr>
              <a:t>and Acceptance Test Center </a:t>
            </a:r>
          </a:p>
          <a:p>
            <a:pPr eaLnBrk="0" hangingPunct="0">
              <a:lnSpc>
                <a:spcPct val="75000"/>
              </a:lnSpc>
              <a:spcBef>
                <a:spcPct val="20000"/>
              </a:spcBef>
              <a:buSzPct val="100000"/>
            </a:pPr>
            <a:r>
              <a:rPr lang="en-US" sz="800" b="0" u="none" dirty="0">
                <a:solidFill>
                  <a:prstClr val="black"/>
                </a:solidFill>
                <a:latin typeface="Arial" pitchFamily="-112" charset="0"/>
                <a:ea typeface="ＭＳ Ｐゴシック" pitchFamily="-112" charset="-128"/>
                <a:cs typeface="ＭＳ Ｐゴシック" pitchFamily="-112" charset="-128"/>
              </a:rPr>
              <a:t>Visible Infrared Imager Radiometer Suite</a:t>
            </a:r>
          </a:p>
          <a:p>
            <a:pPr eaLnBrk="0" hangingPunct="0">
              <a:lnSpc>
                <a:spcPct val="75000"/>
              </a:lnSpc>
              <a:spcBef>
                <a:spcPct val="20000"/>
              </a:spcBef>
              <a:buSzPct val="100000"/>
            </a:pPr>
            <a:r>
              <a:rPr lang="en-US" sz="800" b="0" u="none" dirty="0">
                <a:solidFill>
                  <a:prstClr val="black"/>
                </a:solidFill>
                <a:latin typeface="Arial" pitchFamily="-112" charset="0"/>
                <a:ea typeface="ＭＳ Ｐゴシック" pitchFamily="-112" charset="-128"/>
                <a:cs typeface="Arial" pitchFamily="34" charset="0"/>
              </a:rPr>
              <a:t>World Data System</a:t>
            </a:r>
            <a:endParaRPr lang="en-US" sz="800" b="0" u="none" dirty="0">
              <a:solidFill>
                <a:prstClr val="black"/>
              </a:solidFill>
              <a:cs typeface="Arial" pitchFamily="34" charset="0"/>
            </a:endParaRPr>
          </a:p>
          <a:p>
            <a:pPr eaLnBrk="0" hangingPunct="0">
              <a:lnSpc>
                <a:spcPct val="75000"/>
              </a:lnSpc>
              <a:spcBef>
                <a:spcPct val="20000"/>
              </a:spcBef>
              <a:buSzPct val="100000"/>
            </a:pPr>
            <a:r>
              <a:rPr lang="en-US" sz="800" b="0" u="none" dirty="0">
                <a:solidFill>
                  <a:prstClr val="black"/>
                </a:solidFill>
                <a:cs typeface="Arial" pitchFamily="34" charset="0"/>
              </a:rPr>
              <a:t>Working Group on Information Systems and Services</a:t>
            </a:r>
          </a:p>
          <a:p>
            <a:pPr eaLnBrk="0" hangingPunct="0">
              <a:lnSpc>
                <a:spcPct val="75000"/>
              </a:lnSpc>
              <a:spcBef>
                <a:spcPct val="20000"/>
              </a:spcBef>
              <a:buSzPct val="100000"/>
            </a:pPr>
            <a:r>
              <a:rPr lang="en-US" sz="800" b="0" u="none" dirty="0">
                <a:solidFill>
                  <a:prstClr val="black"/>
                </a:solidFill>
                <a:cs typeface="Arial" pitchFamily="34" charset="0"/>
              </a:rPr>
              <a:t>Warehouse Inventory Search Tool</a:t>
            </a:r>
          </a:p>
          <a:p>
            <a:pPr eaLnBrk="0" hangingPunct="0">
              <a:lnSpc>
                <a:spcPct val="75000"/>
              </a:lnSpc>
              <a:spcBef>
                <a:spcPct val="20000"/>
              </a:spcBef>
              <a:buSzPct val="100000"/>
            </a:pPr>
            <a:r>
              <a:rPr lang="en-US" sz="800" b="0" u="none" dirty="0">
                <a:solidFill>
                  <a:prstClr val="black"/>
                </a:solidFill>
                <a:cs typeface="Arial" pitchFamily="34" charset="0"/>
              </a:rPr>
              <a:t>Wallops Flight Facility</a:t>
            </a:r>
          </a:p>
          <a:p>
            <a:pPr eaLnBrk="0" hangingPunct="0">
              <a:lnSpc>
                <a:spcPct val="75000"/>
              </a:lnSpc>
              <a:spcBef>
                <a:spcPct val="20000"/>
              </a:spcBef>
              <a:buSzPct val="100000"/>
            </a:pPr>
            <a:r>
              <a:rPr lang="en-US" sz="800" b="0" u="none" dirty="0">
                <a:solidFill>
                  <a:prstClr val="black"/>
                </a:solidFill>
                <a:cs typeface="Arial" pitchFamily="34" charset="0"/>
              </a:rPr>
              <a:t>Web Service Definition Language</a:t>
            </a:r>
          </a:p>
          <a:p>
            <a:pPr eaLnBrk="0" hangingPunct="0">
              <a:lnSpc>
                <a:spcPct val="75000"/>
              </a:lnSpc>
              <a:spcBef>
                <a:spcPct val="20000"/>
              </a:spcBef>
              <a:buSzPct val="100000"/>
            </a:pPr>
            <a:r>
              <a:rPr lang="en-US" sz="800" b="0" u="none" dirty="0">
                <a:solidFill>
                  <a:prstClr val="black"/>
                </a:solidFill>
                <a:cs typeface="Arial" pitchFamily="34" charset="0"/>
              </a:rPr>
              <a:t>Year To Date</a:t>
            </a:r>
          </a:p>
          <a:p>
            <a:pPr eaLnBrk="0" hangingPunct="0">
              <a:lnSpc>
                <a:spcPct val="75000"/>
              </a:lnSpc>
              <a:spcBef>
                <a:spcPct val="20000"/>
              </a:spcBef>
              <a:buSzPct val="100000"/>
            </a:pPr>
            <a:endParaRPr lang="en-US" b="0" u="none" dirty="0">
              <a:solidFill>
                <a:prstClr val="black"/>
              </a:solidFill>
              <a:cs typeface="Arial" pitchFamily="34" charset="0"/>
            </a:endParaRPr>
          </a:p>
          <a:p>
            <a:endParaRPr lang="en-US" dirty="0">
              <a:solidFill>
                <a:prstClr val="black"/>
              </a:solidFill>
            </a:endParaRPr>
          </a:p>
        </p:txBody>
      </p:sp>
      <p:sp>
        <p:nvSpPr>
          <p:cNvPr id="6" name="Slide Number Placeholder 5"/>
          <p:cNvSpPr>
            <a:spLocks noGrp="1"/>
          </p:cNvSpPr>
          <p:nvPr>
            <p:ph type="sldNum" sz="quarter" idx="10"/>
          </p:nvPr>
        </p:nvSpPr>
        <p:spPr/>
        <p:txBody>
          <a:bodyPr/>
          <a:lstStyle/>
          <a:p>
            <a:fld id="{D22852D3-3D0E-4F93-9823-945127AF5D3D}" type="slidenum">
              <a:rPr lang="en-US" altLang="en-US" sz="1200" smtClean="0">
                <a:solidFill>
                  <a:srgbClr val="000000"/>
                </a:solidFill>
              </a:rPr>
              <a:pPr/>
              <a:t>26</a:t>
            </a:fld>
            <a:endParaRPr lang="en-US" altLang="en-US" sz="1200" dirty="0">
              <a:solidFill>
                <a:srgbClr val="000000"/>
              </a:solidFill>
            </a:endParaRPr>
          </a:p>
        </p:txBody>
      </p:sp>
    </p:spTree>
    <p:extLst>
      <p:ext uri="{BB962C8B-B14F-4D97-AF65-F5344CB8AC3E}">
        <p14:creationId xmlns:p14="http://schemas.microsoft.com/office/powerpoint/2010/main" val="907143106"/>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01" y="-71590"/>
            <a:ext cx="8229600" cy="1143000"/>
          </a:xfrm>
        </p:spPr>
        <p:txBody>
          <a:bodyPr>
            <a:normAutofit/>
          </a:bodyPr>
          <a:lstStyle/>
          <a:p>
            <a:pPr eaLnBrk="0" fontAlgn="base" hangingPunct="0">
              <a:lnSpc>
                <a:spcPct val="85000"/>
              </a:lnSpc>
              <a:spcAft>
                <a:spcPct val="0"/>
              </a:spcAft>
            </a:pPr>
            <a:r>
              <a:rPr lang="en-US" b="1" dirty="0" smtClean="0">
                <a:solidFill>
                  <a:srgbClr val="2E25A5"/>
                </a:solidFill>
                <a:latin typeface=" Arial"/>
                <a:ea typeface="MS PGothic" panose="020B0600070205080204" pitchFamily="34" charset="-128"/>
                <a:cs typeface="ＭＳ Ｐゴシック" pitchFamily="-65" charset="-128"/>
              </a:rPr>
              <a:t>Topics</a:t>
            </a:r>
            <a:endParaRPr lang="en-US" b="1" dirty="0">
              <a:solidFill>
                <a:srgbClr val="2E25A5"/>
              </a:solidFill>
              <a:latin typeface=" Arial"/>
              <a:ea typeface="MS PGothic" panose="020B0600070205080204" pitchFamily="34" charset="-128"/>
              <a:cs typeface="ＭＳ Ｐゴシック" pitchFamily="-65" charset="-128"/>
            </a:endParaRPr>
          </a:p>
        </p:txBody>
      </p:sp>
      <p:sp>
        <p:nvSpPr>
          <p:cNvPr id="3" name="Content Placeholder 2"/>
          <p:cNvSpPr>
            <a:spLocks noGrp="1"/>
          </p:cNvSpPr>
          <p:nvPr>
            <p:ph idx="1"/>
          </p:nvPr>
        </p:nvSpPr>
        <p:spPr>
          <a:xfrm>
            <a:off x="501588" y="1344533"/>
            <a:ext cx="8229600" cy="4058593"/>
          </a:xfrm>
        </p:spPr>
        <p:txBody>
          <a:bodyPr/>
          <a:lstStyle/>
          <a:p>
            <a:pPr>
              <a:lnSpc>
                <a:spcPct val="100000"/>
              </a:lnSpc>
            </a:pPr>
            <a:r>
              <a:rPr lang="en-US" sz="2400" dirty="0" smtClean="0"/>
              <a:t>EOSDIS Overview</a:t>
            </a:r>
          </a:p>
          <a:p>
            <a:pPr>
              <a:lnSpc>
                <a:spcPct val="100000"/>
              </a:lnSpc>
            </a:pPr>
            <a:r>
              <a:rPr lang="en-US" sz="2400" dirty="0" smtClean="0"/>
              <a:t>Metrics</a:t>
            </a:r>
            <a:endParaRPr lang="en-US" sz="2400" dirty="0" smtClean="0"/>
          </a:p>
          <a:p>
            <a:pPr>
              <a:lnSpc>
                <a:spcPct val="100000"/>
              </a:lnSpc>
            </a:pPr>
            <a:r>
              <a:rPr lang="en-US" sz="2400" dirty="0" smtClean="0"/>
              <a:t>Status of NASA SNPP Data Production</a:t>
            </a:r>
          </a:p>
          <a:p>
            <a:pPr>
              <a:lnSpc>
                <a:spcPct val="100000"/>
              </a:lnSpc>
            </a:pPr>
            <a:r>
              <a:rPr lang="en-US" sz="2400" dirty="0" smtClean="0"/>
              <a:t>Future Missions</a:t>
            </a:r>
          </a:p>
          <a:p>
            <a:pPr>
              <a:lnSpc>
                <a:spcPct val="100000"/>
              </a:lnSpc>
            </a:pPr>
            <a:r>
              <a:rPr lang="en-US" sz="2400" dirty="0" smtClean="0"/>
              <a:t>Update on EOSDIS Cloud Technology Prototypes</a:t>
            </a:r>
            <a:endParaRPr lang="en-US" sz="2400" dirty="0"/>
          </a:p>
        </p:txBody>
      </p:sp>
      <p:sp>
        <p:nvSpPr>
          <p:cNvPr id="6" name="Slide Number Placeholder 5"/>
          <p:cNvSpPr>
            <a:spLocks noGrp="1"/>
          </p:cNvSpPr>
          <p:nvPr>
            <p:ph type="sldNum" sz="quarter" idx="10"/>
          </p:nvPr>
        </p:nvSpPr>
        <p:spPr/>
        <p:txBody>
          <a:bodyPr/>
          <a:lstStyle/>
          <a:p>
            <a:fld id="{EA73A69F-5CD1-4646-B217-3A7E8E562A92}" type="slidenum">
              <a:rPr lang="en-US" altLang="en-US" sz="1200" smtClean="0">
                <a:solidFill>
                  <a:srgbClr val="000000"/>
                </a:solidFill>
              </a:rPr>
              <a:pPr/>
              <a:t>3</a:t>
            </a:fld>
            <a:endParaRPr lang="en-US" altLang="en-US" sz="1200" dirty="0">
              <a:solidFill>
                <a:srgbClr val="000000"/>
              </a:solidFill>
            </a:endParaRPr>
          </a:p>
        </p:txBody>
      </p:sp>
    </p:spTree>
    <p:extLst>
      <p:ext uri="{BB962C8B-B14F-4D97-AF65-F5344CB8AC3E}">
        <p14:creationId xmlns:p14="http://schemas.microsoft.com/office/powerpoint/2010/main" val="227584089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085850" y="36513"/>
            <a:ext cx="6950075" cy="854075"/>
          </a:xfrm>
        </p:spPr>
        <p:txBody>
          <a:bodyPr/>
          <a:lstStyle/>
          <a:p>
            <a:r>
              <a:rPr lang="en-US" altLang="en-US" sz="3600" dirty="0" smtClean="0"/>
              <a:t>Data Sources</a:t>
            </a:r>
          </a:p>
        </p:txBody>
      </p:sp>
      <p:sp>
        <p:nvSpPr>
          <p:cNvPr id="43010" name="Content Placeholder 2"/>
          <p:cNvSpPr>
            <a:spLocks noGrp="1"/>
          </p:cNvSpPr>
          <p:nvPr>
            <p:ph idx="1"/>
          </p:nvPr>
        </p:nvSpPr>
        <p:spPr>
          <a:xfrm>
            <a:off x="530225" y="1290638"/>
            <a:ext cx="8278813" cy="225425"/>
          </a:xfrm>
        </p:spPr>
        <p:txBody>
          <a:bodyPr/>
          <a:lstStyle/>
          <a:p>
            <a:endParaRPr lang="en-US" altLang="en-US" sz="1800" smtClean="0"/>
          </a:p>
        </p:txBody>
      </p:sp>
      <p:graphicFrame>
        <p:nvGraphicFramePr>
          <p:cNvPr id="5" name="Table 4"/>
          <p:cNvGraphicFramePr>
            <a:graphicFrameLocks noGrp="1"/>
          </p:cNvGraphicFramePr>
          <p:nvPr>
            <p:extLst>
              <p:ext uri="{D42A27DB-BD31-4B8C-83A1-F6EECF244321}">
                <p14:modId xmlns:p14="http://schemas.microsoft.com/office/powerpoint/2010/main" val="783493969"/>
              </p:ext>
            </p:extLst>
          </p:nvPr>
        </p:nvGraphicFramePr>
        <p:xfrm>
          <a:off x="474663" y="1279525"/>
          <a:ext cx="8420100" cy="4733736"/>
        </p:xfrm>
        <a:graphic>
          <a:graphicData uri="http://schemas.openxmlformats.org/drawingml/2006/table">
            <a:tbl>
              <a:tblPr/>
              <a:tblGrid>
                <a:gridCol w="2822575"/>
                <a:gridCol w="5597525"/>
              </a:tblGrid>
              <a:tr h="606425">
                <a:tc>
                  <a:txBody>
                    <a:bodyPr/>
                    <a:lstStyle>
                      <a:lvl1pPr defTabSz="457200" eaLnBrk="0" hangingPunct="0">
                        <a:lnSpc>
                          <a:spcPct val="85000"/>
                        </a:lnSpc>
                        <a:spcBef>
                          <a:spcPct val="20000"/>
                        </a:spcBef>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lnSpc>
                          <a:spcPct val="85000"/>
                        </a:lnSpc>
                        <a:spcBef>
                          <a:spcPct val="20000"/>
                        </a:spcBef>
                        <a:buFont typeface="Times" panose="02020603050405020304" pitchFamily="18" charset="0"/>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3pPr>
                      <a:lvl4pPr marL="16002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4pPr>
                      <a:lvl5pPr marL="2057400" indent="-228600" defTabSz="457200" eaLnBrk="0" hangingPunct="0">
                        <a:lnSpc>
                          <a:spcPct val="85000"/>
                        </a:lnSpc>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Arial" panose="020B0604020202020204" pitchFamily="34" charset="0"/>
                          <a:ea typeface="MS PGothic" panose="020B0600070205080204" pitchFamily="34" charset="-128"/>
                        </a:rPr>
                        <a:t>Type</a:t>
                      </a:r>
                      <a:endParaRPr kumimoji="0" lang="en-US" altLang="en-US" sz="14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457200" eaLnBrk="0" hangingPunct="0">
                        <a:lnSpc>
                          <a:spcPct val="85000"/>
                        </a:lnSpc>
                        <a:spcBef>
                          <a:spcPct val="20000"/>
                        </a:spcBef>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lnSpc>
                          <a:spcPct val="85000"/>
                        </a:lnSpc>
                        <a:spcBef>
                          <a:spcPct val="20000"/>
                        </a:spcBef>
                        <a:buFont typeface="Times" panose="02020603050405020304" pitchFamily="18" charset="0"/>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3pPr>
                      <a:lvl4pPr marL="16002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4pPr>
                      <a:lvl5pPr marL="2057400" indent="-228600" defTabSz="457200" eaLnBrk="0" hangingPunct="0">
                        <a:lnSpc>
                          <a:spcPct val="85000"/>
                        </a:lnSpc>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smtClean="0">
                          <a:ln>
                            <a:noFill/>
                          </a:ln>
                          <a:solidFill>
                            <a:srgbClr val="FFFFFF"/>
                          </a:solidFill>
                          <a:effectLst/>
                          <a:latin typeface="Arial" panose="020B0604020202020204" pitchFamily="34" charset="0"/>
                          <a:ea typeface="MS PGothic" panose="020B0600070205080204" pitchFamily="34" charset="-128"/>
                        </a:rPr>
                        <a:t>Example Missions</a:t>
                      </a:r>
                      <a:endParaRPr kumimoji="0" lang="en-US" altLang="en-US" sz="16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801688">
                <a:tc>
                  <a:txBody>
                    <a:bodyPr/>
                    <a:lstStyle>
                      <a:lvl1pPr defTabSz="457200" eaLnBrk="0" hangingPunct="0">
                        <a:lnSpc>
                          <a:spcPct val="85000"/>
                        </a:lnSpc>
                        <a:spcBef>
                          <a:spcPct val="20000"/>
                        </a:spcBef>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lnSpc>
                          <a:spcPct val="85000"/>
                        </a:lnSpc>
                        <a:spcBef>
                          <a:spcPct val="20000"/>
                        </a:spcBef>
                        <a:buFont typeface="Times" panose="02020603050405020304" pitchFamily="18" charset="0"/>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3pPr>
                      <a:lvl4pPr marL="16002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4pPr>
                      <a:lvl5pPr marL="2057400" indent="-228600" defTabSz="457200" eaLnBrk="0" hangingPunct="0">
                        <a:lnSpc>
                          <a:spcPct val="85000"/>
                        </a:lnSpc>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Satellite/on-orbit Missions</a:t>
                      </a:r>
                      <a:endPar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457200" eaLnBrk="0" hangingPunct="0">
                        <a:lnSpc>
                          <a:spcPct val="85000"/>
                        </a:lnSpc>
                        <a:spcBef>
                          <a:spcPct val="20000"/>
                        </a:spcBef>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lnSpc>
                          <a:spcPct val="85000"/>
                        </a:lnSpc>
                        <a:spcBef>
                          <a:spcPct val="20000"/>
                        </a:spcBef>
                        <a:buFont typeface="Times" panose="02020603050405020304" pitchFamily="18" charset="0"/>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3pPr>
                      <a:lvl4pPr marL="16002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4pPr>
                      <a:lvl5pPr marL="2057400" indent="-228600" defTabSz="457200" eaLnBrk="0" hangingPunct="0">
                        <a:lnSpc>
                          <a:spcPct val="85000"/>
                        </a:lnSpc>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Terra, Aqua, Aura, </a:t>
                      </a:r>
                      <a:r>
                        <a:rPr kumimoji="0" lang="en-US" altLang="en-US" sz="1800" b="0" i="0" u="none" strike="noStrike" cap="none" normalizeH="0" baseline="0" dirty="0" err="1" smtClean="0">
                          <a:ln>
                            <a:noFill/>
                          </a:ln>
                          <a:solidFill>
                            <a:srgbClr val="000000"/>
                          </a:solidFill>
                          <a:effectLst/>
                          <a:latin typeface="Arial" panose="020B0604020202020204" pitchFamily="34" charset="0"/>
                          <a:ea typeface="MS PGothic" panose="020B0600070205080204" pitchFamily="34" charset="-128"/>
                        </a:rPr>
                        <a:t>Suomi</a:t>
                      </a:r>
                      <a:r>
                        <a:rPr kumimoji="0" lang="en-US"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-NPP, SORCE, GPM, GRACE, </a:t>
                      </a:r>
                      <a:r>
                        <a:rPr kumimoji="0" lang="en-US" altLang="en-US" sz="1800" b="0" i="0" u="none" strike="noStrike" cap="none" normalizeH="0" baseline="0" dirty="0" err="1" smtClean="0">
                          <a:ln>
                            <a:noFill/>
                          </a:ln>
                          <a:solidFill>
                            <a:srgbClr val="000000"/>
                          </a:solidFill>
                          <a:effectLst/>
                          <a:latin typeface="Arial" panose="020B0604020202020204" pitchFamily="34" charset="0"/>
                          <a:ea typeface="MS PGothic" panose="020B0600070205080204" pitchFamily="34" charset="-128"/>
                        </a:rPr>
                        <a:t>CloudSat</a:t>
                      </a:r>
                      <a:r>
                        <a:rPr kumimoji="0" lang="en-US"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CALIPSO, etc.</a:t>
                      </a:r>
                      <a:endParaRPr kumimoji="0" lang="en-US" altLang="en-US"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630238">
                <a:tc>
                  <a:txBody>
                    <a:bodyPr/>
                    <a:lstStyle>
                      <a:lvl1pPr defTabSz="457200" eaLnBrk="0" hangingPunct="0">
                        <a:lnSpc>
                          <a:spcPct val="85000"/>
                        </a:lnSpc>
                        <a:spcBef>
                          <a:spcPct val="20000"/>
                        </a:spcBef>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lnSpc>
                          <a:spcPct val="85000"/>
                        </a:lnSpc>
                        <a:spcBef>
                          <a:spcPct val="20000"/>
                        </a:spcBef>
                        <a:buFont typeface="Times" panose="02020603050405020304" pitchFamily="18" charset="0"/>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3pPr>
                      <a:lvl4pPr marL="16002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4pPr>
                      <a:lvl5pPr marL="2057400" indent="-228600" defTabSz="457200" eaLnBrk="0" hangingPunct="0">
                        <a:lnSpc>
                          <a:spcPct val="85000"/>
                        </a:lnSpc>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Airborne missions</a:t>
                      </a:r>
                      <a:endPar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457200" eaLnBrk="0" hangingPunct="0">
                        <a:lnSpc>
                          <a:spcPct val="85000"/>
                        </a:lnSpc>
                        <a:spcBef>
                          <a:spcPct val="20000"/>
                        </a:spcBef>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lnSpc>
                          <a:spcPct val="85000"/>
                        </a:lnSpc>
                        <a:spcBef>
                          <a:spcPct val="20000"/>
                        </a:spcBef>
                        <a:buFont typeface="Times" panose="02020603050405020304" pitchFamily="18" charset="0"/>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3pPr>
                      <a:lvl4pPr marL="16002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4pPr>
                      <a:lvl5pPr marL="2057400" indent="-228600" defTabSz="457200" eaLnBrk="0" hangingPunct="0">
                        <a:lnSpc>
                          <a:spcPct val="85000"/>
                        </a:lnSpc>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IceBridge, Earth Ventures (5+ missions), UAVSAR, etc.</a:t>
                      </a:r>
                      <a:endPar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630238">
                <a:tc>
                  <a:txBody>
                    <a:bodyPr/>
                    <a:lstStyle>
                      <a:lvl1pPr defTabSz="457200" eaLnBrk="0" hangingPunct="0">
                        <a:lnSpc>
                          <a:spcPct val="85000"/>
                        </a:lnSpc>
                        <a:spcBef>
                          <a:spcPct val="20000"/>
                        </a:spcBef>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lnSpc>
                          <a:spcPct val="85000"/>
                        </a:lnSpc>
                        <a:spcBef>
                          <a:spcPct val="20000"/>
                        </a:spcBef>
                        <a:buFont typeface="Times" panose="02020603050405020304" pitchFamily="18" charset="0"/>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3pPr>
                      <a:lvl4pPr marL="16002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4pPr>
                      <a:lvl5pPr marL="2057400" indent="-228600" defTabSz="457200" eaLnBrk="0" hangingPunct="0">
                        <a:lnSpc>
                          <a:spcPct val="85000"/>
                        </a:lnSpc>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In Situ Measurement missions</a:t>
                      </a:r>
                      <a:endPar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457200" eaLnBrk="0" hangingPunct="0">
                        <a:lnSpc>
                          <a:spcPct val="85000"/>
                        </a:lnSpc>
                        <a:spcBef>
                          <a:spcPct val="20000"/>
                        </a:spcBef>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lnSpc>
                          <a:spcPct val="85000"/>
                        </a:lnSpc>
                        <a:spcBef>
                          <a:spcPct val="20000"/>
                        </a:spcBef>
                        <a:buFont typeface="Times" panose="02020603050405020304" pitchFamily="18" charset="0"/>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3pPr>
                      <a:lvl4pPr marL="16002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4pPr>
                      <a:lvl5pPr marL="2057400" indent="-228600" defTabSz="457200" eaLnBrk="0" hangingPunct="0">
                        <a:lnSpc>
                          <a:spcPct val="85000"/>
                        </a:lnSpc>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Field campaigns on land (e.g., LBA-ECO) and in the ocean (e.g., SPURS)</a:t>
                      </a:r>
                      <a:endPar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801688">
                <a:tc>
                  <a:txBody>
                    <a:bodyPr/>
                    <a:lstStyle>
                      <a:lvl1pPr defTabSz="457200" eaLnBrk="0" hangingPunct="0">
                        <a:lnSpc>
                          <a:spcPct val="85000"/>
                        </a:lnSpc>
                        <a:spcBef>
                          <a:spcPct val="20000"/>
                        </a:spcBef>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lnSpc>
                          <a:spcPct val="85000"/>
                        </a:lnSpc>
                        <a:spcBef>
                          <a:spcPct val="20000"/>
                        </a:spcBef>
                        <a:buFont typeface="Times" panose="02020603050405020304" pitchFamily="18" charset="0"/>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3pPr>
                      <a:lvl4pPr marL="16002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4pPr>
                      <a:lvl5pPr marL="2057400" indent="-228600" defTabSz="457200" eaLnBrk="0" hangingPunct="0">
                        <a:lnSpc>
                          <a:spcPct val="85000"/>
                        </a:lnSpc>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Applications support</a:t>
                      </a:r>
                      <a:endPar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lvl1pPr defTabSz="457200" eaLnBrk="0" hangingPunct="0">
                        <a:lnSpc>
                          <a:spcPct val="85000"/>
                        </a:lnSpc>
                        <a:spcBef>
                          <a:spcPct val="20000"/>
                        </a:spcBef>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lnSpc>
                          <a:spcPct val="85000"/>
                        </a:lnSpc>
                        <a:spcBef>
                          <a:spcPct val="20000"/>
                        </a:spcBef>
                        <a:buFont typeface="Times" panose="02020603050405020304" pitchFamily="18" charset="0"/>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3pPr>
                      <a:lvl4pPr marL="16002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4pPr>
                      <a:lvl5pPr marL="2057400" indent="-228600" defTabSz="457200" eaLnBrk="0" hangingPunct="0">
                        <a:lnSpc>
                          <a:spcPct val="85000"/>
                        </a:lnSpc>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Near-real time creation and distribution of selected products for applications communities</a:t>
                      </a:r>
                      <a:endPar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1262063">
                <a:tc>
                  <a:txBody>
                    <a:bodyPr/>
                    <a:lstStyle>
                      <a:lvl1pPr defTabSz="457200" eaLnBrk="0" hangingPunct="0">
                        <a:lnSpc>
                          <a:spcPct val="85000"/>
                        </a:lnSpc>
                        <a:spcBef>
                          <a:spcPct val="20000"/>
                        </a:spcBef>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lnSpc>
                          <a:spcPct val="85000"/>
                        </a:lnSpc>
                        <a:spcBef>
                          <a:spcPct val="20000"/>
                        </a:spcBef>
                        <a:buFont typeface="Times" panose="02020603050405020304" pitchFamily="18" charset="0"/>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3pPr>
                      <a:lvl4pPr marL="16002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4pPr>
                      <a:lvl5pPr marL="2057400" indent="-228600" defTabSz="457200" eaLnBrk="0" hangingPunct="0">
                        <a:lnSpc>
                          <a:spcPct val="85000"/>
                        </a:lnSpc>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anose="020B0604020202020204" pitchFamily="34" charset="0"/>
                          <a:ea typeface="MS PGothic" panose="020B0600070205080204" pitchFamily="34" charset="-128"/>
                        </a:rPr>
                        <a:t>Earth Science Research support</a:t>
                      </a:r>
                      <a:endParaRPr kumimoji="0" lang="en-US" altLang="en-US"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457200" eaLnBrk="0" hangingPunct="0">
                        <a:lnSpc>
                          <a:spcPct val="85000"/>
                        </a:lnSpc>
                        <a:spcBef>
                          <a:spcPct val="20000"/>
                        </a:spcBef>
                        <a:buSzPct val="70000"/>
                        <a:buFont typeface="Wingdings" panose="05000000000000000000" pitchFamily="2" charset="2"/>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lnSpc>
                          <a:spcPct val="85000"/>
                        </a:lnSpc>
                        <a:spcBef>
                          <a:spcPct val="20000"/>
                        </a:spcBef>
                        <a:buFont typeface="Times" panose="02020603050405020304" pitchFamily="18" charset="0"/>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3pPr>
                      <a:lvl4pPr marL="1600200" indent="-228600" defTabSz="457200" eaLnBrk="0" hangingPunct="0">
                        <a:lnSpc>
                          <a:spcPct val="85000"/>
                        </a:lnSpc>
                        <a:spcBef>
                          <a:spcPct val="20000"/>
                        </a:spcBef>
                        <a:defRPr>
                          <a:solidFill>
                            <a:schemeClr val="tx1"/>
                          </a:solidFill>
                          <a:latin typeface="Arial" panose="020B0604020202020204" pitchFamily="34" charset="0"/>
                          <a:ea typeface="ヒラギノ角ゴ Pro W3" charset="-128"/>
                        </a:defRPr>
                      </a:lvl4pPr>
                      <a:lvl5pPr marL="2057400" indent="-228600" defTabSz="457200" eaLnBrk="0" hangingPunct="0">
                        <a:lnSpc>
                          <a:spcPct val="85000"/>
                        </a:lnSpc>
                        <a:spcBef>
                          <a:spcPct val="20000"/>
                        </a:spcBef>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85000"/>
                        </a:lnSpc>
                        <a:spcBef>
                          <a:spcPct val="2000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Research products from efforts like </a:t>
                      </a:r>
                      <a:r>
                        <a:rPr kumimoji="0" lang="en-US" altLang="en-US" sz="1800" b="0" i="0" u="none" strike="noStrike" cap="none" normalizeH="0" baseline="0" dirty="0" err="1" smtClean="0">
                          <a:ln>
                            <a:noFill/>
                          </a:ln>
                          <a:solidFill>
                            <a:srgbClr val="000000"/>
                          </a:solidFill>
                          <a:effectLst/>
                          <a:latin typeface="Arial" panose="020B0604020202020204" pitchFamily="34" charset="0"/>
                          <a:ea typeface="MS PGothic" panose="020B0600070205080204" pitchFamily="34" charset="-128"/>
                        </a:rPr>
                        <a:t>MEaSUREs</a:t>
                      </a:r>
                      <a:r>
                        <a:rPr kumimoji="0" lang="en-US" altLang="en-US" sz="1800" b="0"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  This also includes data from older, heritage missions (prior to EOS Program) that the DAACs rescue – e.g., Nimbus, </a:t>
                      </a:r>
                      <a:r>
                        <a:rPr kumimoji="0" lang="en-US" altLang="en-US" sz="1800" b="0" i="0" u="none" strike="noStrike" cap="none" normalizeH="0" baseline="0" dirty="0" err="1" smtClean="0">
                          <a:ln>
                            <a:noFill/>
                          </a:ln>
                          <a:solidFill>
                            <a:srgbClr val="000000"/>
                          </a:solidFill>
                          <a:effectLst/>
                          <a:latin typeface="Arial" panose="020B0604020202020204" pitchFamily="34" charset="0"/>
                          <a:ea typeface="MS PGothic" panose="020B0600070205080204" pitchFamily="34" charset="-128"/>
                        </a:rPr>
                        <a:t>SeaSat</a:t>
                      </a:r>
                      <a:endParaRPr kumimoji="0" lang="en-US" altLang="en-US"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bl>
          </a:graphicData>
        </a:graphic>
      </p:graphicFrame>
      <p:sp>
        <p:nvSpPr>
          <p:cNvPr id="2" name="Slide Number Placeholder 1"/>
          <p:cNvSpPr>
            <a:spLocks noGrp="1"/>
          </p:cNvSpPr>
          <p:nvPr>
            <p:ph type="sldNum" sz="quarter" idx="10"/>
          </p:nvPr>
        </p:nvSpPr>
        <p:spPr/>
        <p:txBody>
          <a:bodyPr/>
          <a:lstStyle/>
          <a:p>
            <a:fld id="{EA73A69F-5CD1-4646-B217-3A7E8E562A92}" type="slidenum">
              <a:rPr lang="en-US" altLang="en-US" sz="1200" smtClean="0">
                <a:solidFill>
                  <a:srgbClr val="000000"/>
                </a:solidFill>
              </a:rPr>
              <a:pPr/>
              <a:t>4</a:t>
            </a:fld>
            <a:endParaRPr lang="en-US" altLang="en-US" sz="1200" dirty="0">
              <a:solidFill>
                <a:srgbClr val="000000"/>
              </a:solidFill>
            </a:endParaRPr>
          </a:p>
        </p:txBody>
      </p:sp>
    </p:spTree>
    <p:extLst>
      <p:ext uri="{BB962C8B-B14F-4D97-AF65-F5344CB8AC3E}">
        <p14:creationId xmlns:p14="http://schemas.microsoft.com/office/powerpoint/2010/main" val="409946372"/>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0" y="0"/>
            <a:ext cx="9144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grpSp>
        <p:nvGrpSpPr>
          <p:cNvPr id="5123" name="Group 1"/>
          <p:cNvGrpSpPr>
            <a:grpSpLocks noChangeAspect="1"/>
          </p:cNvGrpSpPr>
          <p:nvPr/>
        </p:nvGrpSpPr>
        <p:grpSpPr bwMode="auto">
          <a:xfrm>
            <a:off x="612775" y="1290638"/>
            <a:ext cx="7916863" cy="4903787"/>
            <a:chOff x="1779588" y="1733550"/>
            <a:chExt cx="5640387" cy="3494088"/>
          </a:xfrm>
        </p:grpSpPr>
        <p:sp>
          <p:nvSpPr>
            <p:cNvPr id="5165" name="Freeform 13"/>
            <p:cNvSpPr>
              <a:spLocks/>
            </p:cNvSpPr>
            <p:nvPr/>
          </p:nvSpPr>
          <p:spPr bwMode="auto">
            <a:xfrm>
              <a:off x="7008813" y="1733550"/>
              <a:ext cx="411162" cy="658813"/>
            </a:xfrm>
            <a:custGeom>
              <a:avLst/>
              <a:gdLst>
                <a:gd name="T0" fmla="*/ 2147483646 w 208"/>
                <a:gd name="T1" fmla="*/ 2147483646 h 320"/>
                <a:gd name="T2" fmla="*/ 2147483646 w 208"/>
                <a:gd name="T3" fmla="*/ 2147483646 h 320"/>
                <a:gd name="T4" fmla="*/ 2147483646 w 208"/>
                <a:gd name="T5" fmla="*/ 2147483646 h 320"/>
                <a:gd name="T6" fmla="*/ 2147483646 w 208"/>
                <a:gd name="T7" fmla="*/ 2147483646 h 320"/>
                <a:gd name="T8" fmla="*/ 2147483646 w 208"/>
                <a:gd name="T9" fmla="*/ 2147483646 h 320"/>
                <a:gd name="T10" fmla="*/ 2147483646 w 208"/>
                <a:gd name="T11" fmla="*/ 2147483646 h 320"/>
                <a:gd name="T12" fmla="*/ 2147483646 w 208"/>
                <a:gd name="T13" fmla="*/ 2147483646 h 320"/>
                <a:gd name="T14" fmla="*/ 0 w 208"/>
                <a:gd name="T15" fmla="*/ 2147483646 h 320"/>
                <a:gd name="T16" fmla="*/ 2147483646 w 208"/>
                <a:gd name="T17" fmla="*/ 2147483646 h 320"/>
                <a:gd name="T18" fmla="*/ 2147483646 w 208"/>
                <a:gd name="T19" fmla="*/ 2147483646 h 320"/>
                <a:gd name="T20" fmla="*/ 2147483646 w 208"/>
                <a:gd name="T21" fmla="*/ 2147483646 h 320"/>
                <a:gd name="T22" fmla="*/ 2147483646 w 208"/>
                <a:gd name="T23" fmla="*/ 2147483646 h 320"/>
                <a:gd name="T24" fmla="*/ 2147483646 w 208"/>
                <a:gd name="T25" fmla="*/ 2147483646 h 320"/>
                <a:gd name="T26" fmla="*/ 2147483646 w 208"/>
                <a:gd name="T27" fmla="*/ 2147483646 h 320"/>
                <a:gd name="T28" fmla="*/ 2147483646 w 208"/>
                <a:gd name="T29" fmla="*/ 2147483646 h 320"/>
                <a:gd name="T30" fmla="*/ 2147483646 w 208"/>
                <a:gd name="T31" fmla="*/ 2147483646 h 320"/>
                <a:gd name="T32" fmla="*/ 2147483646 w 208"/>
                <a:gd name="T33" fmla="*/ 2147483646 h 320"/>
                <a:gd name="T34" fmla="*/ 2147483646 w 208"/>
                <a:gd name="T35" fmla="*/ 2147483646 h 320"/>
                <a:gd name="T36" fmla="*/ 2147483646 w 208"/>
                <a:gd name="T37" fmla="*/ 2147483646 h 320"/>
                <a:gd name="T38" fmla="*/ 2147483646 w 208"/>
                <a:gd name="T39" fmla="*/ 2147483646 h 320"/>
                <a:gd name="T40" fmla="*/ 2147483646 w 208"/>
                <a:gd name="T41" fmla="*/ 2147483646 h 320"/>
                <a:gd name="T42" fmla="*/ 2147483646 w 208"/>
                <a:gd name="T43" fmla="*/ 2147483646 h 320"/>
                <a:gd name="T44" fmla="*/ 2147483646 w 208"/>
                <a:gd name="T45" fmla="*/ 2147483646 h 320"/>
                <a:gd name="T46" fmla="*/ 2147483646 w 208"/>
                <a:gd name="T47" fmla="*/ 2147483646 h 320"/>
                <a:gd name="T48" fmla="*/ 2147483646 w 208"/>
                <a:gd name="T49" fmla="*/ 0 h 320"/>
                <a:gd name="T50" fmla="*/ 2147483646 w 208"/>
                <a:gd name="T51" fmla="*/ 2147483646 h 320"/>
                <a:gd name="T52" fmla="*/ 2147483646 w 208"/>
                <a:gd name="T53" fmla="*/ 2147483646 h 320"/>
                <a:gd name="T54" fmla="*/ 2147483646 w 208"/>
                <a:gd name="T55" fmla="*/ 2147483646 h 3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320"/>
                <a:gd name="T86" fmla="*/ 208 w 208"/>
                <a:gd name="T87" fmla="*/ 320 h 3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320">
                  <a:moveTo>
                    <a:pt x="48" y="16"/>
                  </a:moveTo>
                  <a:lnTo>
                    <a:pt x="16" y="72"/>
                  </a:lnTo>
                  <a:lnTo>
                    <a:pt x="32" y="96"/>
                  </a:lnTo>
                  <a:lnTo>
                    <a:pt x="16" y="120"/>
                  </a:lnTo>
                  <a:lnTo>
                    <a:pt x="24" y="128"/>
                  </a:lnTo>
                  <a:lnTo>
                    <a:pt x="16" y="144"/>
                  </a:lnTo>
                  <a:lnTo>
                    <a:pt x="16" y="176"/>
                  </a:lnTo>
                  <a:lnTo>
                    <a:pt x="0" y="192"/>
                  </a:lnTo>
                  <a:lnTo>
                    <a:pt x="8" y="200"/>
                  </a:lnTo>
                  <a:lnTo>
                    <a:pt x="48" y="312"/>
                  </a:lnTo>
                  <a:lnTo>
                    <a:pt x="88" y="320"/>
                  </a:lnTo>
                  <a:lnTo>
                    <a:pt x="80" y="304"/>
                  </a:lnTo>
                  <a:lnTo>
                    <a:pt x="104" y="280"/>
                  </a:lnTo>
                  <a:lnTo>
                    <a:pt x="96" y="264"/>
                  </a:lnTo>
                  <a:lnTo>
                    <a:pt x="136" y="240"/>
                  </a:lnTo>
                  <a:lnTo>
                    <a:pt x="136" y="208"/>
                  </a:lnTo>
                  <a:lnTo>
                    <a:pt x="168" y="208"/>
                  </a:lnTo>
                  <a:lnTo>
                    <a:pt x="184" y="184"/>
                  </a:lnTo>
                  <a:lnTo>
                    <a:pt x="208" y="168"/>
                  </a:lnTo>
                  <a:lnTo>
                    <a:pt x="208" y="144"/>
                  </a:lnTo>
                  <a:lnTo>
                    <a:pt x="176" y="144"/>
                  </a:lnTo>
                  <a:lnTo>
                    <a:pt x="168" y="120"/>
                  </a:lnTo>
                  <a:lnTo>
                    <a:pt x="136" y="120"/>
                  </a:lnTo>
                  <a:lnTo>
                    <a:pt x="112" y="24"/>
                  </a:lnTo>
                  <a:lnTo>
                    <a:pt x="96" y="0"/>
                  </a:lnTo>
                  <a:lnTo>
                    <a:pt x="64" y="8"/>
                  </a:lnTo>
                  <a:lnTo>
                    <a:pt x="56" y="16"/>
                  </a:lnTo>
                  <a:lnTo>
                    <a:pt x="48" y="16"/>
                  </a:lnTo>
                  <a:close/>
                </a:path>
              </a:pathLst>
            </a:custGeom>
            <a:solidFill>
              <a:srgbClr val="3366CC"/>
            </a:solidFill>
            <a:ln w="12700">
              <a:solidFill>
                <a:schemeClr val="bg1"/>
              </a:solidFill>
              <a:prstDash val="solid"/>
              <a:round/>
              <a:headEnd/>
              <a:tailEnd/>
            </a:ln>
          </p:spPr>
          <p:txBody>
            <a:bodyPr/>
            <a:lstStyle/>
            <a:p>
              <a:endParaRPr lang="en-US"/>
            </a:p>
          </p:txBody>
        </p:sp>
        <p:sp>
          <p:nvSpPr>
            <p:cNvPr id="5166" name="Freeform 14"/>
            <p:cNvSpPr>
              <a:spLocks/>
            </p:cNvSpPr>
            <p:nvPr/>
          </p:nvSpPr>
          <p:spPr bwMode="auto">
            <a:xfrm>
              <a:off x="6391275" y="3052763"/>
              <a:ext cx="522287" cy="214313"/>
            </a:xfrm>
            <a:custGeom>
              <a:avLst/>
              <a:gdLst>
                <a:gd name="T0" fmla="*/ 0 w 264"/>
                <a:gd name="T1" fmla="*/ 2147483646 h 104"/>
                <a:gd name="T2" fmla="*/ 2147483646 w 264"/>
                <a:gd name="T3" fmla="*/ 0 h 104"/>
                <a:gd name="T4" fmla="*/ 2147483646 w 264"/>
                <a:gd name="T5" fmla="*/ 2147483646 h 104"/>
                <a:gd name="T6" fmla="*/ 2147483646 w 264"/>
                <a:gd name="T7" fmla="*/ 2147483646 h 104"/>
                <a:gd name="T8" fmla="*/ 2147483646 w 264"/>
                <a:gd name="T9" fmla="*/ 2147483646 h 104"/>
                <a:gd name="T10" fmla="*/ 2147483646 w 264"/>
                <a:gd name="T11" fmla="*/ 2147483646 h 104"/>
                <a:gd name="T12" fmla="*/ 2147483646 w 264"/>
                <a:gd name="T13" fmla="*/ 2147483646 h 104"/>
                <a:gd name="T14" fmla="*/ 2147483646 w 264"/>
                <a:gd name="T15" fmla="*/ 2147483646 h 104"/>
                <a:gd name="T16" fmla="*/ 2147483646 w 264"/>
                <a:gd name="T17" fmla="*/ 2147483646 h 104"/>
                <a:gd name="T18" fmla="*/ 2147483646 w 264"/>
                <a:gd name="T19" fmla="*/ 2147483646 h 104"/>
                <a:gd name="T20" fmla="*/ 2147483646 w 264"/>
                <a:gd name="T21" fmla="*/ 2147483646 h 104"/>
                <a:gd name="T22" fmla="*/ 2147483646 w 264"/>
                <a:gd name="T23" fmla="*/ 2147483646 h 104"/>
                <a:gd name="T24" fmla="*/ 2147483646 w 264"/>
                <a:gd name="T25" fmla="*/ 2147483646 h 104"/>
                <a:gd name="T26" fmla="*/ 2147483646 w 264"/>
                <a:gd name="T27" fmla="*/ 2147483646 h 104"/>
                <a:gd name="T28" fmla="*/ 2147483646 w 264"/>
                <a:gd name="T29" fmla="*/ 2147483646 h 104"/>
                <a:gd name="T30" fmla="*/ 2147483646 w 264"/>
                <a:gd name="T31" fmla="*/ 2147483646 h 104"/>
                <a:gd name="T32" fmla="*/ 0 w 264"/>
                <a:gd name="T33" fmla="*/ 2147483646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4"/>
                <a:gd name="T52" fmla="*/ 0 h 104"/>
                <a:gd name="T53" fmla="*/ 264 w 264"/>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4" h="104">
                  <a:moveTo>
                    <a:pt x="0" y="32"/>
                  </a:moveTo>
                  <a:lnTo>
                    <a:pt x="200" y="0"/>
                  </a:lnTo>
                  <a:lnTo>
                    <a:pt x="232" y="72"/>
                  </a:lnTo>
                  <a:lnTo>
                    <a:pt x="264" y="64"/>
                  </a:lnTo>
                  <a:lnTo>
                    <a:pt x="264" y="104"/>
                  </a:lnTo>
                  <a:lnTo>
                    <a:pt x="240" y="104"/>
                  </a:lnTo>
                  <a:lnTo>
                    <a:pt x="216" y="80"/>
                  </a:lnTo>
                  <a:lnTo>
                    <a:pt x="200" y="56"/>
                  </a:lnTo>
                  <a:lnTo>
                    <a:pt x="192" y="8"/>
                  </a:lnTo>
                  <a:lnTo>
                    <a:pt x="184" y="32"/>
                  </a:lnTo>
                  <a:lnTo>
                    <a:pt x="200" y="96"/>
                  </a:lnTo>
                  <a:lnTo>
                    <a:pt x="136" y="104"/>
                  </a:lnTo>
                  <a:lnTo>
                    <a:pt x="136" y="56"/>
                  </a:lnTo>
                  <a:lnTo>
                    <a:pt x="104" y="40"/>
                  </a:lnTo>
                  <a:lnTo>
                    <a:pt x="72" y="32"/>
                  </a:lnTo>
                  <a:lnTo>
                    <a:pt x="8" y="64"/>
                  </a:lnTo>
                  <a:lnTo>
                    <a:pt x="0" y="32"/>
                  </a:lnTo>
                  <a:close/>
                </a:path>
              </a:pathLst>
            </a:custGeom>
            <a:solidFill>
              <a:srgbClr val="FFCC66"/>
            </a:solidFill>
            <a:ln w="12700">
              <a:solidFill>
                <a:schemeClr val="bg1"/>
              </a:solidFill>
              <a:prstDash val="solid"/>
              <a:round/>
              <a:headEnd/>
              <a:tailEnd/>
            </a:ln>
          </p:spPr>
          <p:txBody>
            <a:bodyPr/>
            <a:lstStyle/>
            <a:p>
              <a:endParaRPr lang="en-US"/>
            </a:p>
          </p:txBody>
        </p:sp>
        <p:sp>
          <p:nvSpPr>
            <p:cNvPr id="5167" name="Freeform 15"/>
            <p:cNvSpPr>
              <a:spLocks/>
            </p:cNvSpPr>
            <p:nvPr/>
          </p:nvSpPr>
          <p:spPr bwMode="auto">
            <a:xfrm>
              <a:off x="2017713" y="1782763"/>
              <a:ext cx="712787" cy="544513"/>
            </a:xfrm>
            <a:custGeom>
              <a:avLst/>
              <a:gdLst>
                <a:gd name="T0" fmla="*/ 2147483646 w 360"/>
                <a:gd name="T1" fmla="*/ 0 h 264"/>
                <a:gd name="T2" fmla="*/ 2147483646 w 360"/>
                <a:gd name="T3" fmla="*/ 2147483646 h 264"/>
                <a:gd name="T4" fmla="*/ 2147483646 w 360"/>
                <a:gd name="T5" fmla="*/ 2147483646 h 264"/>
                <a:gd name="T6" fmla="*/ 2147483646 w 360"/>
                <a:gd name="T7" fmla="*/ 2147483646 h 264"/>
                <a:gd name="T8" fmla="*/ 2147483646 w 360"/>
                <a:gd name="T9" fmla="*/ 2147483646 h 264"/>
                <a:gd name="T10" fmla="*/ 2147483646 w 360"/>
                <a:gd name="T11" fmla="*/ 2147483646 h 264"/>
                <a:gd name="T12" fmla="*/ 2147483646 w 360"/>
                <a:gd name="T13" fmla="*/ 2147483646 h 264"/>
                <a:gd name="T14" fmla="*/ 2147483646 w 360"/>
                <a:gd name="T15" fmla="*/ 2147483646 h 264"/>
                <a:gd name="T16" fmla="*/ 2147483646 w 360"/>
                <a:gd name="T17" fmla="*/ 2147483646 h 264"/>
                <a:gd name="T18" fmla="*/ 2147483646 w 360"/>
                <a:gd name="T19" fmla="*/ 2147483646 h 264"/>
                <a:gd name="T20" fmla="*/ 2147483646 w 360"/>
                <a:gd name="T21" fmla="*/ 2147483646 h 264"/>
                <a:gd name="T22" fmla="*/ 2147483646 w 360"/>
                <a:gd name="T23" fmla="*/ 2147483646 h 264"/>
                <a:gd name="T24" fmla="*/ 2147483646 w 360"/>
                <a:gd name="T25" fmla="*/ 2147483646 h 264"/>
                <a:gd name="T26" fmla="*/ 2147483646 w 360"/>
                <a:gd name="T27" fmla="*/ 2147483646 h 264"/>
                <a:gd name="T28" fmla="*/ 2147483646 w 360"/>
                <a:gd name="T29" fmla="*/ 2147483646 h 264"/>
                <a:gd name="T30" fmla="*/ 2147483646 w 360"/>
                <a:gd name="T31" fmla="*/ 2147483646 h 264"/>
                <a:gd name="T32" fmla="*/ 2147483646 w 360"/>
                <a:gd name="T33" fmla="*/ 2147483646 h 264"/>
                <a:gd name="T34" fmla="*/ 2147483646 w 360"/>
                <a:gd name="T35" fmla="*/ 2147483646 h 264"/>
                <a:gd name="T36" fmla="*/ 2147483646 w 360"/>
                <a:gd name="T37" fmla="*/ 2147483646 h 264"/>
                <a:gd name="T38" fmla="*/ 2147483646 w 360"/>
                <a:gd name="T39" fmla="*/ 2147483646 h 264"/>
                <a:gd name="T40" fmla="*/ 0 w 360"/>
                <a:gd name="T41" fmla="*/ 2147483646 h 264"/>
                <a:gd name="T42" fmla="*/ 2147483646 w 360"/>
                <a:gd name="T43" fmla="*/ 2147483646 h 264"/>
                <a:gd name="T44" fmla="*/ 2147483646 w 360"/>
                <a:gd name="T45" fmla="*/ 2147483646 h 264"/>
                <a:gd name="T46" fmla="*/ 2147483646 w 360"/>
                <a:gd name="T47" fmla="*/ 2147483646 h 264"/>
                <a:gd name="T48" fmla="*/ 2147483646 w 360"/>
                <a:gd name="T49" fmla="*/ 2147483646 h 264"/>
                <a:gd name="T50" fmla="*/ 2147483646 w 360"/>
                <a:gd name="T51" fmla="*/ 2147483646 h 264"/>
                <a:gd name="T52" fmla="*/ 2147483646 w 360"/>
                <a:gd name="T53" fmla="*/ 2147483646 h 264"/>
                <a:gd name="T54" fmla="*/ 2147483646 w 360"/>
                <a:gd name="T55" fmla="*/ 2147483646 h 264"/>
                <a:gd name="T56" fmla="*/ 2147483646 w 360"/>
                <a:gd name="T57" fmla="*/ 2147483646 h 264"/>
                <a:gd name="T58" fmla="*/ 2147483646 w 360"/>
                <a:gd name="T59" fmla="*/ 2147483646 h 264"/>
                <a:gd name="T60" fmla="*/ 2147483646 w 360"/>
                <a:gd name="T61" fmla="*/ 2147483646 h 264"/>
                <a:gd name="T62" fmla="*/ 2147483646 w 360"/>
                <a:gd name="T63" fmla="*/ 2147483646 h 264"/>
                <a:gd name="T64" fmla="*/ 2147483646 w 360"/>
                <a:gd name="T65" fmla="*/ 2147483646 h 264"/>
                <a:gd name="T66" fmla="*/ 2147483646 w 360"/>
                <a:gd name="T67" fmla="*/ 2147483646 h 264"/>
                <a:gd name="T68" fmla="*/ 2147483646 w 360"/>
                <a:gd name="T69" fmla="*/ 2147483646 h 264"/>
                <a:gd name="T70" fmla="*/ 2147483646 w 360"/>
                <a:gd name="T71" fmla="*/ 2147483646 h 264"/>
                <a:gd name="T72" fmla="*/ 2147483646 w 360"/>
                <a:gd name="T73" fmla="*/ 2147483646 h 264"/>
                <a:gd name="T74" fmla="*/ 2147483646 w 360"/>
                <a:gd name="T75" fmla="*/ 0 h 2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0"/>
                <a:gd name="T115" fmla="*/ 0 h 264"/>
                <a:gd name="T116" fmla="*/ 360 w 360"/>
                <a:gd name="T117" fmla="*/ 264 h 2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0" h="264">
                  <a:moveTo>
                    <a:pt x="88" y="0"/>
                  </a:moveTo>
                  <a:lnTo>
                    <a:pt x="160" y="24"/>
                  </a:lnTo>
                  <a:lnTo>
                    <a:pt x="216" y="32"/>
                  </a:lnTo>
                  <a:lnTo>
                    <a:pt x="248" y="40"/>
                  </a:lnTo>
                  <a:lnTo>
                    <a:pt x="272" y="48"/>
                  </a:lnTo>
                  <a:lnTo>
                    <a:pt x="312" y="56"/>
                  </a:lnTo>
                  <a:lnTo>
                    <a:pt x="360" y="64"/>
                  </a:lnTo>
                  <a:lnTo>
                    <a:pt x="328" y="264"/>
                  </a:lnTo>
                  <a:lnTo>
                    <a:pt x="192" y="232"/>
                  </a:lnTo>
                  <a:lnTo>
                    <a:pt x="168" y="248"/>
                  </a:lnTo>
                  <a:lnTo>
                    <a:pt x="144" y="224"/>
                  </a:lnTo>
                  <a:lnTo>
                    <a:pt x="120" y="248"/>
                  </a:lnTo>
                  <a:lnTo>
                    <a:pt x="104" y="232"/>
                  </a:lnTo>
                  <a:lnTo>
                    <a:pt x="48" y="224"/>
                  </a:lnTo>
                  <a:lnTo>
                    <a:pt x="56" y="192"/>
                  </a:lnTo>
                  <a:lnTo>
                    <a:pt x="16" y="192"/>
                  </a:lnTo>
                  <a:lnTo>
                    <a:pt x="8" y="176"/>
                  </a:lnTo>
                  <a:lnTo>
                    <a:pt x="16" y="152"/>
                  </a:lnTo>
                  <a:lnTo>
                    <a:pt x="8" y="136"/>
                  </a:lnTo>
                  <a:lnTo>
                    <a:pt x="8" y="80"/>
                  </a:lnTo>
                  <a:lnTo>
                    <a:pt x="0" y="48"/>
                  </a:lnTo>
                  <a:lnTo>
                    <a:pt x="8" y="32"/>
                  </a:lnTo>
                  <a:lnTo>
                    <a:pt x="24" y="32"/>
                  </a:lnTo>
                  <a:lnTo>
                    <a:pt x="40" y="56"/>
                  </a:lnTo>
                  <a:lnTo>
                    <a:pt x="80" y="64"/>
                  </a:lnTo>
                  <a:lnTo>
                    <a:pt x="88" y="80"/>
                  </a:lnTo>
                  <a:lnTo>
                    <a:pt x="72" y="80"/>
                  </a:lnTo>
                  <a:lnTo>
                    <a:pt x="64" y="96"/>
                  </a:lnTo>
                  <a:lnTo>
                    <a:pt x="80" y="104"/>
                  </a:lnTo>
                  <a:lnTo>
                    <a:pt x="80" y="120"/>
                  </a:lnTo>
                  <a:lnTo>
                    <a:pt x="64" y="128"/>
                  </a:lnTo>
                  <a:lnTo>
                    <a:pt x="64" y="136"/>
                  </a:lnTo>
                  <a:lnTo>
                    <a:pt x="88" y="136"/>
                  </a:lnTo>
                  <a:lnTo>
                    <a:pt x="88" y="112"/>
                  </a:lnTo>
                  <a:lnTo>
                    <a:pt x="112" y="96"/>
                  </a:lnTo>
                  <a:lnTo>
                    <a:pt x="88" y="48"/>
                  </a:lnTo>
                  <a:lnTo>
                    <a:pt x="104" y="40"/>
                  </a:lnTo>
                  <a:lnTo>
                    <a:pt x="88" y="0"/>
                  </a:lnTo>
                  <a:close/>
                </a:path>
              </a:pathLst>
            </a:custGeom>
            <a:solidFill>
              <a:srgbClr val="3366CC"/>
            </a:solidFill>
            <a:ln w="12700">
              <a:solidFill>
                <a:schemeClr val="bg1"/>
              </a:solidFill>
              <a:prstDash val="solid"/>
              <a:round/>
              <a:headEnd/>
              <a:tailEnd/>
            </a:ln>
          </p:spPr>
          <p:txBody>
            <a:bodyPr/>
            <a:lstStyle/>
            <a:p>
              <a:endParaRPr lang="en-US"/>
            </a:p>
          </p:txBody>
        </p:sp>
        <p:sp>
          <p:nvSpPr>
            <p:cNvPr id="5168" name="Freeform 16"/>
            <p:cNvSpPr>
              <a:spLocks/>
            </p:cNvSpPr>
            <p:nvPr/>
          </p:nvSpPr>
          <p:spPr bwMode="auto">
            <a:xfrm>
              <a:off x="1858963" y="2178050"/>
              <a:ext cx="871537" cy="692150"/>
            </a:xfrm>
            <a:custGeom>
              <a:avLst/>
              <a:gdLst>
                <a:gd name="T0" fmla="*/ 2147483646 w 440"/>
                <a:gd name="T1" fmla="*/ 0 h 336"/>
                <a:gd name="T2" fmla="*/ 2147483646 w 440"/>
                <a:gd name="T3" fmla="*/ 2147483646 h 336"/>
                <a:gd name="T4" fmla="*/ 2147483646 w 440"/>
                <a:gd name="T5" fmla="*/ 2147483646 h 336"/>
                <a:gd name="T6" fmla="*/ 2147483646 w 440"/>
                <a:gd name="T7" fmla="*/ 2147483646 h 336"/>
                <a:gd name="T8" fmla="*/ 2147483646 w 440"/>
                <a:gd name="T9" fmla="*/ 2147483646 h 336"/>
                <a:gd name="T10" fmla="*/ 2147483646 w 440"/>
                <a:gd name="T11" fmla="*/ 2147483646 h 336"/>
                <a:gd name="T12" fmla="*/ 2147483646 w 440"/>
                <a:gd name="T13" fmla="*/ 2147483646 h 336"/>
                <a:gd name="T14" fmla="*/ 2147483646 w 440"/>
                <a:gd name="T15" fmla="*/ 2147483646 h 336"/>
                <a:gd name="T16" fmla="*/ 2147483646 w 440"/>
                <a:gd name="T17" fmla="*/ 2147483646 h 336"/>
                <a:gd name="T18" fmla="*/ 0 w 440"/>
                <a:gd name="T19" fmla="*/ 2147483646 h 336"/>
                <a:gd name="T20" fmla="*/ 0 w 440"/>
                <a:gd name="T21" fmla="*/ 2147483646 h 336"/>
                <a:gd name="T22" fmla="*/ 2147483646 w 440"/>
                <a:gd name="T23" fmla="*/ 2147483646 h 336"/>
                <a:gd name="T24" fmla="*/ 2147483646 w 440"/>
                <a:gd name="T25" fmla="*/ 2147483646 h 336"/>
                <a:gd name="T26" fmla="*/ 2147483646 w 440"/>
                <a:gd name="T27" fmla="*/ 2147483646 h 336"/>
                <a:gd name="T28" fmla="*/ 2147483646 w 440"/>
                <a:gd name="T29" fmla="*/ 2147483646 h 336"/>
                <a:gd name="T30" fmla="*/ 2147483646 w 440"/>
                <a:gd name="T31" fmla="*/ 2147483646 h 336"/>
                <a:gd name="T32" fmla="*/ 2147483646 w 440"/>
                <a:gd name="T33" fmla="*/ 2147483646 h 336"/>
                <a:gd name="T34" fmla="*/ 2147483646 w 440"/>
                <a:gd name="T35" fmla="*/ 2147483646 h 336"/>
                <a:gd name="T36" fmla="*/ 2147483646 w 440"/>
                <a:gd name="T37" fmla="*/ 2147483646 h 336"/>
                <a:gd name="T38" fmla="*/ 2147483646 w 440"/>
                <a:gd name="T39" fmla="*/ 2147483646 h 336"/>
                <a:gd name="T40" fmla="*/ 2147483646 w 440"/>
                <a:gd name="T41" fmla="*/ 2147483646 h 336"/>
                <a:gd name="T42" fmla="*/ 2147483646 w 440"/>
                <a:gd name="T43" fmla="*/ 2147483646 h 336"/>
                <a:gd name="T44" fmla="*/ 2147483646 w 440"/>
                <a:gd name="T45" fmla="*/ 2147483646 h 336"/>
                <a:gd name="T46" fmla="*/ 2147483646 w 440"/>
                <a:gd name="T47" fmla="*/ 2147483646 h 336"/>
                <a:gd name="T48" fmla="*/ 2147483646 w 440"/>
                <a:gd name="T49" fmla="*/ 2147483646 h 336"/>
                <a:gd name="T50" fmla="*/ 2147483646 w 440"/>
                <a:gd name="T51" fmla="*/ 0 h 336"/>
                <a:gd name="T52" fmla="*/ 2147483646 w 440"/>
                <a:gd name="T53" fmla="*/ 0 h 3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0"/>
                <a:gd name="T82" fmla="*/ 0 h 336"/>
                <a:gd name="T83" fmla="*/ 440 w 440"/>
                <a:gd name="T84" fmla="*/ 336 h 3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0" h="336">
                  <a:moveTo>
                    <a:pt x="96" y="0"/>
                  </a:moveTo>
                  <a:lnTo>
                    <a:pt x="80" y="8"/>
                  </a:lnTo>
                  <a:lnTo>
                    <a:pt x="72" y="40"/>
                  </a:lnTo>
                  <a:lnTo>
                    <a:pt x="64" y="64"/>
                  </a:lnTo>
                  <a:lnTo>
                    <a:pt x="56" y="80"/>
                  </a:lnTo>
                  <a:lnTo>
                    <a:pt x="48" y="104"/>
                  </a:lnTo>
                  <a:lnTo>
                    <a:pt x="40" y="128"/>
                  </a:lnTo>
                  <a:lnTo>
                    <a:pt x="32" y="152"/>
                  </a:lnTo>
                  <a:lnTo>
                    <a:pt x="16" y="176"/>
                  </a:lnTo>
                  <a:lnTo>
                    <a:pt x="0" y="208"/>
                  </a:lnTo>
                  <a:lnTo>
                    <a:pt x="0" y="264"/>
                  </a:lnTo>
                  <a:lnTo>
                    <a:pt x="248" y="312"/>
                  </a:lnTo>
                  <a:lnTo>
                    <a:pt x="360" y="336"/>
                  </a:lnTo>
                  <a:lnTo>
                    <a:pt x="384" y="224"/>
                  </a:lnTo>
                  <a:lnTo>
                    <a:pt x="400" y="208"/>
                  </a:lnTo>
                  <a:lnTo>
                    <a:pt x="384" y="184"/>
                  </a:lnTo>
                  <a:lnTo>
                    <a:pt x="392" y="160"/>
                  </a:lnTo>
                  <a:lnTo>
                    <a:pt x="440" y="112"/>
                  </a:lnTo>
                  <a:lnTo>
                    <a:pt x="408" y="72"/>
                  </a:lnTo>
                  <a:lnTo>
                    <a:pt x="272" y="40"/>
                  </a:lnTo>
                  <a:lnTo>
                    <a:pt x="248" y="56"/>
                  </a:lnTo>
                  <a:lnTo>
                    <a:pt x="224" y="32"/>
                  </a:lnTo>
                  <a:lnTo>
                    <a:pt x="200" y="56"/>
                  </a:lnTo>
                  <a:lnTo>
                    <a:pt x="184" y="32"/>
                  </a:lnTo>
                  <a:lnTo>
                    <a:pt x="128" y="32"/>
                  </a:lnTo>
                  <a:lnTo>
                    <a:pt x="136" y="0"/>
                  </a:lnTo>
                  <a:lnTo>
                    <a:pt x="96" y="0"/>
                  </a:lnTo>
                  <a:close/>
                </a:path>
              </a:pathLst>
            </a:custGeom>
            <a:solidFill>
              <a:srgbClr val="3366CC"/>
            </a:solidFill>
            <a:ln w="12700">
              <a:solidFill>
                <a:schemeClr val="bg1"/>
              </a:solidFill>
              <a:prstDash val="solid"/>
              <a:round/>
              <a:headEnd/>
              <a:tailEnd/>
            </a:ln>
          </p:spPr>
          <p:txBody>
            <a:bodyPr/>
            <a:lstStyle/>
            <a:p>
              <a:endParaRPr lang="en-US"/>
            </a:p>
          </p:txBody>
        </p:sp>
        <p:sp>
          <p:nvSpPr>
            <p:cNvPr id="5169" name="Freeform 17"/>
            <p:cNvSpPr>
              <a:spLocks/>
            </p:cNvSpPr>
            <p:nvPr/>
          </p:nvSpPr>
          <p:spPr bwMode="auto">
            <a:xfrm>
              <a:off x="1779588" y="2722563"/>
              <a:ext cx="935037" cy="1482725"/>
            </a:xfrm>
            <a:custGeom>
              <a:avLst/>
              <a:gdLst>
                <a:gd name="T0" fmla="*/ 2147483646 w 472"/>
                <a:gd name="T1" fmla="*/ 0 h 720"/>
                <a:gd name="T2" fmla="*/ 2147483646 w 472"/>
                <a:gd name="T3" fmla="*/ 2147483646 h 720"/>
                <a:gd name="T4" fmla="*/ 2147483646 w 472"/>
                <a:gd name="T5" fmla="*/ 2147483646 h 720"/>
                <a:gd name="T6" fmla="*/ 2147483646 w 472"/>
                <a:gd name="T7" fmla="*/ 2147483646 h 720"/>
                <a:gd name="T8" fmla="*/ 2147483646 w 472"/>
                <a:gd name="T9" fmla="*/ 2147483646 h 720"/>
                <a:gd name="T10" fmla="*/ 2147483646 w 472"/>
                <a:gd name="T11" fmla="*/ 2147483646 h 720"/>
                <a:gd name="T12" fmla="*/ 2147483646 w 472"/>
                <a:gd name="T13" fmla="*/ 2147483646 h 720"/>
                <a:gd name="T14" fmla="*/ 2147483646 w 472"/>
                <a:gd name="T15" fmla="*/ 2147483646 h 720"/>
                <a:gd name="T16" fmla="*/ 2147483646 w 472"/>
                <a:gd name="T17" fmla="*/ 2147483646 h 720"/>
                <a:gd name="T18" fmla="*/ 2147483646 w 472"/>
                <a:gd name="T19" fmla="*/ 2147483646 h 720"/>
                <a:gd name="T20" fmla="*/ 2147483646 w 472"/>
                <a:gd name="T21" fmla="*/ 2147483646 h 720"/>
                <a:gd name="T22" fmla="*/ 2147483646 w 472"/>
                <a:gd name="T23" fmla="*/ 2147483646 h 720"/>
                <a:gd name="T24" fmla="*/ 2147483646 w 472"/>
                <a:gd name="T25" fmla="*/ 2147483646 h 720"/>
                <a:gd name="T26" fmla="*/ 2147483646 w 472"/>
                <a:gd name="T27" fmla="*/ 2147483646 h 720"/>
                <a:gd name="T28" fmla="*/ 2147483646 w 472"/>
                <a:gd name="T29" fmla="*/ 2147483646 h 720"/>
                <a:gd name="T30" fmla="*/ 2147483646 w 472"/>
                <a:gd name="T31" fmla="*/ 2147483646 h 720"/>
                <a:gd name="T32" fmla="*/ 2147483646 w 472"/>
                <a:gd name="T33" fmla="*/ 2147483646 h 720"/>
                <a:gd name="T34" fmla="*/ 2147483646 w 472"/>
                <a:gd name="T35" fmla="*/ 2147483646 h 720"/>
                <a:gd name="T36" fmla="*/ 2147483646 w 472"/>
                <a:gd name="T37" fmla="*/ 2147483646 h 720"/>
                <a:gd name="T38" fmla="*/ 2147483646 w 472"/>
                <a:gd name="T39" fmla="*/ 2147483646 h 720"/>
                <a:gd name="T40" fmla="*/ 2147483646 w 472"/>
                <a:gd name="T41" fmla="*/ 2147483646 h 720"/>
                <a:gd name="T42" fmla="*/ 2147483646 w 472"/>
                <a:gd name="T43" fmla="*/ 2147483646 h 720"/>
                <a:gd name="T44" fmla="*/ 2147483646 w 472"/>
                <a:gd name="T45" fmla="*/ 2147483646 h 720"/>
                <a:gd name="T46" fmla="*/ 2147483646 w 472"/>
                <a:gd name="T47" fmla="*/ 2147483646 h 720"/>
                <a:gd name="T48" fmla="*/ 2147483646 w 472"/>
                <a:gd name="T49" fmla="*/ 2147483646 h 720"/>
                <a:gd name="T50" fmla="*/ 2147483646 w 472"/>
                <a:gd name="T51" fmla="*/ 2147483646 h 720"/>
                <a:gd name="T52" fmla="*/ 2147483646 w 472"/>
                <a:gd name="T53" fmla="*/ 2147483646 h 720"/>
                <a:gd name="T54" fmla="*/ 2147483646 w 472"/>
                <a:gd name="T55" fmla="*/ 2147483646 h 720"/>
                <a:gd name="T56" fmla="*/ 2147483646 w 472"/>
                <a:gd name="T57" fmla="*/ 2147483646 h 720"/>
                <a:gd name="T58" fmla="*/ 2147483646 w 472"/>
                <a:gd name="T59" fmla="*/ 2147483646 h 720"/>
                <a:gd name="T60" fmla="*/ 2147483646 w 472"/>
                <a:gd name="T61" fmla="*/ 2147483646 h 720"/>
                <a:gd name="T62" fmla="*/ 2147483646 w 472"/>
                <a:gd name="T63" fmla="*/ 2147483646 h 720"/>
                <a:gd name="T64" fmla="*/ 2147483646 w 472"/>
                <a:gd name="T65" fmla="*/ 2147483646 h 720"/>
                <a:gd name="T66" fmla="*/ 2147483646 w 472"/>
                <a:gd name="T67" fmla="*/ 2147483646 h 720"/>
                <a:gd name="T68" fmla="*/ 2147483646 w 472"/>
                <a:gd name="T69" fmla="*/ 2147483646 h 720"/>
                <a:gd name="T70" fmla="*/ 2147483646 w 472"/>
                <a:gd name="T71" fmla="*/ 2147483646 h 720"/>
                <a:gd name="T72" fmla="*/ 2147483646 w 472"/>
                <a:gd name="T73" fmla="*/ 2147483646 h 720"/>
                <a:gd name="T74" fmla="*/ 2147483646 w 472"/>
                <a:gd name="T75" fmla="*/ 2147483646 h 720"/>
                <a:gd name="T76" fmla="*/ 2147483646 w 472"/>
                <a:gd name="T77" fmla="*/ 2147483646 h 720"/>
                <a:gd name="T78" fmla="*/ 2147483646 w 472"/>
                <a:gd name="T79" fmla="*/ 2147483646 h 720"/>
                <a:gd name="T80" fmla="*/ 2147483646 w 472"/>
                <a:gd name="T81" fmla="*/ 2147483646 h 720"/>
                <a:gd name="T82" fmla="*/ 2147483646 w 472"/>
                <a:gd name="T83" fmla="*/ 2147483646 h 720"/>
                <a:gd name="T84" fmla="*/ 2147483646 w 472"/>
                <a:gd name="T85" fmla="*/ 2147483646 h 720"/>
                <a:gd name="T86" fmla="*/ 0 w 472"/>
                <a:gd name="T87" fmla="*/ 2147483646 h 720"/>
                <a:gd name="T88" fmla="*/ 2147483646 w 472"/>
                <a:gd name="T89" fmla="*/ 2147483646 h 720"/>
                <a:gd name="T90" fmla="*/ 2147483646 w 472"/>
                <a:gd name="T91" fmla="*/ 2147483646 h 720"/>
                <a:gd name="T92" fmla="*/ 2147483646 w 472"/>
                <a:gd name="T93" fmla="*/ 2147483646 h 720"/>
                <a:gd name="T94" fmla="*/ 2147483646 w 472"/>
                <a:gd name="T95" fmla="*/ 0 h 7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2"/>
                <a:gd name="T145" fmla="*/ 0 h 720"/>
                <a:gd name="T146" fmla="*/ 472 w 472"/>
                <a:gd name="T147" fmla="*/ 720 h 7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2" h="720">
                  <a:moveTo>
                    <a:pt x="40" y="0"/>
                  </a:moveTo>
                  <a:lnTo>
                    <a:pt x="248" y="40"/>
                  </a:lnTo>
                  <a:lnTo>
                    <a:pt x="208" y="256"/>
                  </a:lnTo>
                  <a:lnTo>
                    <a:pt x="448" y="576"/>
                  </a:lnTo>
                  <a:lnTo>
                    <a:pt x="472" y="616"/>
                  </a:lnTo>
                  <a:lnTo>
                    <a:pt x="448" y="640"/>
                  </a:lnTo>
                  <a:lnTo>
                    <a:pt x="432" y="672"/>
                  </a:lnTo>
                  <a:lnTo>
                    <a:pt x="416" y="696"/>
                  </a:lnTo>
                  <a:lnTo>
                    <a:pt x="432" y="712"/>
                  </a:lnTo>
                  <a:lnTo>
                    <a:pt x="408" y="720"/>
                  </a:lnTo>
                  <a:lnTo>
                    <a:pt x="264" y="712"/>
                  </a:lnTo>
                  <a:lnTo>
                    <a:pt x="256" y="672"/>
                  </a:lnTo>
                  <a:lnTo>
                    <a:pt x="232" y="640"/>
                  </a:lnTo>
                  <a:lnTo>
                    <a:pt x="216" y="632"/>
                  </a:lnTo>
                  <a:lnTo>
                    <a:pt x="208" y="608"/>
                  </a:lnTo>
                  <a:lnTo>
                    <a:pt x="192" y="600"/>
                  </a:lnTo>
                  <a:lnTo>
                    <a:pt x="176" y="584"/>
                  </a:lnTo>
                  <a:lnTo>
                    <a:pt x="176" y="568"/>
                  </a:lnTo>
                  <a:lnTo>
                    <a:pt x="160" y="552"/>
                  </a:lnTo>
                  <a:lnTo>
                    <a:pt x="136" y="560"/>
                  </a:lnTo>
                  <a:lnTo>
                    <a:pt x="112" y="552"/>
                  </a:lnTo>
                  <a:lnTo>
                    <a:pt x="112" y="544"/>
                  </a:lnTo>
                  <a:lnTo>
                    <a:pt x="112" y="520"/>
                  </a:lnTo>
                  <a:lnTo>
                    <a:pt x="104" y="504"/>
                  </a:lnTo>
                  <a:lnTo>
                    <a:pt x="96" y="480"/>
                  </a:lnTo>
                  <a:lnTo>
                    <a:pt x="88" y="464"/>
                  </a:lnTo>
                  <a:lnTo>
                    <a:pt x="88" y="448"/>
                  </a:lnTo>
                  <a:lnTo>
                    <a:pt x="64" y="416"/>
                  </a:lnTo>
                  <a:lnTo>
                    <a:pt x="64" y="392"/>
                  </a:lnTo>
                  <a:lnTo>
                    <a:pt x="80" y="384"/>
                  </a:lnTo>
                  <a:lnTo>
                    <a:pt x="80" y="376"/>
                  </a:lnTo>
                  <a:lnTo>
                    <a:pt x="64" y="368"/>
                  </a:lnTo>
                  <a:lnTo>
                    <a:pt x="56" y="352"/>
                  </a:lnTo>
                  <a:lnTo>
                    <a:pt x="48" y="312"/>
                  </a:lnTo>
                  <a:lnTo>
                    <a:pt x="72" y="336"/>
                  </a:lnTo>
                  <a:lnTo>
                    <a:pt x="56" y="304"/>
                  </a:lnTo>
                  <a:lnTo>
                    <a:pt x="80" y="304"/>
                  </a:lnTo>
                  <a:lnTo>
                    <a:pt x="80" y="288"/>
                  </a:lnTo>
                  <a:lnTo>
                    <a:pt x="56" y="280"/>
                  </a:lnTo>
                  <a:lnTo>
                    <a:pt x="48" y="296"/>
                  </a:lnTo>
                  <a:lnTo>
                    <a:pt x="40" y="288"/>
                  </a:lnTo>
                  <a:lnTo>
                    <a:pt x="8" y="208"/>
                  </a:lnTo>
                  <a:lnTo>
                    <a:pt x="16" y="152"/>
                  </a:lnTo>
                  <a:lnTo>
                    <a:pt x="0" y="120"/>
                  </a:lnTo>
                  <a:lnTo>
                    <a:pt x="8" y="88"/>
                  </a:lnTo>
                  <a:lnTo>
                    <a:pt x="24" y="88"/>
                  </a:lnTo>
                  <a:lnTo>
                    <a:pt x="40" y="48"/>
                  </a:lnTo>
                  <a:lnTo>
                    <a:pt x="40" y="0"/>
                  </a:lnTo>
                  <a:close/>
                </a:path>
              </a:pathLst>
            </a:custGeom>
            <a:solidFill>
              <a:srgbClr val="FFCC66"/>
            </a:solidFill>
            <a:ln w="12700">
              <a:solidFill>
                <a:schemeClr val="bg1"/>
              </a:solidFill>
              <a:prstDash val="solid"/>
              <a:round/>
              <a:headEnd/>
              <a:tailEnd/>
            </a:ln>
          </p:spPr>
          <p:txBody>
            <a:bodyPr/>
            <a:lstStyle/>
            <a:p>
              <a:endParaRPr lang="en-US"/>
            </a:p>
          </p:txBody>
        </p:sp>
        <p:sp>
          <p:nvSpPr>
            <p:cNvPr id="5170" name="Freeform 18"/>
            <p:cNvSpPr>
              <a:spLocks/>
            </p:cNvSpPr>
            <p:nvPr/>
          </p:nvSpPr>
          <p:spPr bwMode="auto">
            <a:xfrm>
              <a:off x="2190750" y="2805113"/>
              <a:ext cx="696912" cy="1104900"/>
            </a:xfrm>
            <a:custGeom>
              <a:avLst/>
              <a:gdLst>
                <a:gd name="T0" fmla="*/ 2147483646 w 352"/>
                <a:gd name="T1" fmla="*/ 0 h 536"/>
                <a:gd name="T2" fmla="*/ 0 w 352"/>
                <a:gd name="T3" fmla="*/ 2147483646 h 536"/>
                <a:gd name="T4" fmla="*/ 2147483646 w 352"/>
                <a:gd name="T5" fmla="*/ 2147483646 h 536"/>
                <a:gd name="T6" fmla="*/ 2147483646 w 352"/>
                <a:gd name="T7" fmla="*/ 2147483646 h 536"/>
                <a:gd name="T8" fmla="*/ 2147483646 w 352"/>
                <a:gd name="T9" fmla="*/ 2147483646 h 536"/>
                <a:gd name="T10" fmla="*/ 2147483646 w 352"/>
                <a:gd name="T11" fmla="*/ 2147483646 h 536"/>
                <a:gd name="T12" fmla="*/ 2147483646 w 352"/>
                <a:gd name="T13" fmla="*/ 2147483646 h 536"/>
                <a:gd name="T14" fmla="*/ 2147483646 w 352"/>
                <a:gd name="T15" fmla="*/ 2147483646 h 536"/>
                <a:gd name="T16" fmla="*/ 2147483646 w 352"/>
                <a:gd name="T17" fmla="*/ 2147483646 h 536"/>
                <a:gd name="T18" fmla="*/ 2147483646 w 352"/>
                <a:gd name="T19" fmla="*/ 2147483646 h 536"/>
                <a:gd name="T20" fmla="*/ 2147483646 w 352"/>
                <a:gd name="T21" fmla="*/ 2147483646 h 536"/>
                <a:gd name="T22" fmla="*/ 2147483646 w 352"/>
                <a:gd name="T23" fmla="*/ 0 h 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2"/>
                <a:gd name="T37" fmla="*/ 0 h 536"/>
                <a:gd name="T38" fmla="*/ 352 w 352"/>
                <a:gd name="T39" fmla="*/ 536 h 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2" h="536">
                  <a:moveTo>
                    <a:pt x="40" y="0"/>
                  </a:moveTo>
                  <a:lnTo>
                    <a:pt x="0" y="216"/>
                  </a:lnTo>
                  <a:lnTo>
                    <a:pt x="240" y="536"/>
                  </a:lnTo>
                  <a:lnTo>
                    <a:pt x="256" y="520"/>
                  </a:lnTo>
                  <a:lnTo>
                    <a:pt x="248" y="456"/>
                  </a:lnTo>
                  <a:lnTo>
                    <a:pt x="280" y="464"/>
                  </a:lnTo>
                  <a:lnTo>
                    <a:pt x="312" y="272"/>
                  </a:lnTo>
                  <a:lnTo>
                    <a:pt x="336" y="136"/>
                  </a:lnTo>
                  <a:lnTo>
                    <a:pt x="336" y="96"/>
                  </a:lnTo>
                  <a:lnTo>
                    <a:pt x="352" y="56"/>
                  </a:lnTo>
                  <a:lnTo>
                    <a:pt x="192" y="32"/>
                  </a:lnTo>
                  <a:lnTo>
                    <a:pt x="40" y="0"/>
                  </a:lnTo>
                  <a:close/>
                </a:path>
              </a:pathLst>
            </a:custGeom>
            <a:solidFill>
              <a:srgbClr val="3366CC"/>
            </a:solidFill>
            <a:ln w="12700">
              <a:solidFill>
                <a:schemeClr val="bg1"/>
              </a:solidFill>
              <a:prstDash val="solid"/>
              <a:round/>
              <a:headEnd/>
              <a:tailEnd/>
            </a:ln>
          </p:spPr>
          <p:txBody>
            <a:bodyPr/>
            <a:lstStyle/>
            <a:p>
              <a:endParaRPr lang="en-US"/>
            </a:p>
          </p:txBody>
        </p:sp>
        <p:sp>
          <p:nvSpPr>
            <p:cNvPr id="5171" name="Freeform 19"/>
            <p:cNvSpPr>
              <a:spLocks/>
            </p:cNvSpPr>
            <p:nvPr/>
          </p:nvSpPr>
          <p:spPr bwMode="auto">
            <a:xfrm>
              <a:off x="2571750" y="1898650"/>
              <a:ext cx="633412" cy="1071563"/>
            </a:xfrm>
            <a:custGeom>
              <a:avLst/>
              <a:gdLst>
                <a:gd name="T0" fmla="*/ 2147483646 w 320"/>
                <a:gd name="T1" fmla="*/ 0 h 520"/>
                <a:gd name="T2" fmla="*/ 2147483646 w 320"/>
                <a:gd name="T3" fmla="*/ 2147483646 h 520"/>
                <a:gd name="T4" fmla="*/ 2147483646 w 320"/>
                <a:gd name="T5" fmla="*/ 2147483646 h 520"/>
                <a:gd name="T6" fmla="*/ 2147483646 w 320"/>
                <a:gd name="T7" fmla="*/ 2147483646 h 520"/>
                <a:gd name="T8" fmla="*/ 2147483646 w 320"/>
                <a:gd name="T9" fmla="*/ 2147483646 h 520"/>
                <a:gd name="T10" fmla="*/ 2147483646 w 320"/>
                <a:gd name="T11" fmla="*/ 2147483646 h 520"/>
                <a:gd name="T12" fmla="*/ 2147483646 w 320"/>
                <a:gd name="T13" fmla="*/ 2147483646 h 520"/>
                <a:gd name="T14" fmla="*/ 0 w 320"/>
                <a:gd name="T15" fmla="*/ 2147483646 h 520"/>
                <a:gd name="T16" fmla="*/ 2147483646 w 320"/>
                <a:gd name="T17" fmla="*/ 2147483646 h 520"/>
                <a:gd name="T18" fmla="*/ 2147483646 w 320"/>
                <a:gd name="T19" fmla="*/ 2147483646 h 520"/>
                <a:gd name="T20" fmla="*/ 2147483646 w 320"/>
                <a:gd name="T21" fmla="*/ 2147483646 h 520"/>
                <a:gd name="T22" fmla="*/ 2147483646 w 320"/>
                <a:gd name="T23" fmla="*/ 2147483646 h 520"/>
                <a:gd name="T24" fmla="*/ 2147483646 w 320"/>
                <a:gd name="T25" fmla="*/ 2147483646 h 520"/>
                <a:gd name="T26" fmla="*/ 2147483646 w 320"/>
                <a:gd name="T27" fmla="*/ 2147483646 h 520"/>
                <a:gd name="T28" fmla="*/ 2147483646 w 320"/>
                <a:gd name="T29" fmla="*/ 2147483646 h 520"/>
                <a:gd name="T30" fmla="*/ 2147483646 w 320"/>
                <a:gd name="T31" fmla="*/ 2147483646 h 520"/>
                <a:gd name="T32" fmla="*/ 2147483646 w 320"/>
                <a:gd name="T33" fmla="*/ 2147483646 h 520"/>
                <a:gd name="T34" fmla="*/ 2147483646 w 320"/>
                <a:gd name="T35" fmla="*/ 2147483646 h 520"/>
                <a:gd name="T36" fmla="*/ 2147483646 w 320"/>
                <a:gd name="T37" fmla="*/ 2147483646 h 520"/>
                <a:gd name="T38" fmla="*/ 2147483646 w 320"/>
                <a:gd name="T39" fmla="*/ 2147483646 h 520"/>
                <a:gd name="T40" fmla="*/ 2147483646 w 320"/>
                <a:gd name="T41" fmla="*/ 2147483646 h 520"/>
                <a:gd name="T42" fmla="*/ 2147483646 w 320"/>
                <a:gd name="T43" fmla="*/ 0 h 5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0"/>
                <a:gd name="T67" fmla="*/ 0 h 520"/>
                <a:gd name="T68" fmla="*/ 320 w 320"/>
                <a:gd name="T69" fmla="*/ 520 h 5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0" h="520">
                  <a:moveTo>
                    <a:pt x="80" y="0"/>
                  </a:moveTo>
                  <a:lnTo>
                    <a:pt x="48" y="208"/>
                  </a:lnTo>
                  <a:lnTo>
                    <a:pt x="80" y="248"/>
                  </a:lnTo>
                  <a:lnTo>
                    <a:pt x="32" y="296"/>
                  </a:lnTo>
                  <a:lnTo>
                    <a:pt x="24" y="328"/>
                  </a:lnTo>
                  <a:lnTo>
                    <a:pt x="40" y="344"/>
                  </a:lnTo>
                  <a:lnTo>
                    <a:pt x="24" y="360"/>
                  </a:lnTo>
                  <a:lnTo>
                    <a:pt x="0" y="472"/>
                  </a:lnTo>
                  <a:lnTo>
                    <a:pt x="152" y="504"/>
                  </a:lnTo>
                  <a:lnTo>
                    <a:pt x="296" y="520"/>
                  </a:lnTo>
                  <a:lnTo>
                    <a:pt x="312" y="416"/>
                  </a:lnTo>
                  <a:lnTo>
                    <a:pt x="320" y="352"/>
                  </a:lnTo>
                  <a:lnTo>
                    <a:pt x="304" y="336"/>
                  </a:lnTo>
                  <a:lnTo>
                    <a:pt x="272" y="336"/>
                  </a:lnTo>
                  <a:lnTo>
                    <a:pt x="232" y="344"/>
                  </a:lnTo>
                  <a:lnTo>
                    <a:pt x="224" y="296"/>
                  </a:lnTo>
                  <a:lnTo>
                    <a:pt x="168" y="256"/>
                  </a:lnTo>
                  <a:lnTo>
                    <a:pt x="176" y="232"/>
                  </a:lnTo>
                  <a:lnTo>
                    <a:pt x="184" y="192"/>
                  </a:lnTo>
                  <a:lnTo>
                    <a:pt x="112" y="96"/>
                  </a:lnTo>
                  <a:lnTo>
                    <a:pt x="120" y="8"/>
                  </a:lnTo>
                  <a:lnTo>
                    <a:pt x="80" y="0"/>
                  </a:lnTo>
                  <a:close/>
                </a:path>
              </a:pathLst>
            </a:custGeom>
            <a:solidFill>
              <a:srgbClr val="3366CC"/>
            </a:solidFill>
            <a:ln w="12700">
              <a:solidFill>
                <a:schemeClr val="bg1"/>
              </a:solidFill>
              <a:prstDash val="solid"/>
              <a:round/>
              <a:headEnd/>
              <a:tailEnd/>
            </a:ln>
          </p:spPr>
          <p:txBody>
            <a:bodyPr/>
            <a:lstStyle/>
            <a:p>
              <a:endParaRPr lang="en-US"/>
            </a:p>
          </p:txBody>
        </p:sp>
        <p:sp>
          <p:nvSpPr>
            <p:cNvPr id="5172" name="Freeform 20"/>
            <p:cNvSpPr>
              <a:spLocks/>
            </p:cNvSpPr>
            <p:nvPr/>
          </p:nvSpPr>
          <p:spPr bwMode="auto">
            <a:xfrm>
              <a:off x="2762250" y="2936875"/>
              <a:ext cx="585787" cy="774700"/>
            </a:xfrm>
            <a:custGeom>
              <a:avLst/>
              <a:gdLst>
                <a:gd name="T0" fmla="*/ 2147483646 w 296"/>
                <a:gd name="T1" fmla="*/ 0 h 376"/>
                <a:gd name="T2" fmla="*/ 2147483646 w 296"/>
                <a:gd name="T3" fmla="*/ 2147483646 h 376"/>
                <a:gd name="T4" fmla="*/ 2147483646 w 296"/>
                <a:gd name="T5" fmla="*/ 2147483646 h 376"/>
                <a:gd name="T6" fmla="*/ 2147483646 w 296"/>
                <a:gd name="T7" fmla="*/ 2147483646 h 376"/>
                <a:gd name="T8" fmla="*/ 2147483646 w 296"/>
                <a:gd name="T9" fmla="*/ 2147483646 h 376"/>
                <a:gd name="T10" fmla="*/ 0 w 296"/>
                <a:gd name="T11" fmla="*/ 2147483646 h 376"/>
                <a:gd name="T12" fmla="*/ 2147483646 w 296"/>
                <a:gd name="T13" fmla="*/ 2147483646 h 376"/>
                <a:gd name="T14" fmla="*/ 2147483646 w 296"/>
                <a:gd name="T15" fmla="*/ 0 h 376"/>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76"/>
                <a:gd name="T26" fmla="*/ 296 w 296"/>
                <a:gd name="T27" fmla="*/ 376 h 3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76">
                  <a:moveTo>
                    <a:pt x="56" y="0"/>
                  </a:moveTo>
                  <a:lnTo>
                    <a:pt x="200" y="16"/>
                  </a:lnTo>
                  <a:lnTo>
                    <a:pt x="192" y="88"/>
                  </a:lnTo>
                  <a:lnTo>
                    <a:pt x="296" y="96"/>
                  </a:lnTo>
                  <a:lnTo>
                    <a:pt x="272" y="376"/>
                  </a:lnTo>
                  <a:lnTo>
                    <a:pt x="0" y="352"/>
                  </a:lnTo>
                  <a:lnTo>
                    <a:pt x="32" y="168"/>
                  </a:lnTo>
                  <a:lnTo>
                    <a:pt x="56" y="0"/>
                  </a:lnTo>
                  <a:close/>
                </a:path>
              </a:pathLst>
            </a:custGeom>
            <a:solidFill>
              <a:srgbClr val="3366CC"/>
            </a:solidFill>
            <a:ln w="12700">
              <a:solidFill>
                <a:schemeClr val="bg1"/>
              </a:solidFill>
              <a:prstDash val="solid"/>
              <a:round/>
              <a:headEnd/>
              <a:tailEnd/>
            </a:ln>
          </p:spPr>
          <p:txBody>
            <a:bodyPr/>
            <a:lstStyle/>
            <a:p>
              <a:endParaRPr lang="en-US"/>
            </a:p>
          </p:txBody>
        </p:sp>
        <p:sp>
          <p:nvSpPr>
            <p:cNvPr id="5173" name="Freeform 21"/>
            <p:cNvSpPr>
              <a:spLocks/>
            </p:cNvSpPr>
            <p:nvPr/>
          </p:nvSpPr>
          <p:spPr bwMode="auto">
            <a:xfrm>
              <a:off x="2794000" y="1914525"/>
              <a:ext cx="1093787" cy="709613"/>
            </a:xfrm>
            <a:custGeom>
              <a:avLst/>
              <a:gdLst>
                <a:gd name="T0" fmla="*/ 2147483646 w 553"/>
                <a:gd name="T1" fmla="*/ 0 h 344"/>
                <a:gd name="T2" fmla="*/ 2147483646 w 553"/>
                <a:gd name="T3" fmla="*/ 2147483646 h 344"/>
                <a:gd name="T4" fmla="*/ 2147483646 w 553"/>
                <a:gd name="T5" fmla="*/ 2147483646 h 344"/>
                <a:gd name="T6" fmla="*/ 2147483646 w 553"/>
                <a:gd name="T7" fmla="*/ 2147483646 h 344"/>
                <a:gd name="T8" fmla="*/ 2147483646 w 553"/>
                <a:gd name="T9" fmla="*/ 2147483646 h 344"/>
                <a:gd name="T10" fmla="*/ 2147483646 w 553"/>
                <a:gd name="T11" fmla="*/ 2147483646 h 344"/>
                <a:gd name="T12" fmla="*/ 2147483646 w 553"/>
                <a:gd name="T13" fmla="*/ 2147483646 h 344"/>
                <a:gd name="T14" fmla="*/ 2147483646 w 553"/>
                <a:gd name="T15" fmla="*/ 2147483646 h 344"/>
                <a:gd name="T16" fmla="*/ 2147483646 w 553"/>
                <a:gd name="T17" fmla="*/ 2147483646 h 344"/>
                <a:gd name="T18" fmla="*/ 2147483646 w 553"/>
                <a:gd name="T19" fmla="*/ 2147483646 h 344"/>
                <a:gd name="T20" fmla="*/ 2147483646 w 553"/>
                <a:gd name="T21" fmla="*/ 2147483646 h 344"/>
                <a:gd name="T22" fmla="*/ 2147483646 w 553"/>
                <a:gd name="T23" fmla="*/ 2147483646 h 344"/>
                <a:gd name="T24" fmla="*/ 2147483646 w 553"/>
                <a:gd name="T25" fmla="*/ 2147483646 h 344"/>
                <a:gd name="T26" fmla="*/ 2147483646 w 553"/>
                <a:gd name="T27" fmla="*/ 2147483646 h 344"/>
                <a:gd name="T28" fmla="*/ 2147483646 w 553"/>
                <a:gd name="T29" fmla="*/ 2147483646 h 344"/>
                <a:gd name="T30" fmla="*/ 2147483646 w 553"/>
                <a:gd name="T31" fmla="*/ 2147483646 h 344"/>
                <a:gd name="T32" fmla="*/ 2147483646 w 553"/>
                <a:gd name="T33" fmla="*/ 2147483646 h 344"/>
                <a:gd name="T34" fmla="*/ 0 w 553"/>
                <a:gd name="T35" fmla="*/ 2147483646 h 344"/>
                <a:gd name="T36" fmla="*/ 2147483646 w 553"/>
                <a:gd name="T37" fmla="*/ 0 h 3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3"/>
                <a:gd name="T58" fmla="*/ 0 h 344"/>
                <a:gd name="T59" fmla="*/ 553 w 553"/>
                <a:gd name="T60" fmla="*/ 344 h 3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3" h="344">
                  <a:moveTo>
                    <a:pt x="8" y="0"/>
                  </a:moveTo>
                  <a:lnTo>
                    <a:pt x="120" y="16"/>
                  </a:lnTo>
                  <a:lnTo>
                    <a:pt x="184" y="24"/>
                  </a:lnTo>
                  <a:lnTo>
                    <a:pt x="272" y="32"/>
                  </a:lnTo>
                  <a:lnTo>
                    <a:pt x="352" y="40"/>
                  </a:lnTo>
                  <a:lnTo>
                    <a:pt x="489" y="48"/>
                  </a:lnTo>
                  <a:lnTo>
                    <a:pt x="553" y="56"/>
                  </a:lnTo>
                  <a:lnTo>
                    <a:pt x="553" y="336"/>
                  </a:lnTo>
                  <a:lnTo>
                    <a:pt x="216" y="312"/>
                  </a:lnTo>
                  <a:lnTo>
                    <a:pt x="208" y="344"/>
                  </a:lnTo>
                  <a:lnTo>
                    <a:pt x="192" y="328"/>
                  </a:lnTo>
                  <a:lnTo>
                    <a:pt x="160" y="328"/>
                  </a:lnTo>
                  <a:lnTo>
                    <a:pt x="120" y="336"/>
                  </a:lnTo>
                  <a:lnTo>
                    <a:pt x="112" y="288"/>
                  </a:lnTo>
                  <a:lnTo>
                    <a:pt x="56" y="248"/>
                  </a:lnTo>
                  <a:lnTo>
                    <a:pt x="64" y="216"/>
                  </a:lnTo>
                  <a:lnTo>
                    <a:pt x="72" y="184"/>
                  </a:lnTo>
                  <a:lnTo>
                    <a:pt x="0" y="88"/>
                  </a:lnTo>
                  <a:lnTo>
                    <a:pt x="8" y="0"/>
                  </a:lnTo>
                  <a:close/>
                </a:path>
              </a:pathLst>
            </a:custGeom>
            <a:solidFill>
              <a:srgbClr val="3366CC"/>
            </a:solidFill>
            <a:ln w="12700">
              <a:solidFill>
                <a:schemeClr val="bg1"/>
              </a:solidFill>
              <a:prstDash val="solid"/>
              <a:round/>
              <a:headEnd/>
              <a:tailEnd/>
            </a:ln>
          </p:spPr>
          <p:txBody>
            <a:bodyPr/>
            <a:lstStyle/>
            <a:p>
              <a:endParaRPr lang="en-US"/>
            </a:p>
          </p:txBody>
        </p:sp>
        <p:sp>
          <p:nvSpPr>
            <p:cNvPr id="5174" name="Freeform 22"/>
            <p:cNvSpPr>
              <a:spLocks/>
            </p:cNvSpPr>
            <p:nvPr/>
          </p:nvSpPr>
          <p:spPr bwMode="auto">
            <a:xfrm>
              <a:off x="3141663" y="2541588"/>
              <a:ext cx="746125" cy="642938"/>
            </a:xfrm>
            <a:custGeom>
              <a:avLst/>
              <a:gdLst>
                <a:gd name="T0" fmla="*/ 2147483646 w 377"/>
                <a:gd name="T1" fmla="*/ 0 h 312"/>
                <a:gd name="T2" fmla="*/ 2147483646 w 377"/>
                <a:gd name="T3" fmla="*/ 2147483646 h 312"/>
                <a:gd name="T4" fmla="*/ 0 w 377"/>
                <a:gd name="T5" fmla="*/ 2147483646 h 312"/>
                <a:gd name="T6" fmla="*/ 2147483646 w 377"/>
                <a:gd name="T7" fmla="*/ 2147483646 h 312"/>
                <a:gd name="T8" fmla="*/ 2147483646 w 377"/>
                <a:gd name="T9" fmla="*/ 2147483646 h 312"/>
                <a:gd name="T10" fmla="*/ 2147483646 w 377"/>
                <a:gd name="T11" fmla="*/ 2147483646 h 312"/>
                <a:gd name="T12" fmla="*/ 2147483646 w 377"/>
                <a:gd name="T13" fmla="*/ 0 h 312"/>
                <a:gd name="T14" fmla="*/ 0 60000 65536"/>
                <a:gd name="T15" fmla="*/ 0 60000 65536"/>
                <a:gd name="T16" fmla="*/ 0 60000 65536"/>
                <a:gd name="T17" fmla="*/ 0 60000 65536"/>
                <a:gd name="T18" fmla="*/ 0 60000 65536"/>
                <a:gd name="T19" fmla="*/ 0 60000 65536"/>
                <a:gd name="T20" fmla="*/ 0 60000 65536"/>
                <a:gd name="T21" fmla="*/ 0 w 377"/>
                <a:gd name="T22" fmla="*/ 0 h 312"/>
                <a:gd name="T23" fmla="*/ 377 w 377"/>
                <a:gd name="T24" fmla="*/ 312 h 3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 h="312">
                  <a:moveTo>
                    <a:pt x="32" y="0"/>
                  </a:moveTo>
                  <a:lnTo>
                    <a:pt x="16" y="120"/>
                  </a:lnTo>
                  <a:lnTo>
                    <a:pt x="0" y="280"/>
                  </a:lnTo>
                  <a:lnTo>
                    <a:pt x="104" y="296"/>
                  </a:lnTo>
                  <a:lnTo>
                    <a:pt x="361" y="312"/>
                  </a:lnTo>
                  <a:lnTo>
                    <a:pt x="377" y="32"/>
                  </a:lnTo>
                  <a:lnTo>
                    <a:pt x="32" y="0"/>
                  </a:lnTo>
                  <a:close/>
                </a:path>
              </a:pathLst>
            </a:custGeom>
            <a:solidFill>
              <a:srgbClr val="3366CC"/>
            </a:solidFill>
            <a:ln w="12700">
              <a:solidFill>
                <a:schemeClr val="bg1"/>
              </a:solidFill>
              <a:prstDash val="solid"/>
              <a:round/>
              <a:headEnd/>
              <a:tailEnd/>
            </a:ln>
          </p:spPr>
          <p:txBody>
            <a:bodyPr/>
            <a:lstStyle/>
            <a:p>
              <a:endParaRPr lang="en-US"/>
            </a:p>
          </p:txBody>
        </p:sp>
        <p:sp>
          <p:nvSpPr>
            <p:cNvPr id="5175" name="Freeform 23"/>
            <p:cNvSpPr>
              <a:spLocks/>
            </p:cNvSpPr>
            <p:nvPr/>
          </p:nvSpPr>
          <p:spPr bwMode="auto">
            <a:xfrm>
              <a:off x="3284538" y="3135313"/>
              <a:ext cx="793750" cy="609600"/>
            </a:xfrm>
            <a:custGeom>
              <a:avLst/>
              <a:gdLst>
                <a:gd name="T0" fmla="*/ 2147483646 w 401"/>
                <a:gd name="T1" fmla="*/ 0 h 296"/>
                <a:gd name="T2" fmla="*/ 2147483646 w 401"/>
                <a:gd name="T3" fmla="*/ 2147483646 h 296"/>
                <a:gd name="T4" fmla="*/ 0 w 401"/>
                <a:gd name="T5" fmla="*/ 2147483646 h 296"/>
                <a:gd name="T6" fmla="*/ 2147483646 w 401"/>
                <a:gd name="T7" fmla="*/ 2147483646 h 296"/>
                <a:gd name="T8" fmla="*/ 2147483646 w 401"/>
                <a:gd name="T9" fmla="*/ 2147483646 h 296"/>
                <a:gd name="T10" fmla="*/ 2147483646 w 401"/>
                <a:gd name="T11" fmla="*/ 2147483646 h 296"/>
                <a:gd name="T12" fmla="*/ 2147483646 w 401"/>
                <a:gd name="T13" fmla="*/ 2147483646 h 296"/>
                <a:gd name="T14" fmla="*/ 2147483646 w 401"/>
                <a:gd name="T15" fmla="*/ 2147483646 h 296"/>
                <a:gd name="T16" fmla="*/ 2147483646 w 401"/>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1"/>
                <a:gd name="T28" fmla="*/ 0 h 296"/>
                <a:gd name="T29" fmla="*/ 401 w 401"/>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1" h="296">
                  <a:moveTo>
                    <a:pt x="32" y="0"/>
                  </a:moveTo>
                  <a:lnTo>
                    <a:pt x="16" y="184"/>
                  </a:lnTo>
                  <a:lnTo>
                    <a:pt x="0" y="280"/>
                  </a:lnTo>
                  <a:lnTo>
                    <a:pt x="201" y="296"/>
                  </a:lnTo>
                  <a:lnTo>
                    <a:pt x="393" y="296"/>
                  </a:lnTo>
                  <a:lnTo>
                    <a:pt x="393" y="160"/>
                  </a:lnTo>
                  <a:lnTo>
                    <a:pt x="401" y="24"/>
                  </a:lnTo>
                  <a:lnTo>
                    <a:pt x="289" y="24"/>
                  </a:lnTo>
                  <a:lnTo>
                    <a:pt x="32" y="0"/>
                  </a:lnTo>
                  <a:close/>
                </a:path>
              </a:pathLst>
            </a:custGeom>
            <a:solidFill>
              <a:srgbClr val="FFCC66"/>
            </a:solidFill>
            <a:ln w="12700">
              <a:solidFill>
                <a:schemeClr val="bg1"/>
              </a:solidFill>
              <a:prstDash val="solid"/>
              <a:round/>
              <a:headEnd/>
              <a:tailEnd/>
            </a:ln>
          </p:spPr>
          <p:txBody>
            <a:bodyPr/>
            <a:lstStyle/>
            <a:p>
              <a:endParaRPr lang="en-US"/>
            </a:p>
          </p:txBody>
        </p:sp>
        <p:sp>
          <p:nvSpPr>
            <p:cNvPr id="5176" name="Freeform 24"/>
            <p:cNvSpPr>
              <a:spLocks/>
            </p:cNvSpPr>
            <p:nvPr/>
          </p:nvSpPr>
          <p:spPr bwMode="auto">
            <a:xfrm>
              <a:off x="2587625" y="3644900"/>
              <a:ext cx="712787" cy="825500"/>
            </a:xfrm>
            <a:custGeom>
              <a:avLst/>
              <a:gdLst>
                <a:gd name="T0" fmla="*/ 2147483646 w 360"/>
                <a:gd name="T1" fmla="*/ 0 h 400"/>
                <a:gd name="T2" fmla="*/ 2147483646 w 360"/>
                <a:gd name="T3" fmla="*/ 2147483646 h 400"/>
                <a:gd name="T4" fmla="*/ 2147483646 w 360"/>
                <a:gd name="T5" fmla="*/ 2147483646 h 400"/>
                <a:gd name="T6" fmla="*/ 2147483646 w 360"/>
                <a:gd name="T7" fmla="*/ 2147483646 h 400"/>
                <a:gd name="T8" fmla="*/ 2147483646 w 360"/>
                <a:gd name="T9" fmla="*/ 2147483646 h 400"/>
                <a:gd name="T10" fmla="*/ 2147483646 w 360"/>
                <a:gd name="T11" fmla="*/ 2147483646 h 400"/>
                <a:gd name="T12" fmla="*/ 2147483646 w 360"/>
                <a:gd name="T13" fmla="*/ 2147483646 h 400"/>
                <a:gd name="T14" fmla="*/ 2147483646 w 360"/>
                <a:gd name="T15" fmla="*/ 2147483646 h 400"/>
                <a:gd name="T16" fmla="*/ 2147483646 w 360"/>
                <a:gd name="T17" fmla="*/ 2147483646 h 400"/>
                <a:gd name="T18" fmla="*/ 2147483646 w 360"/>
                <a:gd name="T19" fmla="*/ 2147483646 h 400"/>
                <a:gd name="T20" fmla="*/ 0 w 360"/>
                <a:gd name="T21" fmla="*/ 2147483646 h 400"/>
                <a:gd name="T22" fmla="*/ 0 w 360"/>
                <a:gd name="T23" fmla="*/ 2147483646 h 400"/>
                <a:gd name="T24" fmla="*/ 2147483646 w 360"/>
                <a:gd name="T25" fmla="*/ 2147483646 h 400"/>
                <a:gd name="T26" fmla="*/ 2147483646 w 360"/>
                <a:gd name="T27" fmla="*/ 2147483646 h 400"/>
                <a:gd name="T28" fmla="*/ 2147483646 w 360"/>
                <a:gd name="T29" fmla="*/ 2147483646 h 400"/>
                <a:gd name="T30" fmla="*/ 2147483646 w 360"/>
                <a:gd name="T31" fmla="*/ 0 h 4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0"/>
                <a:gd name="T49" fmla="*/ 0 h 400"/>
                <a:gd name="T50" fmla="*/ 360 w 360"/>
                <a:gd name="T51" fmla="*/ 400 h 4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0" h="400">
                  <a:moveTo>
                    <a:pt x="88" y="0"/>
                  </a:moveTo>
                  <a:lnTo>
                    <a:pt x="80" y="56"/>
                  </a:lnTo>
                  <a:lnTo>
                    <a:pt x="48" y="48"/>
                  </a:lnTo>
                  <a:lnTo>
                    <a:pt x="56" y="120"/>
                  </a:lnTo>
                  <a:lnTo>
                    <a:pt x="40" y="128"/>
                  </a:lnTo>
                  <a:lnTo>
                    <a:pt x="56" y="168"/>
                  </a:lnTo>
                  <a:lnTo>
                    <a:pt x="40" y="192"/>
                  </a:lnTo>
                  <a:lnTo>
                    <a:pt x="24" y="216"/>
                  </a:lnTo>
                  <a:lnTo>
                    <a:pt x="8" y="248"/>
                  </a:lnTo>
                  <a:lnTo>
                    <a:pt x="24" y="264"/>
                  </a:lnTo>
                  <a:lnTo>
                    <a:pt x="0" y="272"/>
                  </a:lnTo>
                  <a:lnTo>
                    <a:pt x="0" y="296"/>
                  </a:lnTo>
                  <a:lnTo>
                    <a:pt x="200" y="400"/>
                  </a:lnTo>
                  <a:lnTo>
                    <a:pt x="312" y="400"/>
                  </a:lnTo>
                  <a:lnTo>
                    <a:pt x="360" y="32"/>
                  </a:lnTo>
                  <a:lnTo>
                    <a:pt x="88" y="0"/>
                  </a:lnTo>
                  <a:close/>
                </a:path>
              </a:pathLst>
            </a:custGeom>
            <a:solidFill>
              <a:srgbClr val="3366CC"/>
            </a:solidFill>
            <a:ln w="12700">
              <a:solidFill>
                <a:schemeClr val="bg1"/>
              </a:solidFill>
              <a:prstDash val="solid"/>
              <a:round/>
              <a:headEnd/>
              <a:tailEnd/>
            </a:ln>
          </p:spPr>
          <p:txBody>
            <a:bodyPr/>
            <a:lstStyle/>
            <a:p>
              <a:endParaRPr lang="en-US"/>
            </a:p>
          </p:txBody>
        </p:sp>
        <p:sp>
          <p:nvSpPr>
            <p:cNvPr id="5177" name="Freeform 25"/>
            <p:cNvSpPr>
              <a:spLocks/>
            </p:cNvSpPr>
            <p:nvPr/>
          </p:nvSpPr>
          <p:spPr bwMode="auto">
            <a:xfrm>
              <a:off x="3205163" y="3711575"/>
              <a:ext cx="746125" cy="774700"/>
            </a:xfrm>
            <a:custGeom>
              <a:avLst/>
              <a:gdLst>
                <a:gd name="T0" fmla="*/ 2147483646 w 377"/>
                <a:gd name="T1" fmla="*/ 0 h 376"/>
                <a:gd name="T2" fmla="*/ 2147483646 w 377"/>
                <a:gd name="T3" fmla="*/ 2147483646 h 376"/>
                <a:gd name="T4" fmla="*/ 2147483646 w 377"/>
                <a:gd name="T5" fmla="*/ 2147483646 h 376"/>
                <a:gd name="T6" fmla="*/ 2147483646 w 377"/>
                <a:gd name="T7" fmla="*/ 2147483646 h 376"/>
                <a:gd name="T8" fmla="*/ 2147483646 w 377"/>
                <a:gd name="T9" fmla="*/ 2147483646 h 376"/>
                <a:gd name="T10" fmla="*/ 2147483646 w 377"/>
                <a:gd name="T11" fmla="*/ 2147483646 h 376"/>
                <a:gd name="T12" fmla="*/ 2147483646 w 377"/>
                <a:gd name="T13" fmla="*/ 2147483646 h 376"/>
                <a:gd name="T14" fmla="*/ 2147483646 w 377"/>
                <a:gd name="T15" fmla="*/ 2147483646 h 376"/>
                <a:gd name="T16" fmla="*/ 0 w 377"/>
                <a:gd name="T17" fmla="*/ 2147483646 h 376"/>
                <a:gd name="T18" fmla="*/ 2147483646 w 377"/>
                <a:gd name="T19" fmla="*/ 2147483646 h 376"/>
                <a:gd name="T20" fmla="*/ 2147483646 w 377"/>
                <a:gd name="T21" fmla="*/ 0 h 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7"/>
                <a:gd name="T34" fmla="*/ 0 h 376"/>
                <a:gd name="T35" fmla="*/ 377 w 377"/>
                <a:gd name="T36" fmla="*/ 376 h 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7" h="376">
                  <a:moveTo>
                    <a:pt x="48" y="0"/>
                  </a:moveTo>
                  <a:lnTo>
                    <a:pt x="377" y="16"/>
                  </a:lnTo>
                  <a:lnTo>
                    <a:pt x="361" y="352"/>
                  </a:lnTo>
                  <a:lnTo>
                    <a:pt x="257" y="344"/>
                  </a:lnTo>
                  <a:lnTo>
                    <a:pt x="152" y="336"/>
                  </a:lnTo>
                  <a:lnTo>
                    <a:pt x="152" y="352"/>
                  </a:lnTo>
                  <a:lnTo>
                    <a:pt x="64" y="352"/>
                  </a:lnTo>
                  <a:lnTo>
                    <a:pt x="64" y="376"/>
                  </a:lnTo>
                  <a:lnTo>
                    <a:pt x="0" y="368"/>
                  </a:lnTo>
                  <a:lnTo>
                    <a:pt x="32" y="88"/>
                  </a:lnTo>
                  <a:lnTo>
                    <a:pt x="48" y="0"/>
                  </a:lnTo>
                  <a:close/>
                </a:path>
              </a:pathLst>
            </a:custGeom>
            <a:solidFill>
              <a:srgbClr val="3366CC"/>
            </a:solidFill>
            <a:ln w="12700">
              <a:solidFill>
                <a:schemeClr val="bg1"/>
              </a:solidFill>
              <a:prstDash val="solid"/>
              <a:round/>
              <a:headEnd/>
              <a:tailEnd/>
            </a:ln>
          </p:spPr>
          <p:txBody>
            <a:bodyPr/>
            <a:lstStyle/>
            <a:p>
              <a:endParaRPr lang="en-US"/>
            </a:p>
          </p:txBody>
        </p:sp>
        <p:sp>
          <p:nvSpPr>
            <p:cNvPr id="5178" name="Freeform 26"/>
            <p:cNvSpPr>
              <a:spLocks/>
            </p:cNvSpPr>
            <p:nvPr/>
          </p:nvSpPr>
          <p:spPr bwMode="auto">
            <a:xfrm>
              <a:off x="3506788" y="3760788"/>
              <a:ext cx="1522412" cy="1466850"/>
            </a:xfrm>
            <a:custGeom>
              <a:avLst/>
              <a:gdLst>
                <a:gd name="T0" fmla="*/ 2147483646 w 769"/>
                <a:gd name="T1" fmla="*/ 0 h 712"/>
                <a:gd name="T2" fmla="*/ 2147483646 w 769"/>
                <a:gd name="T3" fmla="*/ 2147483646 h 712"/>
                <a:gd name="T4" fmla="*/ 2147483646 w 769"/>
                <a:gd name="T5" fmla="*/ 2147483646 h 712"/>
                <a:gd name="T6" fmla="*/ 2147483646 w 769"/>
                <a:gd name="T7" fmla="*/ 2147483646 h 712"/>
                <a:gd name="T8" fmla="*/ 2147483646 w 769"/>
                <a:gd name="T9" fmla="*/ 2147483646 h 712"/>
                <a:gd name="T10" fmla="*/ 2147483646 w 769"/>
                <a:gd name="T11" fmla="*/ 2147483646 h 712"/>
                <a:gd name="T12" fmla="*/ 2147483646 w 769"/>
                <a:gd name="T13" fmla="*/ 2147483646 h 712"/>
                <a:gd name="T14" fmla="*/ 2147483646 w 769"/>
                <a:gd name="T15" fmla="*/ 2147483646 h 712"/>
                <a:gd name="T16" fmla="*/ 2147483646 w 769"/>
                <a:gd name="T17" fmla="*/ 2147483646 h 712"/>
                <a:gd name="T18" fmla="*/ 2147483646 w 769"/>
                <a:gd name="T19" fmla="*/ 2147483646 h 712"/>
                <a:gd name="T20" fmla="*/ 2147483646 w 769"/>
                <a:gd name="T21" fmla="*/ 2147483646 h 712"/>
                <a:gd name="T22" fmla="*/ 2147483646 w 769"/>
                <a:gd name="T23" fmla="*/ 2147483646 h 712"/>
                <a:gd name="T24" fmla="*/ 2147483646 w 769"/>
                <a:gd name="T25" fmla="*/ 2147483646 h 712"/>
                <a:gd name="T26" fmla="*/ 2147483646 w 769"/>
                <a:gd name="T27" fmla="*/ 2147483646 h 712"/>
                <a:gd name="T28" fmla="*/ 2147483646 w 769"/>
                <a:gd name="T29" fmla="*/ 2147483646 h 712"/>
                <a:gd name="T30" fmla="*/ 2147483646 w 769"/>
                <a:gd name="T31" fmla="*/ 2147483646 h 712"/>
                <a:gd name="T32" fmla="*/ 2147483646 w 769"/>
                <a:gd name="T33" fmla="*/ 2147483646 h 712"/>
                <a:gd name="T34" fmla="*/ 2147483646 w 769"/>
                <a:gd name="T35" fmla="*/ 2147483646 h 712"/>
                <a:gd name="T36" fmla="*/ 2147483646 w 769"/>
                <a:gd name="T37" fmla="*/ 2147483646 h 712"/>
                <a:gd name="T38" fmla="*/ 2147483646 w 769"/>
                <a:gd name="T39" fmla="*/ 2147483646 h 712"/>
                <a:gd name="T40" fmla="*/ 2147483646 w 769"/>
                <a:gd name="T41" fmla="*/ 2147483646 h 712"/>
                <a:gd name="T42" fmla="*/ 2147483646 w 769"/>
                <a:gd name="T43" fmla="*/ 2147483646 h 712"/>
                <a:gd name="T44" fmla="*/ 2147483646 w 769"/>
                <a:gd name="T45" fmla="*/ 2147483646 h 712"/>
                <a:gd name="T46" fmla="*/ 2147483646 w 769"/>
                <a:gd name="T47" fmla="*/ 2147483646 h 712"/>
                <a:gd name="T48" fmla="*/ 2147483646 w 769"/>
                <a:gd name="T49" fmla="*/ 2147483646 h 712"/>
                <a:gd name="T50" fmla="*/ 2147483646 w 769"/>
                <a:gd name="T51" fmla="*/ 2147483646 h 712"/>
                <a:gd name="T52" fmla="*/ 2147483646 w 769"/>
                <a:gd name="T53" fmla="*/ 2147483646 h 712"/>
                <a:gd name="T54" fmla="*/ 2147483646 w 769"/>
                <a:gd name="T55" fmla="*/ 2147483646 h 712"/>
                <a:gd name="T56" fmla="*/ 2147483646 w 769"/>
                <a:gd name="T57" fmla="*/ 2147483646 h 712"/>
                <a:gd name="T58" fmla="*/ 2147483646 w 769"/>
                <a:gd name="T59" fmla="*/ 2147483646 h 712"/>
                <a:gd name="T60" fmla="*/ 2147483646 w 769"/>
                <a:gd name="T61" fmla="*/ 2147483646 h 712"/>
                <a:gd name="T62" fmla="*/ 2147483646 w 769"/>
                <a:gd name="T63" fmla="*/ 2147483646 h 712"/>
                <a:gd name="T64" fmla="*/ 2147483646 w 769"/>
                <a:gd name="T65" fmla="*/ 2147483646 h 712"/>
                <a:gd name="T66" fmla="*/ 2147483646 w 769"/>
                <a:gd name="T67" fmla="*/ 2147483646 h 712"/>
                <a:gd name="T68" fmla="*/ 2147483646 w 769"/>
                <a:gd name="T69" fmla="*/ 2147483646 h 712"/>
                <a:gd name="T70" fmla="*/ 2147483646 w 769"/>
                <a:gd name="T71" fmla="*/ 2147483646 h 712"/>
                <a:gd name="T72" fmla="*/ 2147483646 w 769"/>
                <a:gd name="T73" fmla="*/ 2147483646 h 712"/>
                <a:gd name="T74" fmla="*/ 2147483646 w 769"/>
                <a:gd name="T75" fmla="*/ 2147483646 h 712"/>
                <a:gd name="T76" fmla="*/ 2147483646 w 769"/>
                <a:gd name="T77" fmla="*/ 2147483646 h 712"/>
                <a:gd name="T78" fmla="*/ 2147483646 w 769"/>
                <a:gd name="T79" fmla="*/ 2147483646 h 712"/>
                <a:gd name="T80" fmla="*/ 2147483646 w 769"/>
                <a:gd name="T81" fmla="*/ 2147483646 h 712"/>
                <a:gd name="T82" fmla="*/ 2147483646 w 769"/>
                <a:gd name="T83" fmla="*/ 2147483646 h 712"/>
                <a:gd name="T84" fmla="*/ 2147483646 w 769"/>
                <a:gd name="T85" fmla="*/ 2147483646 h 712"/>
                <a:gd name="T86" fmla="*/ 2147483646 w 769"/>
                <a:gd name="T87" fmla="*/ 2147483646 h 712"/>
                <a:gd name="T88" fmla="*/ 2147483646 w 769"/>
                <a:gd name="T89" fmla="*/ 2147483646 h 712"/>
                <a:gd name="T90" fmla="*/ 2147483646 w 769"/>
                <a:gd name="T91" fmla="*/ 2147483646 h 712"/>
                <a:gd name="T92" fmla="*/ 0 w 769"/>
                <a:gd name="T93" fmla="*/ 2147483646 h 712"/>
                <a:gd name="T94" fmla="*/ 0 w 769"/>
                <a:gd name="T95" fmla="*/ 2147483646 h 712"/>
                <a:gd name="T96" fmla="*/ 2147483646 w 769"/>
                <a:gd name="T97" fmla="*/ 2147483646 h 712"/>
                <a:gd name="T98" fmla="*/ 2147483646 w 769"/>
                <a:gd name="T99" fmla="*/ 2147483646 h 712"/>
                <a:gd name="T100" fmla="*/ 2147483646 w 769"/>
                <a:gd name="T101" fmla="*/ 0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9"/>
                <a:gd name="T154" fmla="*/ 0 h 712"/>
                <a:gd name="T155" fmla="*/ 769 w 769"/>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9" h="712">
                  <a:moveTo>
                    <a:pt x="225" y="0"/>
                  </a:moveTo>
                  <a:lnTo>
                    <a:pt x="393" y="8"/>
                  </a:lnTo>
                  <a:lnTo>
                    <a:pt x="393" y="136"/>
                  </a:lnTo>
                  <a:lnTo>
                    <a:pt x="481" y="168"/>
                  </a:lnTo>
                  <a:lnTo>
                    <a:pt x="505" y="160"/>
                  </a:lnTo>
                  <a:lnTo>
                    <a:pt x="561" y="184"/>
                  </a:lnTo>
                  <a:lnTo>
                    <a:pt x="593" y="184"/>
                  </a:lnTo>
                  <a:lnTo>
                    <a:pt x="665" y="160"/>
                  </a:lnTo>
                  <a:lnTo>
                    <a:pt x="697" y="184"/>
                  </a:lnTo>
                  <a:lnTo>
                    <a:pt x="729" y="192"/>
                  </a:lnTo>
                  <a:lnTo>
                    <a:pt x="729" y="296"/>
                  </a:lnTo>
                  <a:lnTo>
                    <a:pt x="769" y="360"/>
                  </a:lnTo>
                  <a:lnTo>
                    <a:pt x="761" y="456"/>
                  </a:lnTo>
                  <a:lnTo>
                    <a:pt x="721" y="488"/>
                  </a:lnTo>
                  <a:lnTo>
                    <a:pt x="713" y="456"/>
                  </a:lnTo>
                  <a:lnTo>
                    <a:pt x="697" y="472"/>
                  </a:lnTo>
                  <a:lnTo>
                    <a:pt x="705" y="496"/>
                  </a:lnTo>
                  <a:lnTo>
                    <a:pt x="633" y="544"/>
                  </a:lnTo>
                  <a:lnTo>
                    <a:pt x="617" y="552"/>
                  </a:lnTo>
                  <a:lnTo>
                    <a:pt x="577" y="576"/>
                  </a:lnTo>
                  <a:lnTo>
                    <a:pt x="577" y="592"/>
                  </a:lnTo>
                  <a:lnTo>
                    <a:pt x="561" y="592"/>
                  </a:lnTo>
                  <a:lnTo>
                    <a:pt x="577" y="616"/>
                  </a:lnTo>
                  <a:lnTo>
                    <a:pt x="553" y="640"/>
                  </a:lnTo>
                  <a:lnTo>
                    <a:pt x="561" y="680"/>
                  </a:lnTo>
                  <a:lnTo>
                    <a:pt x="577" y="688"/>
                  </a:lnTo>
                  <a:lnTo>
                    <a:pt x="577" y="712"/>
                  </a:lnTo>
                  <a:lnTo>
                    <a:pt x="545" y="712"/>
                  </a:lnTo>
                  <a:lnTo>
                    <a:pt x="513" y="704"/>
                  </a:lnTo>
                  <a:lnTo>
                    <a:pt x="497" y="704"/>
                  </a:lnTo>
                  <a:lnTo>
                    <a:pt x="441" y="688"/>
                  </a:lnTo>
                  <a:lnTo>
                    <a:pt x="409" y="600"/>
                  </a:lnTo>
                  <a:lnTo>
                    <a:pt x="369" y="568"/>
                  </a:lnTo>
                  <a:lnTo>
                    <a:pt x="329" y="496"/>
                  </a:lnTo>
                  <a:lnTo>
                    <a:pt x="313" y="488"/>
                  </a:lnTo>
                  <a:lnTo>
                    <a:pt x="297" y="464"/>
                  </a:lnTo>
                  <a:lnTo>
                    <a:pt x="273" y="464"/>
                  </a:lnTo>
                  <a:lnTo>
                    <a:pt x="249" y="464"/>
                  </a:lnTo>
                  <a:lnTo>
                    <a:pt x="225" y="464"/>
                  </a:lnTo>
                  <a:lnTo>
                    <a:pt x="209" y="504"/>
                  </a:lnTo>
                  <a:lnTo>
                    <a:pt x="185" y="512"/>
                  </a:lnTo>
                  <a:lnTo>
                    <a:pt x="137" y="480"/>
                  </a:lnTo>
                  <a:lnTo>
                    <a:pt x="113" y="448"/>
                  </a:lnTo>
                  <a:lnTo>
                    <a:pt x="105" y="408"/>
                  </a:lnTo>
                  <a:lnTo>
                    <a:pt x="81" y="376"/>
                  </a:lnTo>
                  <a:lnTo>
                    <a:pt x="32" y="336"/>
                  </a:lnTo>
                  <a:lnTo>
                    <a:pt x="0" y="296"/>
                  </a:lnTo>
                  <a:lnTo>
                    <a:pt x="0" y="280"/>
                  </a:lnTo>
                  <a:lnTo>
                    <a:pt x="113" y="280"/>
                  </a:lnTo>
                  <a:lnTo>
                    <a:pt x="209" y="288"/>
                  </a:lnTo>
                  <a:lnTo>
                    <a:pt x="225" y="0"/>
                  </a:lnTo>
                  <a:close/>
                </a:path>
              </a:pathLst>
            </a:custGeom>
            <a:solidFill>
              <a:srgbClr val="3366CC"/>
            </a:solidFill>
            <a:ln w="12700">
              <a:solidFill>
                <a:schemeClr val="bg1"/>
              </a:solidFill>
              <a:prstDash val="solid"/>
              <a:round/>
              <a:headEnd/>
              <a:tailEnd/>
            </a:ln>
          </p:spPr>
          <p:txBody>
            <a:bodyPr/>
            <a:lstStyle/>
            <a:p>
              <a:endParaRPr lang="en-US"/>
            </a:p>
          </p:txBody>
        </p:sp>
        <p:sp>
          <p:nvSpPr>
            <p:cNvPr id="5179" name="Freeform 27"/>
            <p:cNvSpPr>
              <a:spLocks/>
            </p:cNvSpPr>
            <p:nvPr/>
          </p:nvSpPr>
          <p:spPr bwMode="auto">
            <a:xfrm>
              <a:off x="3887788" y="2030413"/>
              <a:ext cx="744537" cy="444500"/>
            </a:xfrm>
            <a:custGeom>
              <a:avLst/>
              <a:gdLst>
                <a:gd name="T0" fmla="*/ 0 w 376"/>
                <a:gd name="T1" fmla="*/ 0 h 216"/>
                <a:gd name="T2" fmla="*/ 2147483646 w 376"/>
                <a:gd name="T3" fmla="*/ 2147483646 h 216"/>
                <a:gd name="T4" fmla="*/ 2147483646 w 376"/>
                <a:gd name="T5" fmla="*/ 2147483646 h 216"/>
                <a:gd name="T6" fmla="*/ 2147483646 w 376"/>
                <a:gd name="T7" fmla="*/ 2147483646 h 216"/>
                <a:gd name="T8" fmla="*/ 2147483646 w 376"/>
                <a:gd name="T9" fmla="*/ 2147483646 h 216"/>
                <a:gd name="T10" fmla="*/ 2147483646 w 376"/>
                <a:gd name="T11" fmla="*/ 2147483646 h 216"/>
                <a:gd name="T12" fmla="*/ 2147483646 w 376"/>
                <a:gd name="T13" fmla="*/ 2147483646 h 216"/>
                <a:gd name="T14" fmla="*/ 0 w 376"/>
                <a:gd name="T15" fmla="*/ 2147483646 h 216"/>
                <a:gd name="T16" fmla="*/ 0 w 376"/>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6"/>
                <a:gd name="T28" fmla="*/ 0 h 216"/>
                <a:gd name="T29" fmla="*/ 376 w 376"/>
                <a:gd name="T30" fmla="*/ 216 h 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6" h="216">
                  <a:moveTo>
                    <a:pt x="0" y="0"/>
                  </a:moveTo>
                  <a:lnTo>
                    <a:pt x="312" y="8"/>
                  </a:lnTo>
                  <a:lnTo>
                    <a:pt x="336" y="72"/>
                  </a:lnTo>
                  <a:lnTo>
                    <a:pt x="360" y="120"/>
                  </a:lnTo>
                  <a:lnTo>
                    <a:pt x="376" y="200"/>
                  </a:lnTo>
                  <a:lnTo>
                    <a:pt x="368" y="216"/>
                  </a:lnTo>
                  <a:lnTo>
                    <a:pt x="248" y="216"/>
                  </a:lnTo>
                  <a:lnTo>
                    <a:pt x="0" y="208"/>
                  </a:lnTo>
                  <a:lnTo>
                    <a:pt x="0" y="0"/>
                  </a:lnTo>
                  <a:close/>
                </a:path>
              </a:pathLst>
            </a:custGeom>
            <a:solidFill>
              <a:srgbClr val="3366CC"/>
            </a:solidFill>
            <a:ln w="12700">
              <a:solidFill>
                <a:schemeClr val="bg1"/>
              </a:solidFill>
              <a:prstDash val="solid"/>
              <a:round/>
              <a:headEnd/>
              <a:tailEnd/>
            </a:ln>
          </p:spPr>
          <p:txBody>
            <a:bodyPr/>
            <a:lstStyle/>
            <a:p>
              <a:endParaRPr lang="en-US"/>
            </a:p>
          </p:txBody>
        </p:sp>
        <p:sp>
          <p:nvSpPr>
            <p:cNvPr id="5180" name="Freeform 28"/>
            <p:cNvSpPr>
              <a:spLocks/>
            </p:cNvSpPr>
            <p:nvPr/>
          </p:nvSpPr>
          <p:spPr bwMode="auto">
            <a:xfrm>
              <a:off x="3871913" y="2459038"/>
              <a:ext cx="776287" cy="527050"/>
            </a:xfrm>
            <a:custGeom>
              <a:avLst/>
              <a:gdLst>
                <a:gd name="T0" fmla="*/ 2147483646 w 392"/>
                <a:gd name="T1" fmla="*/ 0 h 256"/>
                <a:gd name="T2" fmla="*/ 2147483646 w 392"/>
                <a:gd name="T3" fmla="*/ 2147483646 h 256"/>
                <a:gd name="T4" fmla="*/ 0 w 392"/>
                <a:gd name="T5" fmla="*/ 2147483646 h 256"/>
                <a:gd name="T6" fmla="*/ 2147483646 w 392"/>
                <a:gd name="T7" fmla="*/ 2147483646 h 256"/>
                <a:gd name="T8" fmla="*/ 2147483646 w 392"/>
                <a:gd name="T9" fmla="*/ 2147483646 h 256"/>
                <a:gd name="T10" fmla="*/ 2147483646 w 392"/>
                <a:gd name="T11" fmla="*/ 2147483646 h 256"/>
                <a:gd name="T12" fmla="*/ 2147483646 w 392"/>
                <a:gd name="T13" fmla="*/ 2147483646 h 256"/>
                <a:gd name="T14" fmla="*/ 2147483646 w 392"/>
                <a:gd name="T15" fmla="*/ 2147483646 h 256"/>
                <a:gd name="T16" fmla="*/ 2147483646 w 392"/>
                <a:gd name="T17" fmla="*/ 2147483646 h 256"/>
                <a:gd name="T18" fmla="*/ 2147483646 w 392"/>
                <a:gd name="T19" fmla="*/ 2147483646 h 256"/>
                <a:gd name="T20" fmla="*/ 2147483646 w 392"/>
                <a:gd name="T21" fmla="*/ 2147483646 h 256"/>
                <a:gd name="T22" fmla="*/ 2147483646 w 392"/>
                <a:gd name="T23" fmla="*/ 2147483646 h 256"/>
                <a:gd name="T24" fmla="*/ 2147483646 w 392"/>
                <a:gd name="T25" fmla="*/ 2147483646 h 256"/>
                <a:gd name="T26" fmla="*/ 2147483646 w 392"/>
                <a:gd name="T27" fmla="*/ 0 h 2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2"/>
                <a:gd name="T43" fmla="*/ 0 h 256"/>
                <a:gd name="T44" fmla="*/ 392 w 392"/>
                <a:gd name="T45" fmla="*/ 256 h 2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2" h="256">
                  <a:moveTo>
                    <a:pt x="8" y="0"/>
                  </a:moveTo>
                  <a:lnTo>
                    <a:pt x="8" y="104"/>
                  </a:lnTo>
                  <a:lnTo>
                    <a:pt x="0" y="216"/>
                  </a:lnTo>
                  <a:lnTo>
                    <a:pt x="280" y="224"/>
                  </a:lnTo>
                  <a:lnTo>
                    <a:pt x="312" y="240"/>
                  </a:lnTo>
                  <a:lnTo>
                    <a:pt x="336" y="216"/>
                  </a:lnTo>
                  <a:lnTo>
                    <a:pt x="392" y="256"/>
                  </a:lnTo>
                  <a:lnTo>
                    <a:pt x="384" y="216"/>
                  </a:lnTo>
                  <a:lnTo>
                    <a:pt x="384" y="176"/>
                  </a:lnTo>
                  <a:lnTo>
                    <a:pt x="392" y="64"/>
                  </a:lnTo>
                  <a:lnTo>
                    <a:pt x="368" y="40"/>
                  </a:lnTo>
                  <a:lnTo>
                    <a:pt x="376" y="8"/>
                  </a:lnTo>
                  <a:lnTo>
                    <a:pt x="192" y="8"/>
                  </a:lnTo>
                  <a:lnTo>
                    <a:pt x="8" y="0"/>
                  </a:lnTo>
                  <a:close/>
                </a:path>
              </a:pathLst>
            </a:custGeom>
            <a:solidFill>
              <a:srgbClr val="3366CC"/>
            </a:solidFill>
            <a:ln w="12700">
              <a:solidFill>
                <a:schemeClr val="bg1"/>
              </a:solidFill>
              <a:prstDash val="solid"/>
              <a:round/>
              <a:headEnd/>
              <a:tailEnd/>
            </a:ln>
          </p:spPr>
          <p:txBody>
            <a:bodyPr/>
            <a:lstStyle/>
            <a:p>
              <a:endParaRPr lang="en-US"/>
            </a:p>
          </p:txBody>
        </p:sp>
        <p:sp>
          <p:nvSpPr>
            <p:cNvPr id="5181" name="Freeform 29"/>
            <p:cNvSpPr>
              <a:spLocks/>
            </p:cNvSpPr>
            <p:nvPr/>
          </p:nvSpPr>
          <p:spPr bwMode="auto">
            <a:xfrm>
              <a:off x="3856038" y="2903538"/>
              <a:ext cx="919162" cy="428625"/>
            </a:xfrm>
            <a:custGeom>
              <a:avLst/>
              <a:gdLst>
                <a:gd name="T0" fmla="*/ 2147483646 w 464"/>
                <a:gd name="T1" fmla="*/ 0 h 208"/>
                <a:gd name="T2" fmla="*/ 0 w 464"/>
                <a:gd name="T3" fmla="*/ 2147483646 h 208"/>
                <a:gd name="T4" fmla="*/ 2147483646 w 464"/>
                <a:gd name="T5" fmla="*/ 2147483646 h 208"/>
                <a:gd name="T6" fmla="*/ 2147483646 w 464"/>
                <a:gd name="T7" fmla="*/ 2147483646 h 208"/>
                <a:gd name="T8" fmla="*/ 2147483646 w 464"/>
                <a:gd name="T9" fmla="*/ 2147483646 h 208"/>
                <a:gd name="T10" fmla="*/ 2147483646 w 464"/>
                <a:gd name="T11" fmla="*/ 2147483646 h 208"/>
                <a:gd name="T12" fmla="*/ 2147483646 w 464"/>
                <a:gd name="T13" fmla="*/ 2147483646 h 208"/>
                <a:gd name="T14" fmla="*/ 2147483646 w 464"/>
                <a:gd name="T15" fmla="*/ 2147483646 h 208"/>
                <a:gd name="T16" fmla="*/ 2147483646 w 464"/>
                <a:gd name="T17" fmla="*/ 2147483646 h 208"/>
                <a:gd name="T18" fmla="*/ 2147483646 w 464"/>
                <a:gd name="T19" fmla="*/ 2147483646 h 208"/>
                <a:gd name="T20" fmla="*/ 2147483646 w 464"/>
                <a:gd name="T21" fmla="*/ 0 h 208"/>
                <a:gd name="T22" fmla="*/ 2147483646 w 464"/>
                <a:gd name="T23" fmla="*/ 2147483646 h 208"/>
                <a:gd name="T24" fmla="*/ 2147483646 w 464"/>
                <a:gd name="T25" fmla="*/ 2147483646 h 208"/>
                <a:gd name="T26" fmla="*/ 2147483646 w 464"/>
                <a:gd name="T27" fmla="*/ 0 h 208"/>
                <a:gd name="T28" fmla="*/ 2147483646 w 464"/>
                <a:gd name="T29" fmla="*/ 0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4"/>
                <a:gd name="T46" fmla="*/ 0 h 208"/>
                <a:gd name="T47" fmla="*/ 464 w 464"/>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4" h="208">
                  <a:moveTo>
                    <a:pt x="8" y="0"/>
                  </a:moveTo>
                  <a:lnTo>
                    <a:pt x="0" y="136"/>
                  </a:lnTo>
                  <a:lnTo>
                    <a:pt x="104" y="136"/>
                  </a:lnTo>
                  <a:lnTo>
                    <a:pt x="104" y="208"/>
                  </a:lnTo>
                  <a:lnTo>
                    <a:pt x="248" y="208"/>
                  </a:lnTo>
                  <a:lnTo>
                    <a:pt x="376" y="200"/>
                  </a:lnTo>
                  <a:lnTo>
                    <a:pt x="464" y="208"/>
                  </a:lnTo>
                  <a:lnTo>
                    <a:pt x="440" y="144"/>
                  </a:lnTo>
                  <a:lnTo>
                    <a:pt x="416" y="88"/>
                  </a:lnTo>
                  <a:lnTo>
                    <a:pt x="400" y="32"/>
                  </a:lnTo>
                  <a:lnTo>
                    <a:pt x="344" y="0"/>
                  </a:lnTo>
                  <a:lnTo>
                    <a:pt x="320" y="16"/>
                  </a:lnTo>
                  <a:lnTo>
                    <a:pt x="288" y="8"/>
                  </a:lnTo>
                  <a:lnTo>
                    <a:pt x="160" y="0"/>
                  </a:lnTo>
                  <a:lnTo>
                    <a:pt x="8" y="0"/>
                  </a:lnTo>
                  <a:close/>
                </a:path>
              </a:pathLst>
            </a:custGeom>
            <a:solidFill>
              <a:srgbClr val="3366CC"/>
            </a:solidFill>
            <a:ln w="12700">
              <a:solidFill>
                <a:schemeClr val="bg1"/>
              </a:solidFill>
              <a:prstDash val="solid"/>
              <a:round/>
              <a:headEnd/>
              <a:tailEnd/>
            </a:ln>
          </p:spPr>
          <p:txBody>
            <a:bodyPr/>
            <a:lstStyle/>
            <a:p>
              <a:endParaRPr lang="en-US"/>
            </a:p>
          </p:txBody>
        </p:sp>
        <p:sp>
          <p:nvSpPr>
            <p:cNvPr id="5182" name="Freeform 30"/>
            <p:cNvSpPr>
              <a:spLocks/>
            </p:cNvSpPr>
            <p:nvPr/>
          </p:nvSpPr>
          <p:spPr bwMode="auto">
            <a:xfrm>
              <a:off x="4062413" y="3316288"/>
              <a:ext cx="808037" cy="428625"/>
            </a:xfrm>
            <a:custGeom>
              <a:avLst/>
              <a:gdLst>
                <a:gd name="T0" fmla="*/ 0 w 408"/>
                <a:gd name="T1" fmla="*/ 2147483646 h 208"/>
                <a:gd name="T2" fmla="*/ 0 w 408"/>
                <a:gd name="T3" fmla="*/ 2147483646 h 208"/>
                <a:gd name="T4" fmla="*/ 0 w 408"/>
                <a:gd name="T5" fmla="*/ 2147483646 h 208"/>
                <a:gd name="T6" fmla="*/ 2147483646 w 408"/>
                <a:gd name="T7" fmla="*/ 2147483646 h 208"/>
                <a:gd name="T8" fmla="*/ 2147483646 w 408"/>
                <a:gd name="T9" fmla="*/ 2147483646 h 208"/>
                <a:gd name="T10" fmla="*/ 2147483646 w 408"/>
                <a:gd name="T11" fmla="*/ 2147483646 h 208"/>
                <a:gd name="T12" fmla="*/ 2147483646 w 408"/>
                <a:gd name="T13" fmla="*/ 2147483646 h 208"/>
                <a:gd name="T14" fmla="*/ 2147483646 w 408"/>
                <a:gd name="T15" fmla="*/ 2147483646 h 208"/>
                <a:gd name="T16" fmla="*/ 2147483646 w 408"/>
                <a:gd name="T17" fmla="*/ 0 h 208"/>
                <a:gd name="T18" fmla="*/ 2147483646 w 408"/>
                <a:gd name="T19" fmla="*/ 2147483646 h 208"/>
                <a:gd name="T20" fmla="*/ 0 w 408"/>
                <a:gd name="T21" fmla="*/ 2147483646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8"/>
                <a:gd name="T34" fmla="*/ 0 h 208"/>
                <a:gd name="T35" fmla="*/ 408 w 408"/>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8" h="208">
                  <a:moveTo>
                    <a:pt x="0" y="8"/>
                  </a:moveTo>
                  <a:lnTo>
                    <a:pt x="0" y="128"/>
                  </a:lnTo>
                  <a:lnTo>
                    <a:pt x="0" y="208"/>
                  </a:lnTo>
                  <a:lnTo>
                    <a:pt x="408" y="208"/>
                  </a:lnTo>
                  <a:lnTo>
                    <a:pt x="400" y="104"/>
                  </a:lnTo>
                  <a:lnTo>
                    <a:pt x="400" y="64"/>
                  </a:lnTo>
                  <a:lnTo>
                    <a:pt x="368" y="40"/>
                  </a:lnTo>
                  <a:lnTo>
                    <a:pt x="376" y="16"/>
                  </a:lnTo>
                  <a:lnTo>
                    <a:pt x="360" y="0"/>
                  </a:lnTo>
                  <a:lnTo>
                    <a:pt x="176" y="8"/>
                  </a:lnTo>
                  <a:lnTo>
                    <a:pt x="0" y="8"/>
                  </a:lnTo>
                  <a:close/>
                </a:path>
              </a:pathLst>
            </a:custGeom>
            <a:solidFill>
              <a:srgbClr val="3366CC"/>
            </a:solidFill>
            <a:ln w="12700">
              <a:solidFill>
                <a:schemeClr val="bg1"/>
              </a:solidFill>
              <a:prstDash val="solid"/>
              <a:round/>
              <a:headEnd/>
              <a:tailEnd/>
            </a:ln>
          </p:spPr>
          <p:txBody>
            <a:bodyPr/>
            <a:lstStyle/>
            <a:p>
              <a:endParaRPr lang="en-US"/>
            </a:p>
          </p:txBody>
        </p:sp>
        <p:sp>
          <p:nvSpPr>
            <p:cNvPr id="5183" name="Freeform 31"/>
            <p:cNvSpPr>
              <a:spLocks/>
            </p:cNvSpPr>
            <p:nvPr/>
          </p:nvSpPr>
          <p:spPr bwMode="auto">
            <a:xfrm>
              <a:off x="3951288" y="3744913"/>
              <a:ext cx="935037" cy="477838"/>
            </a:xfrm>
            <a:custGeom>
              <a:avLst/>
              <a:gdLst>
                <a:gd name="T0" fmla="*/ 0 w 472"/>
                <a:gd name="T1" fmla="*/ 0 h 232"/>
                <a:gd name="T2" fmla="*/ 0 w 472"/>
                <a:gd name="T3" fmla="*/ 2147483646 h 232"/>
                <a:gd name="T4" fmla="*/ 2147483646 w 472"/>
                <a:gd name="T5" fmla="*/ 2147483646 h 232"/>
                <a:gd name="T6" fmla="*/ 2147483646 w 472"/>
                <a:gd name="T7" fmla="*/ 2147483646 h 232"/>
                <a:gd name="T8" fmla="*/ 2147483646 w 472"/>
                <a:gd name="T9" fmla="*/ 2147483646 h 232"/>
                <a:gd name="T10" fmla="*/ 2147483646 w 472"/>
                <a:gd name="T11" fmla="*/ 2147483646 h 232"/>
                <a:gd name="T12" fmla="*/ 2147483646 w 472"/>
                <a:gd name="T13" fmla="*/ 2147483646 h 232"/>
                <a:gd name="T14" fmla="*/ 2147483646 w 472"/>
                <a:gd name="T15" fmla="*/ 2147483646 h 232"/>
                <a:gd name="T16" fmla="*/ 2147483646 w 472"/>
                <a:gd name="T17" fmla="*/ 2147483646 h 232"/>
                <a:gd name="T18" fmla="*/ 2147483646 w 472"/>
                <a:gd name="T19" fmla="*/ 2147483646 h 232"/>
                <a:gd name="T20" fmla="*/ 2147483646 w 472"/>
                <a:gd name="T21" fmla="*/ 2147483646 h 232"/>
                <a:gd name="T22" fmla="*/ 2147483646 w 472"/>
                <a:gd name="T23" fmla="*/ 0 h 232"/>
                <a:gd name="T24" fmla="*/ 0 w 472"/>
                <a:gd name="T25" fmla="*/ 0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
                <a:gd name="T40" fmla="*/ 0 h 232"/>
                <a:gd name="T41" fmla="*/ 472 w 472"/>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 h="232">
                  <a:moveTo>
                    <a:pt x="0" y="0"/>
                  </a:moveTo>
                  <a:lnTo>
                    <a:pt x="0" y="40"/>
                  </a:lnTo>
                  <a:lnTo>
                    <a:pt x="168" y="48"/>
                  </a:lnTo>
                  <a:lnTo>
                    <a:pt x="168" y="176"/>
                  </a:lnTo>
                  <a:lnTo>
                    <a:pt x="256" y="216"/>
                  </a:lnTo>
                  <a:lnTo>
                    <a:pt x="280" y="200"/>
                  </a:lnTo>
                  <a:lnTo>
                    <a:pt x="336" y="232"/>
                  </a:lnTo>
                  <a:lnTo>
                    <a:pt x="368" y="224"/>
                  </a:lnTo>
                  <a:lnTo>
                    <a:pt x="440" y="200"/>
                  </a:lnTo>
                  <a:lnTo>
                    <a:pt x="472" y="224"/>
                  </a:lnTo>
                  <a:lnTo>
                    <a:pt x="472" y="88"/>
                  </a:lnTo>
                  <a:lnTo>
                    <a:pt x="464" y="0"/>
                  </a:lnTo>
                  <a:lnTo>
                    <a:pt x="0" y="0"/>
                  </a:lnTo>
                  <a:close/>
                </a:path>
              </a:pathLst>
            </a:custGeom>
            <a:solidFill>
              <a:srgbClr val="3366CC"/>
            </a:solidFill>
            <a:ln w="12700">
              <a:solidFill>
                <a:schemeClr val="bg1"/>
              </a:solidFill>
              <a:prstDash val="solid"/>
              <a:round/>
              <a:headEnd/>
              <a:tailEnd/>
            </a:ln>
          </p:spPr>
          <p:txBody>
            <a:bodyPr/>
            <a:lstStyle/>
            <a:p>
              <a:endParaRPr lang="en-US"/>
            </a:p>
          </p:txBody>
        </p:sp>
        <p:sp>
          <p:nvSpPr>
            <p:cNvPr id="5184" name="Freeform 32"/>
            <p:cNvSpPr>
              <a:spLocks/>
            </p:cNvSpPr>
            <p:nvPr/>
          </p:nvSpPr>
          <p:spPr bwMode="auto">
            <a:xfrm>
              <a:off x="4870450" y="3760788"/>
              <a:ext cx="538162" cy="527050"/>
            </a:xfrm>
            <a:custGeom>
              <a:avLst/>
              <a:gdLst>
                <a:gd name="T0" fmla="*/ 0 w 272"/>
                <a:gd name="T1" fmla="*/ 2147483646 h 256"/>
                <a:gd name="T2" fmla="*/ 2147483646 w 272"/>
                <a:gd name="T3" fmla="*/ 2147483646 h 256"/>
                <a:gd name="T4" fmla="*/ 2147483646 w 272"/>
                <a:gd name="T5" fmla="*/ 0 h 256"/>
                <a:gd name="T6" fmla="*/ 2147483646 w 272"/>
                <a:gd name="T7" fmla="*/ 2147483646 h 256"/>
                <a:gd name="T8" fmla="*/ 2147483646 w 272"/>
                <a:gd name="T9" fmla="*/ 2147483646 h 256"/>
                <a:gd name="T10" fmla="*/ 2147483646 w 272"/>
                <a:gd name="T11" fmla="*/ 2147483646 h 256"/>
                <a:gd name="T12" fmla="*/ 2147483646 w 272"/>
                <a:gd name="T13" fmla="*/ 2147483646 h 256"/>
                <a:gd name="T14" fmla="*/ 2147483646 w 272"/>
                <a:gd name="T15" fmla="*/ 2147483646 h 256"/>
                <a:gd name="T16" fmla="*/ 2147483646 w 272"/>
                <a:gd name="T17" fmla="*/ 2147483646 h 256"/>
                <a:gd name="T18" fmla="*/ 2147483646 w 272"/>
                <a:gd name="T19" fmla="*/ 2147483646 h 256"/>
                <a:gd name="T20" fmla="*/ 2147483646 w 272"/>
                <a:gd name="T21" fmla="*/ 2147483646 h 256"/>
                <a:gd name="T22" fmla="*/ 2147483646 w 272"/>
                <a:gd name="T23" fmla="*/ 2147483646 h 256"/>
                <a:gd name="T24" fmla="*/ 2147483646 w 272"/>
                <a:gd name="T25" fmla="*/ 2147483646 h 256"/>
                <a:gd name="T26" fmla="*/ 2147483646 w 272"/>
                <a:gd name="T27" fmla="*/ 2147483646 h 256"/>
                <a:gd name="T28" fmla="*/ 2147483646 w 272"/>
                <a:gd name="T29" fmla="*/ 2147483646 h 256"/>
                <a:gd name="T30" fmla="*/ 0 w 272"/>
                <a:gd name="T31" fmla="*/ 2147483646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2"/>
                <a:gd name="T49" fmla="*/ 0 h 256"/>
                <a:gd name="T50" fmla="*/ 272 w 272"/>
                <a:gd name="T51" fmla="*/ 256 h 2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2" h="256">
                  <a:moveTo>
                    <a:pt x="0" y="24"/>
                  </a:moveTo>
                  <a:lnTo>
                    <a:pt x="112" y="8"/>
                  </a:lnTo>
                  <a:lnTo>
                    <a:pt x="240" y="0"/>
                  </a:lnTo>
                  <a:lnTo>
                    <a:pt x="232" y="32"/>
                  </a:lnTo>
                  <a:lnTo>
                    <a:pt x="264" y="24"/>
                  </a:lnTo>
                  <a:lnTo>
                    <a:pt x="272" y="48"/>
                  </a:lnTo>
                  <a:lnTo>
                    <a:pt x="240" y="72"/>
                  </a:lnTo>
                  <a:lnTo>
                    <a:pt x="248" y="104"/>
                  </a:lnTo>
                  <a:lnTo>
                    <a:pt x="216" y="160"/>
                  </a:lnTo>
                  <a:lnTo>
                    <a:pt x="192" y="200"/>
                  </a:lnTo>
                  <a:lnTo>
                    <a:pt x="208" y="248"/>
                  </a:lnTo>
                  <a:lnTo>
                    <a:pt x="40" y="256"/>
                  </a:lnTo>
                  <a:lnTo>
                    <a:pt x="40" y="224"/>
                  </a:lnTo>
                  <a:lnTo>
                    <a:pt x="8" y="216"/>
                  </a:lnTo>
                  <a:lnTo>
                    <a:pt x="8" y="72"/>
                  </a:lnTo>
                  <a:lnTo>
                    <a:pt x="0" y="24"/>
                  </a:lnTo>
                  <a:close/>
                </a:path>
              </a:pathLst>
            </a:custGeom>
            <a:solidFill>
              <a:srgbClr val="3366CC"/>
            </a:solidFill>
            <a:ln w="12700">
              <a:solidFill>
                <a:schemeClr val="bg1"/>
              </a:solidFill>
              <a:prstDash val="solid"/>
              <a:round/>
              <a:headEnd/>
              <a:tailEnd/>
            </a:ln>
          </p:spPr>
          <p:txBody>
            <a:bodyPr/>
            <a:lstStyle/>
            <a:p>
              <a:endParaRPr lang="en-US"/>
            </a:p>
          </p:txBody>
        </p:sp>
        <p:sp>
          <p:nvSpPr>
            <p:cNvPr id="5185" name="Freeform 33"/>
            <p:cNvSpPr>
              <a:spLocks/>
            </p:cNvSpPr>
            <p:nvPr/>
          </p:nvSpPr>
          <p:spPr bwMode="auto">
            <a:xfrm>
              <a:off x="4949825" y="4256088"/>
              <a:ext cx="649287" cy="542925"/>
            </a:xfrm>
            <a:custGeom>
              <a:avLst/>
              <a:gdLst>
                <a:gd name="T0" fmla="*/ 0 w 328"/>
                <a:gd name="T1" fmla="*/ 2147483646 h 264"/>
                <a:gd name="T2" fmla="*/ 2147483646 w 328"/>
                <a:gd name="T3" fmla="*/ 0 h 264"/>
                <a:gd name="T4" fmla="*/ 2147483646 w 328"/>
                <a:gd name="T5" fmla="*/ 2147483646 h 264"/>
                <a:gd name="T6" fmla="*/ 2147483646 w 328"/>
                <a:gd name="T7" fmla="*/ 2147483646 h 264"/>
                <a:gd name="T8" fmla="*/ 2147483646 w 328"/>
                <a:gd name="T9" fmla="*/ 2147483646 h 264"/>
                <a:gd name="T10" fmla="*/ 2147483646 w 328"/>
                <a:gd name="T11" fmla="*/ 2147483646 h 264"/>
                <a:gd name="T12" fmla="*/ 2147483646 w 328"/>
                <a:gd name="T13" fmla="*/ 2147483646 h 264"/>
                <a:gd name="T14" fmla="*/ 2147483646 w 328"/>
                <a:gd name="T15" fmla="*/ 2147483646 h 264"/>
                <a:gd name="T16" fmla="*/ 2147483646 w 328"/>
                <a:gd name="T17" fmla="*/ 2147483646 h 264"/>
                <a:gd name="T18" fmla="*/ 2147483646 w 328"/>
                <a:gd name="T19" fmla="*/ 2147483646 h 264"/>
                <a:gd name="T20" fmla="*/ 2147483646 w 328"/>
                <a:gd name="T21" fmla="*/ 2147483646 h 264"/>
                <a:gd name="T22" fmla="*/ 2147483646 w 328"/>
                <a:gd name="T23" fmla="*/ 2147483646 h 264"/>
                <a:gd name="T24" fmla="*/ 2147483646 w 328"/>
                <a:gd name="T25" fmla="*/ 2147483646 h 264"/>
                <a:gd name="T26" fmla="*/ 2147483646 w 328"/>
                <a:gd name="T27" fmla="*/ 2147483646 h 264"/>
                <a:gd name="T28" fmla="*/ 2147483646 w 328"/>
                <a:gd name="T29" fmla="*/ 2147483646 h 264"/>
                <a:gd name="T30" fmla="*/ 2147483646 w 328"/>
                <a:gd name="T31" fmla="*/ 2147483646 h 264"/>
                <a:gd name="T32" fmla="*/ 2147483646 w 328"/>
                <a:gd name="T33" fmla="*/ 2147483646 h 264"/>
                <a:gd name="T34" fmla="*/ 2147483646 w 328"/>
                <a:gd name="T35" fmla="*/ 2147483646 h 264"/>
                <a:gd name="T36" fmla="*/ 2147483646 w 328"/>
                <a:gd name="T37" fmla="*/ 2147483646 h 264"/>
                <a:gd name="T38" fmla="*/ 2147483646 w 328"/>
                <a:gd name="T39" fmla="*/ 2147483646 h 264"/>
                <a:gd name="T40" fmla="*/ 2147483646 w 328"/>
                <a:gd name="T41" fmla="*/ 2147483646 h 264"/>
                <a:gd name="T42" fmla="*/ 2147483646 w 328"/>
                <a:gd name="T43" fmla="*/ 2147483646 h 264"/>
                <a:gd name="T44" fmla="*/ 2147483646 w 328"/>
                <a:gd name="T45" fmla="*/ 2147483646 h 264"/>
                <a:gd name="T46" fmla="*/ 2147483646 w 328"/>
                <a:gd name="T47" fmla="*/ 2147483646 h 264"/>
                <a:gd name="T48" fmla="*/ 2147483646 w 328"/>
                <a:gd name="T49" fmla="*/ 2147483646 h 264"/>
                <a:gd name="T50" fmla="*/ 2147483646 w 328"/>
                <a:gd name="T51" fmla="*/ 2147483646 h 264"/>
                <a:gd name="T52" fmla="*/ 2147483646 w 328"/>
                <a:gd name="T53" fmla="*/ 2147483646 h 264"/>
                <a:gd name="T54" fmla="*/ 2147483646 w 328"/>
                <a:gd name="T55" fmla="*/ 2147483646 h 264"/>
                <a:gd name="T56" fmla="*/ 2147483646 w 328"/>
                <a:gd name="T57" fmla="*/ 2147483646 h 264"/>
                <a:gd name="T58" fmla="*/ 2147483646 w 328"/>
                <a:gd name="T59" fmla="*/ 2147483646 h 264"/>
                <a:gd name="T60" fmla="*/ 2147483646 w 328"/>
                <a:gd name="T61" fmla="*/ 2147483646 h 264"/>
                <a:gd name="T62" fmla="*/ 2147483646 w 328"/>
                <a:gd name="T63" fmla="*/ 2147483646 h 264"/>
                <a:gd name="T64" fmla="*/ 2147483646 w 328"/>
                <a:gd name="T65" fmla="*/ 2147483646 h 264"/>
                <a:gd name="T66" fmla="*/ 0 w 328"/>
                <a:gd name="T67" fmla="*/ 2147483646 h 264"/>
                <a:gd name="T68" fmla="*/ 0 w 328"/>
                <a:gd name="T69" fmla="*/ 2147483646 h 2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4"/>
                <a:gd name="T107" fmla="*/ 328 w 328"/>
                <a:gd name="T108" fmla="*/ 264 h 2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4">
                  <a:moveTo>
                    <a:pt x="0" y="8"/>
                  </a:moveTo>
                  <a:lnTo>
                    <a:pt x="168" y="0"/>
                  </a:lnTo>
                  <a:lnTo>
                    <a:pt x="192" y="56"/>
                  </a:lnTo>
                  <a:lnTo>
                    <a:pt x="168" y="120"/>
                  </a:lnTo>
                  <a:lnTo>
                    <a:pt x="160" y="152"/>
                  </a:lnTo>
                  <a:lnTo>
                    <a:pt x="272" y="136"/>
                  </a:lnTo>
                  <a:lnTo>
                    <a:pt x="280" y="184"/>
                  </a:lnTo>
                  <a:lnTo>
                    <a:pt x="248" y="176"/>
                  </a:lnTo>
                  <a:lnTo>
                    <a:pt x="232" y="192"/>
                  </a:lnTo>
                  <a:lnTo>
                    <a:pt x="248" y="208"/>
                  </a:lnTo>
                  <a:lnTo>
                    <a:pt x="280" y="192"/>
                  </a:lnTo>
                  <a:lnTo>
                    <a:pt x="280" y="216"/>
                  </a:lnTo>
                  <a:lnTo>
                    <a:pt x="296" y="192"/>
                  </a:lnTo>
                  <a:lnTo>
                    <a:pt x="312" y="192"/>
                  </a:lnTo>
                  <a:lnTo>
                    <a:pt x="296" y="232"/>
                  </a:lnTo>
                  <a:lnTo>
                    <a:pt x="320" y="240"/>
                  </a:lnTo>
                  <a:lnTo>
                    <a:pt x="328" y="256"/>
                  </a:lnTo>
                  <a:lnTo>
                    <a:pt x="320" y="264"/>
                  </a:lnTo>
                  <a:lnTo>
                    <a:pt x="304" y="248"/>
                  </a:lnTo>
                  <a:lnTo>
                    <a:pt x="272" y="240"/>
                  </a:lnTo>
                  <a:lnTo>
                    <a:pt x="272" y="264"/>
                  </a:lnTo>
                  <a:lnTo>
                    <a:pt x="256" y="264"/>
                  </a:lnTo>
                  <a:lnTo>
                    <a:pt x="248" y="248"/>
                  </a:lnTo>
                  <a:lnTo>
                    <a:pt x="240" y="256"/>
                  </a:lnTo>
                  <a:lnTo>
                    <a:pt x="192" y="256"/>
                  </a:lnTo>
                  <a:lnTo>
                    <a:pt x="192" y="248"/>
                  </a:lnTo>
                  <a:lnTo>
                    <a:pt x="176" y="232"/>
                  </a:lnTo>
                  <a:lnTo>
                    <a:pt x="136" y="232"/>
                  </a:lnTo>
                  <a:lnTo>
                    <a:pt x="168" y="248"/>
                  </a:lnTo>
                  <a:lnTo>
                    <a:pt x="128" y="256"/>
                  </a:lnTo>
                  <a:lnTo>
                    <a:pt x="56" y="240"/>
                  </a:lnTo>
                  <a:lnTo>
                    <a:pt x="32" y="248"/>
                  </a:lnTo>
                  <a:lnTo>
                    <a:pt x="40" y="160"/>
                  </a:lnTo>
                  <a:lnTo>
                    <a:pt x="0" y="88"/>
                  </a:lnTo>
                  <a:lnTo>
                    <a:pt x="0" y="8"/>
                  </a:lnTo>
                  <a:close/>
                </a:path>
              </a:pathLst>
            </a:custGeom>
            <a:solidFill>
              <a:srgbClr val="3366CC"/>
            </a:solidFill>
            <a:ln w="12700">
              <a:solidFill>
                <a:schemeClr val="bg1"/>
              </a:solidFill>
              <a:prstDash val="solid"/>
              <a:round/>
              <a:headEnd/>
              <a:tailEnd/>
            </a:ln>
          </p:spPr>
          <p:txBody>
            <a:bodyPr/>
            <a:lstStyle/>
            <a:p>
              <a:endParaRPr lang="en-US"/>
            </a:p>
          </p:txBody>
        </p:sp>
        <p:sp>
          <p:nvSpPr>
            <p:cNvPr id="5186" name="Freeform 34"/>
            <p:cNvSpPr>
              <a:spLocks/>
            </p:cNvSpPr>
            <p:nvPr/>
          </p:nvSpPr>
          <p:spPr bwMode="auto">
            <a:xfrm>
              <a:off x="4505325" y="1981200"/>
              <a:ext cx="728662" cy="839788"/>
            </a:xfrm>
            <a:custGeom>
              <a:avLst/>
              <a:gdLst>
                <a:gd name="T0" fmla="*/ 0 w 368"/>
                <a:gd name="T1" fmla="*/ 2147483646 h 408"/>
                <a:gd name="T2" fmla="*/ 2147483646 w 368"/>
                <a:gd name="T3" fmla="*/ 2147483646 h 408"/>
                <a:gd name="T4" fmla="*/ 2147483646 w 368"/>
                <a:gd name="T5" fmla="*/ 0 h 408"/>
                <a:gd name="T6" fmla="*/ 2147483646 w 368"/>
                <a:gd name="T7" fmla="*/ 2147483646 h 408"/>
                <a:gd name="T8" fmla="*/ 2147483646 w 368"/>
                <a:gd name="T9" fmla="*/ 2147483646 h 408"/>
                <a:gd name="T10" fmla="*/ 2147483646 w 368"/>
                <a:gd name="T11" fmla="*/ 2147483646 h 408"/>
                <a:gd name="T12" fmla="*/ 2147483646 w 368"/>
                <a:gd name="T13" fmla="*/ 2147483646 h 408"/>
                <a:gd name="T14" fmla="*/ 2147483646 w 368"/>
                <a:gd name="T15" fmla="*/ 2147483646 h 408"/>
                <a:gd name="T16" fmla="*/ 2147483646 w 368"/>
                <a:gd name="T17" fmla="*/ 2147483646 h 408"/>
                <a:gd name="T18" fmla="*/ 2147483646 w 368"/>
                <a:gd name="T19" fmla="*/ 2147483646 h 408"/>
                <a:gd name="T20" fmla="*/ 2147483646 w 368"/>
                <a:gd name="T21" fmla="*/ 2147483646 h 408"/>
                <a:gd name="T22" fmla="*/ 2147483646 w 368"/>
                <a:gd name="T23" fmla="*/ 2147483646 h 408"/>
                <a:gd name="T24" fmla="*/ 2147483646 w 368"/>
                <a:gd name="T25" fmla="*/ 2147483646 h 408"/>
                <a:gd name="T26" fmla="*/ 2147483646 w 368"/>
                <a:gd name="T27" fmla="*/ 2147483646 h 408"/>
                <a:gd name="T28" fmla="*/ 2147483646 w 368"/>
                <a:gd name="T29" fmla="*/ 2147483646 h 408"/>
                <a:gd name="T30" fmla="*/ 2147483646 w 368"/>
                <a:gd name="T31" fmla="*/ 2147483646 h 408"/>
                <a:gd name="T32" fmla="*/ 2147483646 w 368"/>
                <a:gd name="T33" fmla="*/ 2147483646 h 408"/>
                <a:gd name="T34" fmla="*/ 2147483646 w 368"/>
                <a:gd name="T35" fmla="*/ 2147483646 h 408"/>
                <a:gd name="T36" fmla="*/ 2147483646 w 368"/>
                <a:gd name="T37" fmla="*/ 2147483646 h 408"/>
                <a:gd name="T38" fmla="*/ 2147483646 w 368"/>
                <a:gd name="T39" fmla="*/ 2147483646 h 408"/>
                <a:gd name="T40" fmla="*/ 2147483646 w 368"/>
                <a:gd name="T41" fmla="*/ 2147483646 h 408"/>
                <a:gd name="T42" fmla="*/ 2147483646 w 368"/>
                <a:gd name="T43" fmla="*/ 2147483646 h 408"/>
                <a:gd name="T44" fmla="*/ 2147483646 w 368"/>
                <a:gd name="T45" fmla="*/ 2147483646 h 408"/>
                <a:gd name="T46" fmla="*/ 2147483646 w 368"/>
                <a:gd name="T47" fmla="*/ 2147483646 h 408"/>
                <a:gd name="T48" fmla="*/ 2147483646 w 368"/>
                <a:gd name="T49" fmla="*/ 2147483646 h 408"/>
                <a:gd name="T50" fmla="*/ 2147483646 w 368"/>
                <a:gd name="T51" fmla="*/ 2147483646 h 408"/>
                <a:gd name="T52" fmla="*/ 2147483646 w 368"/>
                <a:gd name="T53" fmla="*/ 2147483646 h 408"/>
                <a:gd name="T54" fmla="*/ 2147483646 w 368"/>
                <a:gd name="T55" fmla="*/ 2147483646 h 408"/>
                <a:gd name="T56" fmla="*/ 2147483646 w 368"/>
                <a:gd name="T57" fmla="*/ 2147483646 h 408"/>
                <a:gd name="T58" fmla="*/ 2147483646 w 368"/>
                <a:gd name="T59" fmla="*/ 2147483646 h 408"/>
                <a:gd name="T60" fmla="*/ 0 w 368"/>
                <a:gd name="T61" fmla="*/ 2147483646 h 4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8"/>
                <a:gd name="T94" fmla="*/ 0 h 408"/>
                <a:gd name="T95" fmla="*/ 368 w 368"/>
                <a:gd name="T96" fmla="*/ 408 h 4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8" h="408">
                  <a:moveTo>
                    <a:pt x="0" y="32"/>
                  </a:moveTo>
                  <a:lnTo>
                    <a:pt x="96" y="32"/>
                  </a:lnTo>
                  <a:lnTo>
                    <a:pt x="96" y="0"/>
                  </a:lnTo>
                  <a:lnTo>
                    <a:pt x="120" y="8"/>
                  </a:lnTo>
                  <a:lnTo>
                    <a:pt x="120" y="32"/>
                  </a:lnTo>
                  <a:lnTo>
                    <a:pt x="168" y="56"/>
                  </a:lnTo>
                  <a:lnTo>
                    <a:pt x="184" y="48"/>
                  </a:lnTo>
                  <a:lnTo>
                    <a:pt x="208" y="48"/>
                  </a:lnTo>
                  <a:lnTo>
                    <a:pt x="232" y="72"/>
                  </a:lnTo>
                  <a:lnTo>
                    <a:pt x="240" y="64"/>
                  </a:lnTo>
                  <a:lnTo>
                    <a:pt x="280" y="72"/>
                  </a:lnTo>
                  <a:lnTo>
                    <a:pt x="296" y="56"/>
                  </a:lnTo>
                  <a:lnTo>
                    <a:pt x="320" y="64"/>
                  </a:lnTo>
                  <a:lnTo>
                    <a:pt x="368" y="64"/>
                  </a:lnTo>
                  <a:lnTo>
                    <a:pt x="296" y="120"/>
                  </a:lnTo>
                  <a:lnTo>
                    <a:pt x="256" y="160"/>
                  </a:lnTo>
                  <a:lnTo>
                    <a:pt x="264" y="224"/>
                  </a:lnTo>
                  <a:lnTo>
                    <a:pt x="240" y="256"/>
                  </a:lnTo>
                  <a:lnTo>
                    <a:pt x="248" y="272"/>
                  </a:lnTo>
                  <a:lnTo>
                    <a:pt x="248" y="320"/>
                  </a:lnTo>
                  <a:lnTo>
                    <a:pt x="272" y="320"/>
                  </a:lnTo>
                  <a:lnTo>
                    <a:pt x="312" y="352"/>
                  </a:lnTo>
                  <a:lnTo>
                    <a:pt x="328" y="400"/>
                  </a:lnTo>
                  <a:lnTo>
                    <a:pt x="64" y="408"/>
                  </a:lnTo>
                  <a:lnTo>
                    <a:pt x="72" y="296"/>
                  </a:lnTo>
                  <a:lnTo>
                    <a:pt x="48" y="272"/>
                  </a:lnTo>
                  <a:lnTo>
                    <a:pt x="56" y="240"/>
                  </a:lnTo>
                  <a:lnTo>
                    <a:pt x="64" y="224"/>
                  </a:lnTo>
                  <a:lnTo>
                    <a:pt x="48" y="144"/>
                  </a:lnTo>
                  <a:lnTo>
                    <a:pt x="24" y="96"/>
                  </a:lnTo>
                  <a:lnTo>
                    <a:pt x="0" y="32"/>
                  </a:lnTo>
                  <a:close/>
                </a:path>
              </a:pathLst>
            </a:custGeom>
            <a:solidFill>
              <a:srgbClr val="3366CC"/>
            </a:solidFill>
            <a:ln w="12700">
              <a:solidFill>
                <a:schemeClr val="bg1"/>
              </a:solidFill>
              <a:prstDash val="solid"/>
              <a:round/>
              <a:headEnd/>
              <a:tailEnd/>
            </a:ln>
          </p:spPr>
          <p:txBody>
            <a:bodyPr/>
            <a:lstStyle/>
            <a:p>
              <a:endParaRPr lang="en-US"/>
            </a:p>
          </p:txBody>
        </p:sp>
        <p:sp>
          <p:nvSpPr>
            <p:cNvPr id="5187" name="Freeform 35"/>
            <p:cNvSpPr>
              <a:spLocks/>
            </p:cNvSpPr>
            <p:nvPr/>
          </p:nvSpPr>
          <p:spPr bwMode="auto">
            <a:xfrm>
              <a:off x="4981575" y="2260600"/>
              <a:ext cx="538162" cy="676275"/>
            </a:xfrm>
            <a:custGeom>
              <a:avLst/>
              <a:gdLst>
                <a:gd name="T0" fmla="*/ 2147483646 w 272"/>
                <a:gd name="T1" fmla="*/ 2147483646 h 328"/>
                <a:gd name="T2" fmla="*/ 2147483646 w 272"/>
                <a:gd name="T3" fmla="*/ 2147483646 h 328"/>
                <a:gd name="T4" fmla="*/ 2147483646 w 272"/>
                <a:gd name="T5" fmla="*/ 2147483646 h 328"/>
                <a:gd name="T6" fmla="*/ 2147483646 w 272"/>
                <a:gd name="T7" fmla="*/ 0 h 328"/>
                <a:gd name="T8" fmla="*/ 2147483646 w 272"/>
                <a:gd name="T9" fmla="*/ 2147483646 h 328"/>
                <a:gd name="T10" fmla="*/ 2147483646 w 272"/>
                <a:gd name="T11" fmla="*/ 2147483646 h 328"/>
                <a:gd name="T12" fmla="*/ 2147483646 w 272"/>
                <a:gd name="T13" fmla="*/ 2147483646 h 328"/>
                <a:gd name="T14" fmla="*/ 2147483646 w 272"/>
                <a:gd name="T15" fmla="*/ 2147483646 h 328"/>
                <a:gd name="T16" fmla="*/ 2147483646 w 272"/>
                <a:gd name="T17" fmla="*/ 2147483646 h 328"/>
                <a:gd name="T18" fmla="*/ 2147483646 w 272"/>
                <a:gd name="T19" fmla="*/ 2147483646 h 328"/>
                <a:gd name="T20" fmla="*/ 2147483646 w 272"/>
                <a:gd name="T21" fmla="*/ 2147483646 h 328"/>
                <a:gd name="T22" fmla="*/ 2147483646 w 272"/>
                <a:gd name="T23" fmla="*/ 2147483646 h 328"/>
                <a:gd name="T24" fmla="*/ 2147483646 w 272"/>
                <a:gd name="T25" fmla="*/ 2147483646 h 328"/>
                <a:gd name="T26" fmla="*/ 2147483646 w 272"/>
                <a:gd name="T27" fmla="*/ 2147483646 h 328"/>
                <a:gd name="T28" fmla="*/ 2147483646 w 272"/>
                <a:gd name="T29" fmla="*/ 2147483646 h 328"/>
                <a:gd name="T30" fmla="*/ 2147483646 w 272"/>
                <a:gd name="T31" fmla="*/ 2147483646 h 328"/>
                <a:gd name="T32" fmla="*/ 2147483646 w 272"/>
                <a:gd name="T33" fmla="*/ 2147483646 h 328"/>
                <a:gd name="T34" fmla="*/ 2147483646 w 272"/>
                <a:gd name="T35" fmla="*/ 2147483646 h 328"/>
                <a:gd name="T36" fmla="*/ 2147483646 w 272"/>
                <a:gd name="T37" fmla="*/ 2147483646 h 328"/>
                <a:gd name="T38" fmla="*/ 2147483646 w 272"/>
                <a:gd name="T39" fmla="*/ 2147483646 h 328"/>
                <a:gd name="T40" fmla="*/ 2147483646 w 272"/>
                <a:gd name="T41" fmla="*/ 2147483646 h 328"/>
                <a:gd name="T42" fmla="*/ 2147483646 w 272"/>
                <a:gd name="T43" fmla="*/ 2147483646 h 328"/>
                <a:gd name="T44" fmla="*/ 2147483646 w 272"/>
                <a:gd name="T45" fmla="*/ 2147483646 h 328"/>
                <a:gd name="T46" fmla="*/ 2147483646 w 272"/>
                <a:gd name="T47" fmla="*/ 2147483646 h 328"/>
                <a:gd name="T48" fmla="*/ 2147483646 w 272"/>
                <a:gd name="T49" fmla="*/ 2147483646 h 328"/>
                <a:gd name="T50" fmla="*/ 2147483646 w 272"/>
                <a:gd name="T51" fmla="*/ 2147483646 h 328"/>
                <a:gd name="T52" fmla="*/ 2147483646 w 272"/>
                <a:gd name="T53" fmla="*/ 2147483646 h 328"/>
                <a:gd name="T54" fmla="*/ 2147483646 w 272"/>
                <a:gd name="T55" fmla="*/ 2147483646 h 328"/>
                <a:gd name="T56" fmla="*/ 2147483646 w 272"/>
                <a:gd name="T57" fmla="*/ 2147483646 h 328"/>
                <a:gd name="T58" fmla="*/ 2147483646 w 272"/>
                <a:gd name="T59" fmla="*/ 2147483646 h 328"/>
                <a:gd name="T60" fmla="*/ 2147483646 w 272"/>
                <a:gd name="T61" fmla="*/ 2147483646 h 328"/>
                <a:gd name="T62" fmla="*/ 2147483646 w 272"/>
                <a:gd name="T63" fmla="*/ 2147483646 h 328"/>
                <a:gd name="T64" fmla="*/ 2147483646 w 272"/>
                <a:gd name="T65" fmla="*/ 2147483646 h 328"/>
                <a:gd name="T66" fmla="*/ 0 w 272"/>
                <a:gd name="T67" fmla="*/ 2147483646 h 328"/>
                <a:gd name="T68" fmla="*/ 2147483646 w 272"/>
                <a:gd name="T69" fmla="*/ 2147483646 h 328"/>
                <a:gd name="T70" fmla="*/ 2147483646 w 272"/>
                <a:gd name="T71" fmla="*/ 2147483646 h 3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2"/>
                <a:gd name="T109" fmla="*/ 0 h 328"/>
                <a:gd name="T110" fmla="*/ 272 w 272"/>
                <a:gd name="T111" fmla="*/ 328 h 3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2" h="328">
                  <a:moveTo>
                    <a:pt x="16" y="24"/>
                  </a:moveTo>
                  <a:lnTo>
                    <a:pt x="40" y="24"/>
                  </a:lnTo>
                  <a:lnTo>
                    <a:pt x="56" y="24"/>
                  </a:lnTo>
                  <a:lnTo>
                    <a:pt x="72" y="0"/>
                  </a:lnTo>
                  <a:lnTo>
                    <a:pt x="80" y="24"/>
                  </a:lnTo>
                  <a:lnTo>
                    <a:pt x="112" y="24"/>
                  </a:lnTo>
                  <a:lnTo>
                    <a:pt x="128" y="48"/>
                  </a:lnTo>
                  <a:lnTo>
                    <a:pt x="152" y="40"/>
                  </a:lnTo>
                  <a:lnTo>
                    <a:pt x="176" y="56"/>
                  </a:lnTo>
                  <a:lnTo>
                    <a:pt x="216" y="64"/>
                  </a:lnTo>
                  <a:lnTo>
                    <a:pt x="224" y="88"/>
                  </a:lnTo>
                  <a:lnTo>
                    <a:pt x="240" y="88"/>
                  </a:lnTo>
                  <a:lnTo>
                    <a:pt x="240" y="104"/>
                  </a:lnTo>
                  <a:lnTo>
                    <a:pt x="240" y="120"/>
                  </a:lnTo>
                  <a:lnTo>
                    <a:pt x="232" y="144"/>
                  </a:lnTo>
                  <a:lnTo>
                    <a:pt x="240" y="152"/>
                  </a:lnTo>
                  <a:lnTo>
                    <a:pt x="264" y="128"/>
                  </a:lnTo>
                  <a:lnTo>
                    <a:pt x="264" y="112"/>
                  </a:lnTo>
                  <a:lnTo>
                    <a:pt x="272" y="112"/>
                  </a:lnTo>
                  <a:lnTo>
                    <a:pt x="272" y="128"/>
                  </a:lnTo>
                  <a:lnTo>
                    <a:pt x="256" y="144"/>
                  </a:lnTo>
                  <a:lnTo>
                    <a:pt x="248" y="184"/>
                  </a:lnTo>
                  <a:lnTo>
                    <a:pt x="248" y="256"/>
                  </a:lnTo>
                  <a:lnTo>
                    <a:pt x="264" y="264"/>
                  </a:lnTo>
                  <a:lnTo>
                    <a:pt x="256" y="304"/>
                  </a:lnTo>
                  <a:lnTo>
                    <a:pt x="128" y="328"/>
                  </a:lnTo>
                  <a:lnTo>
                    <a:pt x="96" y="312"/>
                  </a:lnTo>
                  <a:lnTo>
                    <a:pt x="96" y="280"/>
                  </a:lnTo>
                  <a:lnTo>
                    <a:pt x="80" y="256"/>
                  </a:lnTo>
                  <a:lnTo>
                    <a:pt x="72" y="216"/>
                  </a:lnTo>
                  <a:lnTo>
                    <a:pt x="32" y="184"/>
                  </a:lnTo>
                  <a:lnTo>
                    <a:pt x="8" y="184"/>
                  </a:lnTo>
                  <a:lnTo>
                    <a:pt x="8" y="136"/>
                  </a:lnTo>
                  <a:lnTo>
                    <a:pt x="0" y="120"/>
                  </a:lnTo>
                  <a:lnTo>
                    <a:pt x="24" y="88"/>
                  </a:lnTo>
                  <a:lnTo>
                    <a:pt x="16" y="24"/>
                  </a:lnTo>
                  <a:close/>
                </a:path>
              </a:pathLst>
            </a:custGeom>
            <a:solidFill>
              <a:srgbClr val="FFC000"/>
            </a:solidFill>
            <a:ln w="12700">
              <a:solidFill>
                <a:schemeClr val="bg1"/>
              </a:solidFill>
              <a:prstDash val="solid"/>
              <a:round/>
              <a:headEnd/>
              <a:tailEnd/>
            </a:ln>
          </p:spPr>
          <p:txBody>
            <a:bodyPr/>
            <a:lstStyle/>
            <a:p>
              <a:endParaRPr lang="en-US"/>
            </a:p>
          </p:txBody>
        </p:sp>
        <p:sp>
          <p:nvSpPr>
            <p:cNvPr id="5188" name="Freeform 36"/>
            <p:cNvSpPr>
              <a:spLocks/>
            </p:cNvSpPr>
            <p:nvPr/>
          </p:nvSpPr>
          <p:spPr bwMode="auto">
            <a:xfrm>
              <a:off x="4632325" y="2805113"/>
              <a:ext cx="633412" cy="428625"/>
            </a:xfrm>
            <a:custGeom>
              <a:avLst/>
              <a:gdLst>
                <a:gd name="T0" fmla="*/ 0 w 320"/>
                <a:gd name="T1" fmla="*/ 2147483646 h 208"/>
                <a:gd name="T2" fmla="*/ 0 w 320"/>
                <a:gd name="T3" fmla="*/ 2147483646 h 208"/>
                <a:gd name="T4" fmla="*/ 2147483646 w 320"/>
                <a:gd name="T5" fmla="*/ 2147483646 h 208"/>
                <a:gd name="T6" fmla="*/ 2147483646 w 320"/>
                <a:gd name="T7" fmla="*/ 2147483646 h 208"/>
                <a:gd name="T8" fmla="*/ 2147483646 w 320"/>
                <a:gd name="T9" fmla="*/ 2147483646 h 208"/>
                <a:gd name="T10" fmla="*/ 2147483646 w 320"/>
                <a:gd name="T11" fmla="*/ 2147483646 h 208"/>
                <a:gd name="T12" fmla="*/ 2147483646 w 320"/>
                <a:gd name="T13" fmla="*/ 2147483646 h 208"/>
                <a:gd name="T14" fmla="*/ 2147483646 w 320"/>
                <a:gd name="T15" fmla="*/ 2147483646 h 208"/>
                <a:gd name="T16" fmla="*/ 2147483646 w 320"/>
                <a:gd name="T17" fmla="*/ 2147483646 h 208"/>
                <a:gd name="T18" fmla="*/ 2147483646 w 320"/>
                <a:gd name="T19" fmla="*/ 2147483646 h 208"/>
                <a:gd name="T20" fmla="*/ 2147483646 w 320"/>
                <a:gd name="T21" fmla="*/ 2147483646 h 208"/>
                <a:gd name="T22" fmla="*/ 2147483646 w 320"/>
                <a:gd name="T23" fmla="*/ 2147483646 h 208"/>
                <a:gd name="T24" fmla="*/ 2147483646 w 320"/>
                <a:gd name="T25" fmla="*/ 2147483646 h 208"/>
                <a:gd name="T26" fmla="*/ 2147483646 w 320"/>
                <a:gd name="T27" fmla="*/ 2147483646 h 208"/>
                <a:gd name="T28" fmla="*/ 2147483646 w 320"/>
                <a:gd name="T29" fmla="*/ 0 h 208"/>
                <a:gd name="T30" fmla="*/ 2147483646 w 320"/>
                <a:gd name="T31" fmla="*/ 0 h 208"/>
                <a:gd name="T32" fmla="*/ 2147483646 w 320"/>
                <a:gd name="T33" fmla="*/ 0 h 208"/>
                <a:gd name="T34" fmla="*/ 0 w 320"/>
                <a:gd name="T35" fmla="*/ 2147483646 h 2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0"/>
                <a:gd name="T55" fmla="*/ 0 h 208"/>
                <a:gd name="T56" fmla="*/ 320 w 320"/>
                <a:gd name="T57" fmla="*/ 208 h 2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0" h="208">
                  <a:moveTo>
                    <a:pt x="0" y="8"/>
                  </a:moveTo>
                  <a:lnTo>
                    <a:pt x="0" y="48"/>
                  </a:lnTo>
                  <a:lnTo>
                    <a:pt x="8" y="80"/>
                  </a:lnTo>
                  <a:lnTo>
                    <a:pt x="32" y="160"/>
                  </a:lnTo>
                  <a:lnTo>
                    <a:pt x="48" y="208"/>
                  </a:lnTo>
                  <a:lnTo>
                    <a:pt x="240" y="200"/>
                  </a:lnTo>
                  <a:lnTo>
                    <a:pt x="272" y="208"/>
                  </a:lnTo>
                  <a:lnTo>
                    <a:pt x="288" y="168"/>
                  </a:lnTo>
                  <a:lnTo>
                    <a:pt x="288" y="136"/>
                  </a:lnTo>
                  <a:lnTo>
                    <a:pt x="320" y="128"/>
                  </a:lnTo>
                  <a:lnTo>
                    <a:pt x="320" y="88"/>
                  </a:lnTo>
                  <a:lnTo>
                    <a:pt x="304" y="64"/>
                  </a:lnTo>
                  <a:lnTo>
                    <a:pt x="272" y="48"/>
                  </a:lnTo>
                  <a:lnTo>
                    <a:pt x="272" y="16"/>
                  </a:lnTo>
                  <a:lnTo>
                    <a:pt x="264" y="0"/>
                  </a:lnTo>
                  <a:lnTo>
                    <a:pt x="192" y="0"/>
                  </a:lnTo>
                  <a:lnTo>
                    <a:pt x="120" y="0"/>
                  </a:lnTo>
                  <a:lnTo>
                    <a:pt x="0" y="8"/>
                  </a:lnTo>
                  <a:close/>
                </a:path>
              </a:pathLst>
            </a:custGeom>
            <a:solidFill>
              <a:srgbClr val="3366CC"/>
            </a:solidFill>
            <a:ln w="12700">
              <a:solidFill>
                <a:schemeClr val="bg1"/>
              </a:solidFill>
              <a:prstDash val="solid"/>
              <a:round/>
              <a:headEnd/>
              <a:tailEnd/>
            </a:ln>
          </p:spPr>
          <p:txBody>
            <a:bodyPr/>
            <a:lstStyle/>
            <a:p>
              <a:endParaRPr lang="en-US"/>
            </a:p>
          </p:txBody>
        </p:sp>
        <p:sp>
          <p:nvSpPr>
            <p:cNvPr id="5189" name="Freeform 37"/>
            <p:cNvSpPr>
              <a:spLocks/>
            </p:cNvSpPr>
            <p:nvPr/>
          </p:nvSpPr>
          <p:spPr bwMode="auto">
            <a:xfrm>
              <a:off x="5186363" y="2178050"/>
              <a:ext cx="601662" cy="263525"/>
            </a:xfrm>
            <a:custGeom>
              <a:avLst/>
              <a:gdLst>
                <a:gd name="T0" fmla="*/ 0 w 304"/>
                <a:gd name="T1" fmla="*/ 2147483646 h 128"/>
                <a:gd name="T2" fmla="*/ 2147483646 w 304"/>
                <a:gd name="T3" fmla="*/ 0 h 128"/>
                <a:gd name="T4" fmla="*/ 2147483646 w 304"/>
                <a:gd name="T5" fmla="*/ 2147483646 h 128"/>
                <a:gd name="T6" fmla="*/ 2147483646 w 304"/>
                <a:gd name="T7" fmla="*/ 2147483646 h 128"/>
                <a:gd name="T8" fmla="*/ 2147483646 w 304"/>
                <a:gd name="T9" fmla="*/ 2147483646 h 128"/>
                <a:gd name="T10" fmla="*/ 2147483646 w 304"/>
                <a:gd name="T11" fmla="*/ 2147483646 h 128"/>
                <a:gd name="T12" fmla="*/ 2147483646 w 304"/>
                <a:gd name="T13" fmla="*/ 2147483646 h 128"/>
                <a:gd name="T14" fmla="*/ 2147483646 w 304"/>
                <a:gd name="T15" fmla="*/ 2147483646 h 128"/>
                <a:gd name="T16" fmla="*/ 2147483646 w 304"/>
                <a:gd name="T17" fmla="*/ 2147483646 h 128"/>
                <a:gd name="T18" fmla="*/ 2147483646 w 304"/>
                <a:gd name="T19" fmla="*/ 2147483646 h 128"/>
                <a:gd name="T20" fmla="*/ 2147483646 w 304"/>
                <a:gd name="T21" fmla="*/ 2147483646 h 128"/>
                <a:gd name="T22" fmla="*/ 2147483646 w 304"/>
                <a:gd name="T23" fmla="*/ 2147483646 h 128"/>
                <a:gd name="T24" fmla="*/ 2147483646 w 304"/>
                <a:gd name="T25" fmla="*/ 2147483646 h 128"/>
                <a:gd name="T26" fmla="*/ 2147483646 w 304"/>
                <a:gd name="T27" fmla="*/ 2147483646 h 128"/>
                <a:gd name="T28" fmla="*/ 2147483646 w 304"/>
                <a:gd name="T29" fmla="*/ 2147483646 h 128"/>
                <a:gd name="T30" fmla="*/ 2147483646 w 304"/>
                <a:gd name="T31" fmla="*/ 2147483646 h 128"/>
                <a:gd name="T32" fmla="*/ 2147483646 w 304"/>
                <a:gd name="T33" fmla="*/ 2147483646 h 128"/>
                <a:gd name="T34" fmla="*/ 2147483646 w 304"/>
                <a:gd name="T35" fmla="*/ 2147483646 h 128"/>
                <a:gd name="T36" fmla="*/ 2147483646 w 304"/>
                <a:gd name="T37" fmla="*/ 2147483646 h 128"/>
                <a:gd name="T38" fmla="*/ 2147483646 w 304"/>
                <a:gd name="T39" fmla="*/ 2147483646 h 128"/>
                <a:gd name="T40" fmla="*/ 2147483646 w 304"/>
                <a:gd name="T41" fmla="*/ 2147483646 h 128"/>
                <a:gd name="T42" fmla="*/ 2147483646 w 304"/>
                <a:gd name="T43" fmla="*/ 2147483646 h 128"/>
                <a:gd name="T44" fmla="*/ 2147483646 w 304"/>
                <a:gd name="T45" fmla="*/ 2147483646 h 128"/>
                <a:gd name="T46" fmla="*/ 2147483646 w 304"/>
                <a:gd name="T47" fmla="*/ 2147483646 h 128"/>
                <a:gd name="T48" fmla="*/ 0 w 304"/>
                <a:gd name="T49" fmla="*/ 2147483646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4"/>
                <a:gd name="T76" fmla="*/ 0 h 128"/>
                <a:gd name="T77" fmla="*/ 304 w 304"/>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4" h="128">
                  <a:moveTo>
                    <a:pt x="0" y="72"/>
                  </a:moveTo>
                  <a:lnTo>
                    <a:pt x="72" y="0"/>
                  </a:lnTo>
                  <a:lnTo>
                    <a:pt x="56" y="24"/>
                  </a:lnTo>
                  <a:lnTo>
                    <a:pt x="64" y="32"/>
                  </a:lnTo>
                  <a:lnTo>
                    <a:pt x="88" y="24"/>
                  </a:lnTo>
                  <a:lnTo>
                    <a:pt x="136" y="40"/>
                  </a:lnTo>
                  <a:lnTo>
                    <a:pt x="152" y="24"/>
                  </a:lnTo>
                  <a:lnTo>
                    <a:pt x="216" y="16"/>
                  </a:lnTo>
                  <a:lnTo>
                    <a:pt x="224" y="40"/>
                  </a:lnTo>
                  <a:lnTo>
                    <a:pt x="248" y="32"/>
                  </a:lnTo>
                  <a:lnTo>
                    <a:pt x="296" y="48"/>
                  </a:lnTo>
                  <a:lnTo>
                    <a:pt x="304" y="64"/>
                  </a:lnTo>
                  <a:lnTo>
                    <a:pt x="248" y="80"/>
                  </a:lnTo>
                  <a:lnTo>
                    <a:pt x="232" y="72"/>
                  </a:lnTo>
                  <a:lnTo>
                    <a:pt x="208" y="72"/>
                  </a:lnTo>
                  <a:lnTo>
                    <a:pt x="176" y="88"/>
                  </a:lnTo>
                  <a:lnTo>
                    <a:pt x="168" y="88"/>
                  </a:lnTo>
                  <a:lnTo>
                    <a:pt x="152" y="80"/>
                  </a:lnTo>
                  <a:lnTo>
                    <a:pt x="136" y="128"/>
                  </a:lnTo>
                  <a:lnTo>
                    <a:pt x="120" y="128"/>
                  </a:lnTo>
                  <a:lnTo>
                    <a:pt x="112" y="104"/>
                  </a:lnTo>
                  <a:lnTo>
                    <a:pt x="72" y="96"/>
                  </a:lnTo>
                  <a:lnTo>
                    <a:pt x="48" y="88"/>
                  </a:lnTo>
                  <a:lnTo>
                    <a:pt x="16" y="88"/>
                  </a:lnTo>
                  <a:lnTo>
                    <a:pt x="0" y="72"/>
                  </a:lnTo>
                  <a:close/>
                </a:path>
              </a:pathLst>
            </a:custGeom>
            <a:solidFill>
              <a:srgbClr val="3366CC"/>
            </a:solidFill>
            <a:ln w="12700">
              <a:solidFill>
                <a:schemeClr val="bg1"/>
              </a:solidFill>
              <a:prstDash val="solid"/>
              <a:round/>
              <a:headEnd/>
              <a:tailEnd/>
            </a:ln>
          </p:spPr>
          <p:txBody>
            <a:bodyPr/>
            <a:lstStyle/>
            <a:p>
              <a:endParaRPr lang="en-US"/>
            </a:p>
          </p:txBody>
        </p:sp>
        <p:sp>
          <p:nvSpPr>
            <p:cNvPr id="5190" name="Freeform 38"/>
            <p:cNvSpPr>
              <a:spLocks/>
            </p:cNvSpPr>
            <p:nvPr/>
          </p:nvSpPr>
          <p:spPr bwMode="auto">
            <a:xfrm>
              <a:off x="5599113" y="2360613"/>
              <a:ext cx="427037" cy="592138"/>
            </a:xfrm>
            <a:custGeom>
              <a:avLst/>
              <a:gdLst>
                <a:gd name="T0" fmla="*/ 2147483646 w 216"/>
                <a:gd name="T1" fmla="*/ 2147483646 h 288"/>
                <a:gd name="T2" fmla="*/ 2147483646 w 216"/>
                <a:gd name="T3" fmla="*/ 2147483646 h 288"/>
                <a:gd name="T4" fmla="*/ 2147483646 w 216"/>
                <a:gd name="T5" fmla="*/ 2147483646 h 288"/>
                <a:gd name="T6" fmla="*/ 2147483646 w 216"/>
                <a:gd name="T7" fmla="*/ 2147483646 h 288"/>
                <a:gd name="T8" fmla="*/ 2147483646 w 216"/>
                <a:gd name="T9" fmla="*/ 2147483646 h 288"/>
                <a:gd name="T10" fmla="*/ 2147483646 w 216"/>
                <a:gd name="T11" fmla="*/ 2147483646 h 288"/>
                <a:gd name="T12" fmla="*/ 0 w 216"/>
                <a:gd name="T13" fmla="*/ 2147483646 h 288"/>
                <a:gd name="T14" fmla="*/ 2147483646 w 216"/>
                <a:gd name="T15" fmla="*/ 2147483646 h 288"/>
                <a:gd name="T16" fmla="*/ 2147483646 w 216"/>
                <a:gd name="T17" fmla="*/ 2147483646 h 288"/>
                <a:gd name="T18" fmla="*/ 2147483646 w 216"/>
                <a:gd name="T19" fmla="*/ 2147483646 h 288"/>
                <a:gd name="T20" fmla="*/ 2147483646 w 216"/>
                <a:gd name="T21" fmla="*/ 2147483646 h 288"/>
                <a:gd name="T22" fmla="*/ 2147483646 w 216"/>
                <a:gd name="T23" fmla="*/ 2147483646 h 288"/>
                <a:gd name="T24" fmla="*/ 2147483646 w 216"/>
                <a:gd name="T25" fmla="*/ 2147483646 h 288"/>
                <a:gd name="T26" fmla="*/ 2147483646 w 216"/>
                <a:gd name="T27" fmla="*/ 2147483646 h 288"/>
                <a:gd name="T28" fmla="*/ 2147483646 w 216"/>
                <a:gd name="T29" fmla="*/ 2147483646 h 288"/>
                <a:gd name="T30" fmla="*/ 2147483646 w 216"/>
                <a:gd name="T31" fmla="*/ 2147483646 h 288"/>
                <a:gd name="T32" fmla="*/ 2147483646 w 216"/>
                <a:gd name="T33" fmla="*/ 2147483646 h 288"/>
                <a:gd name="T34" fmla="*/ 2147483646 w 216"/>
                <a:gd name="T35" fmla="*/ 2147483646 h 288"/>
                <a:gd name="T36" fmla="*/ 2147483646 w 216"/>
                <a:gd name="T37" fmla="*/ 2147483646 h 288"/>
                <a:gd name="T38" fmla="*/ 2147483646 w 216"/>
                <a:gd name="T39" fmla="*/ 2147483646 h 288"/>
                <a:gd name="T40" fmla="*/ 2147483646 w 216"/>
                <a:gd name="T41" fmla="*/ 2147483646 h 288"/>
                <a:gd name="T42" fmla="*/ 2147483646 w 216"/>
                <a:gd name="T43" fmla="*/ 2147483646 h 288"/>
                <a:gd name="T44" fmla="*/ 2147483646 w 216"/>
                <a:gd name="T45" fmla="*/ 2147483646 h 288"/>
                <a:gd name="T46" fmla="*/ 2147483646 w 216"/>
                <a:gd name="T47" fmla="*/ 2147483646 h 288"/>
                <a:gd name="T48" fmla="*/ 2147483646 w 216"/>
                <a:gd name="T49" fmla="*/ 2147483646 h 288"/>
                <a:gd name="T50" fmla="*/ 2147483646 w 216"/>
                <a:gd name="T51" fmla="*/ 2147483646 h 288"/>
                <a:gd name="T52" fmla="*/ 2147483646 w 216"/>
                <a:gd name="T53" fmla="*/ 2147483646 h 288"/>
                <a:gd name="T54" fmla="*/ 2147483646 w 216"/>
                <a:gd name="T55" fmla="*/ 2147483646 h 288"/>
                <a:gd name="T56" fmla="*/ 2147483646 w 216"/>
                <a:gd name="T57" fmla="*/ 2147483646 h 288"/>
                <a:gd name="T58" fmla="*/ 2147483646 w 216"/>
                <a:gd name="T59" fmla="*/ 2147483646 h 288"/>
                <a:gd name="T60" fmla="*/ 2147483646 w 216"/>
                <a:gd name="T61" fmla="*/ 2147483646 h 288"/>
                <a:gd name="T62" fmla="*/ 2147483646 w 216"/>
                <a:gd name="T63" fmla="*/ 2147483646 h 288"/>
                <a:gd name="T64" fmla="*/ 2147483646 w 216"/>
                <a:gd name="T65" fmla="*/ 2147483646 h 288"/>
                <a:gd name="T66" fmla="*/ 2147483646 w 216"/>
                <a:gd name="T67" fmla="*/ 2147483646 h 288"/>
                <a:gd name="T68" fmla="*/ 2147483646 w 216"/>
                <a:gd name="T69" fmla="*/ 2147483646 h 288"/>
                <a:gd name="T70" fmla="*/ 2147483646 w 216"/>
                <a:gd name="T71" fmla="*/ 2147483646 h 288"/>
                <a:gd name="T72" fmla="*/ 2147483646 w 216"/>
                <a:gd name="T73" fmla="*/ 2147483646 h 288"/>
                <a:gd name="T74" fmla="*/ 2147483646 w 216"/>
                <a:gd name="T75" fmla="*/ 2147483646 h 288"/>
                <a:gd name="T76" fmla="*/ 2147483646 w 216"/>
                <a:gd name="T77" fmla="*/ 2147483646 h 288"/>
                <a:gd name="T78" fmla="*/ 2147483646 w 216"/>
                <a:gd name="T79" fmla="*/ 2147483646 h 288"/>
                <a:gd name="T80" fmla="*/ 2147483646 w 216"/>
                <a:gd name="T81" fmla="*/ 2147483646 h 288"/>
                <a:gd name="T82" fmla="*/ 2147483646 w 216"/>
                <a:gd name="T83" fmla="*/ 0 h 288"/>
                <a:gd name="T84" fmla="*/ 2147483646 w 216"/>
                <a:gd name="T85" fmla="*/ 2147483646 h 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6"/>
                <a:gd name="T130" fmla="*/ 0 h 288"/>
                <a:gd name="T131" fmla="*/ 216 w 216"/>
                <a:gd name="T132" fmla="*/ 288 h 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6" h="288">
                  <a:moveTo>
                    <a:pt x="56" y="16"/>
                  </a:moveTo>
                  <a:lnTo>
                    <a:pt x="64" y="32"/>
                  </a:lnTo>
                  <a:lnTo>
                    <a:pt x="48" y="40"/>
                  </a:lnTo>
                  <a:lnTo>
                    <a:pt x="48" y="88"/>
                  </a:lnTo>
                  <a:lnTo>
                    <a:pt x="40" y="56"/>
                  </a:lnTo>
                  <a:lnTo>
                    <a:pt x="8" y="88"/>
                  </a:lnTo>
                  <a:lnTo>
                    <a:pt x="0" y="168"/>
                  </a:lnTo>
                  <a:lnTo>
                    <a:pt x="24" y="208"/>
                  </a:lnTo>
                  <a:lnTo>
                    <a:pt x="24" y="232"/>
                  </a:lnTo>
                  <a:lnTo>
                    <a:pt x="24" y="248"/>
                  </a:lnTo>
                  <a:lnTo>
                    <a:pt x="24" y="264"/>
                  </a:lnTo>
                  <a:lnTo>
                    <a:pt x="16" y="288"/>
                  </a:lnTo>
                  <a:lnTo>
                    <a:pt x="104" y="288"/>
                  </a:lnTo>
                  <a:lnTo>
                    <a:pt x="216" y="272"/>
                  </a:lnTo>
                  <a:lnTo>
                    <a:pt x="192" y="272"/>
                  </a:lnTo>
                  <a:lnTo>
                    <a:pt x="184" y="256"/>
                  </a:lnTo>
                  <a:lnTo>
                    <a:pt x="200" y="240"/>
                  </a:lnTo>
                  <a:lnTo>
                    <a:pt x="200" y="224"/>
                  </a:lnTo>
                  <a:lnTo>
                    <a:pt x="192" y="208"/>
                  </a:lnTo>
                  <a:lnTo>
                    <a:pt x="200" y="200"/>
                  </a:lnTo>
                  <a:lnTo>
                    <a:pt x="216" y="200"/>
                  </a:lnTo>
                  <a:lnTo>
                    <a:pt x="216" y="160"/>
                  </a:lnTo>
                  <a:lnTo>
                    <a:pt x="208" y="136"/>
                  </a:lnTo>
                  <a:lnTo>
                    <a:pt x="200" y="120"/>
                  </a:lnTo>
                  <a:lnTo>
                    <a:pt x="192" y="112"/>
                  </a:lnTo>
                  <a:lnTo>
                    <a:pt x="176" y="112"/>
                  </a:lnTo>
                  <a:lnTo>
                    <a:pt x="160" y="112"/>
                  </a:lnTo>
                  <a:lnTo>
                    <a:pt x="152" y="128"/>
                  </a:lnTo>
                  <a:lnTo>
                    <a:pt x="144" y="136"/>
                  </a:lnTo>
                  <a:lnTo>
                    <a:pt x="136" y="136"/>
                  </a:lnTo>
                  <a:lnTo>
                    <a:pt x="128" y="136"/>
                  </a:lnTo>
                  <a:lnTo>
                    <a:pt x="128" y="128"/>
                  </a:lnTo>
                  <a:lnTo>
                    <a:pt x="128" y="120"/>
                  </a:lnTo>
                  <a:lnTo>
                    <a:pt x="136" y="112"/>
                  </a:lnTo>
                  <a:lnTo>
                    <a:pt x="144" y="112"/>
                  </a:lnTo>
                  <a:lnTo>
                    <a:pt x="144" y="96"/>
                  </a:lnTo>
                  <a:lnTo>
                    <a:pt x="160" y="88"/>
                  </a:lnTo>
                  <a:lnTo>
                    <a:pt x="144" y="48"/>
                  </a:lnTo>
                  <a:lnTo>
                    <a:pt x="144" y="32"/>
                  </a:lnTo>
                  <a:lnTo>
                    <a:pt x="120" y="24"/>
                  </a:lnTo>
                  <a:lnTo>
                    <a:pt x="80" y="0"/>
                  </a:lnTo>
                  <a:lnTo>
                    <a:pt x="56" y="16"/>
                  </a:lnTo>
                  <a:close/>
                </a:path>
              </a:pathLst>
            </a:custGeom>
            <a:solidFill>
              <a:srgbClr val="3366CC"/>
            </a:solidFill>
            <a:ln w="12700">
              <a:solidFill>
                <a:schemeClr val="bg1"/>
              </a:solidFill>
              <a:prstDash val="solid"/>
              <a:round/>
              <a:headEnd/>
              <a:tailEnd/>
            </a:ln>
          </p:spPr>
          <p:txBody>
            <a:bodyPr/>
            <a:lstStyle/>
            <a:p>
              <a:endParaRPr lang="en-US"/>
            </a:p>
          </p:txBody>
        </p:sp>
        <p:sp>
          <p:nvSpPr>
            <p:cNvPr id="5191" name="Freeform 39"/>
            <p:cNvSpPr>
              <a:spLocks/>
            </p:cNvSpPr>
            <p:nvPr/>
          </p:nvSpPr>
          <p:spPr bwMode="auto">
            <a:xfrm>
              <a:off x="5138738" y="2887663"/>
              <a:ext cx="460375" cy="790575"/>
            </a:xfrm>
            <a:custGeom>
              <a:avLst/>
              <a:gdLst>
                <a:gd name="T0" fmla="*/ 2147483646 w 232"/>
                <a:gd name="T1" fmla="*/ 2147483646 h 384"/>
                <a:gd name="T2" fmla="*/ 2147483646 w 232"/>
                <a:gd name="T3" fmla="*/ 0 h 384"/>
                <a:gd name="T4" fmla="*/ 2147483646 w 232"/>
                <a:gd name="T5" fmla="*/ 2147483646 h 384"/>
                <a:gd name="T6" fmla="*/ 2147483646 w 232"/>
                <a:gd name="T7" fmla="*/ 2147483646 h 384"/>
                <a:gd name="T8" fmla="*/ 2147483646 w 232"/>
                <a:gd name="T9" fmla="*/ 2147483646 h 384"/>
                <a:gd name="T10" fmla="*/ 2147483646 w 232"/>
                <a:gd name="T11" fmla="*/ 2147483646 h 384"/>
                <a:gd name="T12" fmla="*/ 2147483646 w 232"/>
                <a:gd name="T13" fmla="*/ 2147483646 h 384"/>
                <a:gd name="T14" fmla="*/ 2147483646 w 232"/>
                <a:gd name="T15" fmla="*/ 2147483646 h 384"/>
                <a:gd name="T16" fmla="*/ 2147483646 w 232"/>
                <a:gd name="T17" fmla="*/ 2147483646 h 384"/>
                <a:gd name="T18" fmla="*/ 2147483646 w 232"/>
                <a:gd name="T19" fmla="*/ 2147483646 h 384"/>
                <a:gd name="T20" fmla="*/ 2147483646 w 232"/>
                <a:gd name="T21" fmla="*/ 2147483646 h 384"/>
                <a:gd name="T22" fmla="*/ 2147483646 w 232"/>
                <a:gd name="T23" fmla="*/ 2147483646 h 384"/>
                <a:gd name="T24" fmla="*/ 2147483646 w 232"/>
                <a:gd name="T25" fmla="*/ 2147483646 h 384"/>
                <a:gd name="T26" fmla="*/ 2147483646 w 232"/>
                <a:gd name="T27" fmla="*/ 2147483646 h 384"/>
                <a:gd name="T28" fmla="*/ 2147483646 w 232"/>
                <a:gd name="T29" fmla="*/ 2147483646 h 384"/>
                <a:gd name="T30" fmla="*/ 2147483646 w 232"/>
                <a:gd name="T31" fmla="*/ 2147483646 h 384"/>
                <a:gd name="T32" fmla="*/ 2147483646 w 232"/>
                <a:gd name="T33" fmla="*/ 2147483646 h 384"/>
                <a:gd name="T34" fmla="*/ 0 w 232"/>
                <a:gd name="T35" fmla="*/ 2147483646 h 384"/>
                <a:gd name="T36" fmla="*/ 2147483646 w 232"/>
                <a:gd name="T37" fmla="*/ 2147483646 h 384"/>
                <a:gd name="T38" fmla="*/ 2147483646 w 232"/>
                <a:gd name="T39" fmla="*/ 2147483646 h 384"/>
                <a:gd name="T40" fmla="*/ 2147483646 w 232"/>
                <a:gd name="T41" fmla="*/ 2147483646 h 384"/>
                <a:gd name="T42" fmla="*/ 2147483646 w 232"/>
                <a:gd name="T43" fmla="*/ 2147483646 h 384"/>
                <a:gd name="T44" fmla="*/ 2147483646 w 232"/>
                <a:gd name="T45" fmla="*/ 2147483646 h 3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4"/>
                <a:gd name="T71" fmla="*/ 232 w 232"/>
                <a:gd name="T72" fmla="*/ 384 h 3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4">
                  <a:moveTo>
                    <a:pt x="40" y="24"/>
                  </a:moveTo>
                  <a:lnTo>
                    <a:pt x="176" y="0"/>
                  </a:lnTo>
                  <a:lnTo>
                    <a:pt x="200" y="48"/>
                  </a:lnTo>
                  <a:lnTo>
                    <a:pt x="224" y="248"/>
                  </a:lnTo>
                  <a:lnTo>
                    <a:pt x="232" y="272"/>
                  </a:lnTo>
                  <a:lnTo>
                    <a:pt x="208" y="320"/>
                  </a:lnTo>
                  <a:lnTo>
                    <a:pt x="208" y="360"/>
                  </a:lnTo>
                  <a:lnTo>
                    <a:pt x="184" y="352"/>
                  </a:lnTo>
                  <a:lnTo>
                    <a:pt x="192" y="384"/>
                  </a:lnTo>
                  <a:lnTo>
                    <a:pt x="160" y="376"/>
                  </a:lnTo>
                  <a:lnTo>
                    <a:pt x="152" y="376"/>
                  </a:lnTo>
                  <a:lnTo>
                    <a:pt x="128" y="376"/>
                  </a:lnTo>
                  <a:lnTo>
                    <a:pt x="120" y="328"/>
                  </a:lnTo>
                  <a:lnTo>
                    <a:pt x="88" y="312"/>
                  </a:lnTo>
                  <a:lnTo>
                    <a:pt x="88" y="264"/>
                  </a:lnTo>
                  <a:lnTo>
                    <a:pt x="64" y="272"/>
                  </a:lnTo>
                  <a:lnTo>
                    <a:pt x="48" y="232"/>
                  </a:lnTo>
                  <a:lnTo>
                    <a:pt x="0" y="192"/>
                  </a:lnTo>
                  <a:lnTo>
                    <a:pt x="32" y="128"/>
                  </a:lnTo>
                  <a:lnTo>
                    <a:pt x="24" y="96"/>
                  </a:lnTo>
                  <a:lnTo>
                    <a:pt x="64" y="88"/>
                  </a:lnTo>
                  <a:lnTo>
                    <a:pt x="64" y="48"/>
                  </a:lnTo>
                  <a:lnTo>
                    <a:pt x="40" y="24"/>
                  </a:lnTo>
                  <a:close/>
                </a:path>
              </a:pathLst>
            </a:custGeom>
            <a:solidFill>
              <a:srgbClr val="3366CC"/>
            </a:solidFill>
            <a:ln w="12700">
              <a:solidFill>
                <a:schemeClr val="bg1"/>
              </a:solidFill>
              <a:prstDash val="solid"/>
              <a:round/>
              <a:headEnd/>
              <a:tailEnd/>
            </a:ln>
          </p:spPr>
          <p:txBody>
            <a:bodyPr/>
            <a:lstStyle/>
            <a:p>
              <a:endParaRPr lang="en-US"/>
            </a:p>
          </p:txBody>
        </p:sp>
        <p:sp>
          <p:nvSpPr>
            <p:cNvPr id="5192" name="Freeform 40"/>
            <p:cNvSpPr>
              <a:spLocks/>
            </p:cNvSpPr>
            <p:nvPr/>
          </p:nvSpPr>
          <p:spPr bwMode="auto">
            <a:xfrm>
              <a:off x="4727575" y="3216275"/>
              <a:ext cx="728662" cy="611188"/>
            </a:xfrm>
            <a:custGeom>
              <a:avLst/>
              <a:gdLst>
                <a:gd name="T0" fmla="*/ 0 w 368"/>
                <a:gd name="T1" fmla="*/ 2147483646 h 296"/>
                <a:gd name="T2" fmla="*/ 2147483646 w 368"/>
                <a:gd name="T3" fmla="*/ 0 h 296"/>
                <a:gd name="T4" fmla="*/ 2147483646 w 368"/>
                <a:gd name="T5" fmla="*/ 0 h 296"/>
                <a:gd name="T6" fmla="*/ 2147483646 w 368"/>
                <a:gd name="T7" fmla="*/ 2147483646 h 296"/>
                <a:gd name="T8" fmla="*/ 2147483646 w 368"/>
                <a:gd name="T9" fmla="*/ 2147483646 h 296"/>
                <a:gd name="T10" fmla="*/ 2147483646 w 368"/>
                <a:gd name="T11" fmla="*/ 2147483646 h 296"/>
                <a:gd name="T12" fmla="*/ 2147483646 w 368"/>
                <a:gd name="T13" fmla="*/ 2147483646 h 296"/>
                <a:gd name="T14" fmla="*/ 2147483646 w 368"/>
                <a:gd name="T15" fmla="*/ 2147483646 h 296"/>
                <a:gd name="T16" fmla="*/ 2147483646 w 368"/>
                <a:gd name="T17" fmla="*/ 2147483646 h 296"/>
                <a:gd name="T18" fmla="*/ 2147483646 w 368"/>
                <a:gd name="T19" fmla="*/ 2147483646 h 296"/>
                <a:gd name="T20" fmla="*/ 2147483646 w 368"/>
                <a:gd name="T21" fmla="*/ 2147483646 h 296"/>
                <a:gd name="T22" fmla="*/ 2147483646 w 368"/>
                <a:gd name="T23" fmla="*/ 2147483646 h 296"/>
                <a:gd name="T24" fmla="*/ 2147483646 w 368"/>
                <a:gd name="T25" fmla="*/ 2147483646 h 296"/>
                <a:gd name="T26" fmla="*/ 2147483646 w 368"/>
                <a:gd name="T27" fmla="*/ 2147483646 h 296"/>
                <a:gd name="T28" fmla="*/ 2147483646 w 368"/>
                <a:gd name="T29" fmla="*/ 2147483646 h 296"/>
                <a:gd name="T30" fmla="*/ 2147483646 w 368"/>
                <a:gd name="T31" fmla="*/ 2147483646 h 296"/>
                <a:gd name="T32" fmla="*/ 2147483646 w 368"/>
                <a:gd name="T33" fmla="*/ 2147483646 h 296"/>
                <a:gd name="T34" fmla="*/ 2147483646 w 368"/>
                <a:gd name="T35" fmla="*/ 2147483646 h 296"/>
                <a:gd name="T36" fmla="*/ 2147483646 w 368"/>
                <a:gd name="T37" fmla="*/ 2147483646 h 296"/>
                <a:gd name="T38" fmla="*/ 2147483646 w 368"/>
                <a:gd name="T39" fmla="*/ 2147483646 h 296"/>
                <a:gd name="T40" fmla="*/ 2147483646 w 368"/>
                <a:gd name="T41" fmla="*/ 2147483646 h 296"/>
                <a:gd name="T42" fmla="*/ 2147483646 w 368"/>
                <a:gd name="T43" fmla="*/ 2147483646 h 296"/>
                <a:gd name="T44" fmla="*/ 2147483646 w 368"/>
                <a:gd name="T45" fmla="*/ 2147483646 h 296"/>
                <a:gd name="T46" fmla="*/ 2147483646 w 368"/>
                <a:gd name="T47" fmla="*/ 2147483646 h 296"/>
                <a:gd name="T48" fmla="*/ 2147483646 w 368"/>
                <a:gd name="T49" fmla="*/ 2147483646 h 296"/>
                <a:gd name="T50" fmla="*/ 0 w 368"/>
                <a:gd name="T51" fmla="*/ 2147483646 h 2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296"/>
                <a:gd name="T80" fmla="*/ 368 w 368"/>
                <a:gd name="T81" fmla="*/ 296 h 2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296">
                  <a:moveTo>
                    <a:pt x="0" y="8"/>
                  </a:moveTo>
                  <a:lnTo>
                    <a:pt x="160" y="0"/>
                  </a:lnTo>
                  <a:lnTo>
                    <a:pt x="200" y="0"/>
                  </a:lnTo>
                  <a:lnTo>
                    <a:pt x="224" y="8"/>
                  </a:lnTo>
                  <a:lnTo>
                    <a:pt x="208" y="32"/>
                  </a:lnTo>
                  <a:lnTo>
                    <a:pt x="256" y="72"/>
                  </a:lnTo>
                  <a:lnTo>
                    <a:pt x="272" y="112"/>
                  </a:lnTo>
                  <a:lnTo>
                    <a:pt x="296" y="104"/>
                  </a:lnTo>
                  <a:lnTo>
                    <a:pt x="296" y="152"/>
                  </a:lnTo>
                  <a:lnTo>
                    <a:pt x="328" y="168"/>
                  </a:lnTo>
                  <a:lnTo>
                    <a:pt x="336" y="216"/>
                  </a:lnTo>
                  <a:lnTo>
                    <a:pt x="360" y="216"/>
                  </a:lnTo>
                  <a:lnTo>
                    <a:pt x="368" y="232"/>
                  </a:lnTo>
                  <a:lnTo>
                    <a:pt x="344" y="264"/>
                  </a:lnTo>
                  <a:lnTo>
                    <a:pt x="336" y="288"/>
                  </a:lnTo>
                  <a:lnTo>
                    <a:pt x="304" y="296"/>
                  </a:lnTo>
                  <a:lnTo>
                    <a:pt x="312" y="264"/>
                  </a:lnTo>
                  <a:lnTo>
                    <a:pt x="176" y="280"/>
                  </a:lnTo>
                  <a:lnTo>
                    <a:pt x="72" y="288"/>
                  </a:lnTo>
                  <a:lnTo>
                    <a:pt x="72" y="256"/>
                  </a:lnTo>
                  <a:lnTo>
                    <a:pt x="64" y="160"/>
                  </a:lnTo>
                  <a:lnTo>
                    <a:pt x="64" y="112"/>
                  </a:lnTo>
                  <a:lnTo>
                    <a:pt x="24" y="88"/>
                  </a:lnTo>
                  <a:lnTo>
                    <a:pt x="40" y="64"/>
                  </a:lnTo>
                  <a:lnTo>
                    <a:pt x="24" y="48"/>
                  </a:lnTo>
                  <a:lnTo>
                    <a:pt x="0" y="8"/>
                  </a:lnTo>
                  <a:close/>
                </a:path>
              </a:pathLst>
            </a:custGeom>
            <a:solidFill>
              <a:srgbClr val="3366CC"/>
            </a:solidFill>
            <a:ln w="12700">
              <a:solidFill>
                <a:schemeClr val="bg1"/>
              </a:solidFill>
              <a:prstDash val="solid"/>
              <a:round/>
              <a:headEnd/>
              <a:tailEnd/>
            </a:ln>
          </p:spPr>
          <p:txBody>
            <a:bodyPr/>
            <a:lstStyle/>
            <a:p>
              <a:endParaRPr lang="en-US"/>
            </a:p>
          </p:txBody>
        </p:sp>
        <p:sp>
          <p:nvSpPr>
            <p:cNvPr id="5193" name="Freeform 41"/>
            <p:cNvSpPr>
              <a:spLocks/>
            </p:cNvSpPr>
            <p:nvPr/>
          </p:nvSpPr>
          <p:spPr bwMode="auto">
            <a:xfrm>
              <a:off x="5535613" y="2952750"/>
              <a:ext cx="347662" cy="611188"/>
            </a:xfrm>
            <a:custGeom>
              <a:avLst/>
              <a:gdLst>
                <a:gd name="T0" fmla="*/ 0 w 176"/>
                <a:gd name="T1" fmla="*/ 2147483646 h 296"/>
                <a:gd name="T2" fmla="*/ 2147483646 w 176"/>
                <a:gd name="T3" fmla="*/ 2147483646 h 296"/>
                <a:gd name="T4" fmla="*/ 2147483646 w 176"/>
                <a:gd name="T5" fmla="*/ 2147483646 h 296"/>
                <a:gd name="T6" fmla="*/ 2147483646 w 176"/>
                <a:gd name="T7" fmla="*/ 2147483646 h 296"/>
                <a:gd name="T8" fmla="*/ 2147483646 w 176"/>
                <a:gd name="T9" fmla="*/ 0 h 296"/>
                <a:gd name="T10" fmla="*/ 2147483646 w 176"/>
                <a:gd name="T11" fmla="*/ 0 h 296"/>
                <a:gd name="T12" fmla="*/ 2147483646 w 176"/>
                <a:gd name="T13" fmla="*/ 2147483646 h 296"/>
                <a:gd name="T14" fmla="*/ 2147483646 w 176"/>
                <a:gd name="T15" fmla="*/ 2147483646 h 296"/>
                <a:gd name="T16" fmla="*/ 2147483646 w 176"/>
                <a:gd name="T17" fmla="*/ 2147483646 h 296"/>
                <a:gd name="T18" fmla="*/ 2147483646 w 176"/>
                <a:gd name="T19" fmla="*/ 2147483646 h 296"/>
                <a:gd name="T20" fmla="*/ 2147483646 w 176"/>
                <a:gd name="T21" fmla="*/ 2147483646 h 296"/>
                <a:gd name="T22" fmla="*/ 2147483646 w 176"/>
                <a:gd name="T23" fmla="*/ 2147483646 h 296"/>
                <a:gd name="T24" fmla="*/ 2147483646 w 176"/>
                <a:gd name="T25" fmla="*/ 2147483646 h 296"/>
                <a:gd name="T26" fmla="*/ 2147483646 w 176"/>
                <a:gd name="T27" fmla="*/ 2147483646 h 296"/>
                <a:gd name="T28" fmla="*/ 2147483646 w 176"/>
                <a:gd name="T29" fmla="*/ 2147483646 h 296"/>
                <a:gd name="T30" fmla="*/ 0 w 176"/>
                <a:gd name="T31" fmla="*/ 21474836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6"/>
                <a:gd name="T49" fmla="*/ 0 h 296"/>
                <a:gd name="T50" fmla="*/ 176 w 176"/>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6" h="296">
                  <a:moveTo>
                    <a:pt x="0" y="16"/>
                  </a:moveTo>
                  <a:lnTo>
                    <a:pt x="16" y="32"/>
                  </a:lnTo>
                  <a:lnTo>
                    <a:pt x="40" y="24"/>
                  </a:lnTo>
                  <a:lnTo>
                    <a:pt x="48" y="24"/>
                  </a:lnTo>
                  <a:lnTo>
                    <a:pt x="48" y="0"/>
                  </a:lnTo>
                  <a:lnTo>
                    <a:pt x="136" y="0"/>
                  </a:lnTo>
                  <a:lnTo>
                    <a:pt x="176" y="208"/>
                  </a:lnTo>
                  <a:lnTo>
                    <a:pt x="176" y="200"/>
                  </a:lnTo>
                  <a:lnTo>
                    <a:pt x="144" y="216"/>
                  </a:lnTo>
                  <a:lnTo>
                    <a:pt x="120" y="272"/>
                  </a:lnTo>
                  <a:lnTo>
                    <a:pt x="96" y="264"/>
                  </a:lnTo>
                  <a:lnTo>
                    <a:pt x="56" y="288"/>
                  </a:lnTo>
                  <a:lnTo>
                    <a:pt x="8" y="296"/>
                  </a:lnTo>
                  <a:lnTo>
                    <a:pt x="32" y="240"/>
                  </a:lnTo>
                  <a:lnTo>
                    <a:pt x="24" y="208"/>
                  </a:lnTo>
                  <a:lnTo>
                    <a:pt x="0" y="16"/>
                  </a:lnTo>
                  <a:close/>
                </a:path>
              </a:pathLst>
            </a:custGeom>
            <a:solidFill>
              <a:srgbClr val="3366CC"/>
            </a:solidFill>
            <a:ln w="12700">
              <a:solidFill>
                <a:schemeClr val="bg1"/>
              </a:solidFill>
              <a:prstDash val="solid"/>
              <a:round/>
              <a:headEnd/>
              <a:tailEnd/>
            </a:ln>
          </p:spPr>
          <p:txBody>
            <a:bodyPr/>
            <a:lstStyle/>
            <a:p>
              <a:endParaRPr lang="en-US"/>
            </a:p>
          </p:txBody>
        </p:sp>
        <p:sp>
          <p:nvSpPr>
            <p:cNvPr id="5194" name="Freeform 42"/>
            <p:cNvSpPr>
              <a:spLocks/>
            </p:cNvSpPr>
            <p:nvPr/>
          </p:nvSpPr>
          <p:spPr bwMode="auto">
            <a:xfrm>
              <a:off x="5803900" y="2820988"/>
              <a:ext cx="460375" cy="544513"/>
            </a:xfrm>
            <a:custGeom>
              <a:avLst/>
              <a:gdLst>
                <a:gd name="T0" fmla="*/ 0 w 232"/>
                <a:gd name="T1" fmla="*/ 2147483646 h 264"/>
                <a:gd name="T2" fmla="*/ 2147483646 w 232"/>
                <a:gd name="T3" fmla="*/ 2147483646 h 264"/>
                <a:gd name="T4" fmla="*/ 2147483646 w 232"/>
                <a:gd name="T5" fmla="*/ 2147483646 h 264"/>
                <a:gd name="T6" fmla="*/ 2147483646 w 232"/>
                <a:gd name="T7" fmla="*/ 2147483646 h 264"/>
                <a:gd name="T8" fmla="*/ 2147483646 w 232"/>
                <a:gd name="T9" fmla="*/ 2147483646 h 264"/>
                <a:gd name="T10" fmla="*/ 2147483646 w 232"/>
                <a:gd name="T11" fmla="*/ 0 h 264"/>
                <a:gd name="T12" fmla="*/ 2147483646 w 232"/>
                <a:gd name="T13" fmla="*/ 2147483646 h 264"/>
                <a:gd name="T14" fmla="*/ 2147483646 w 232"/>
                <a:gd name="T15" fmla="*/ 2147483646 h 264"/>
                <a:gd name="T16" fmla="*/ 2147483646 w 232"/>
                <a:gd name="T17" fmla="*/ 2147483646 h 264"/>
                <a:gd name="T18" fmla="*/ 2147483646 w 232"/>
                <a:gd name="T19" fmla="*/ 2147483646 h 264"/>
                <a:gd name="T20" fmla="*/ 2147483646 w 232"/>
                <a:gd name="T21" fmla="*/ 2147483646 h 264"/>
                <a:gd name="T22" fmla="*/ 2147483646 w 232"/>
                <a:gd name="T23" fmla="*/ 2147483646 h 264"/>
                <a:gd name="T24" fmla="*/ 2147483646 w 232"/>
                <a:gd name="T25" fmla="*/ 2147483646 h 264"/>
                <a:gd name="T26" fmla="*/ 2147483646 w 232"/>
                <a:gd name="T27" fmla="*/ 2147483646 h 264"/>
                <a:gd name="T28" fmla="*/ 2147483646 w 232"/>
                <a:gd name="T29" fmla="*/ 2147483646 h 264"/>
                <a:gd name="T30" fmla="*/ 2147483646 w 232"/>
                <a:gd name="T31" fmla="*/ 2147483646 h 264"/>
                <a:gd name="T32" fmla="*/ 2147483646 w 232"/>
                <a:gd name="T33" fmla="*/ 2147483646 h 264"/>
                <a:gd name="T34" fmla="*/ 2147483646 w 232"/>
                <a:gd name="T35" fmla="*/ 2147483646 h 264"/>
                <a:gd name="T36" fmla="*/ 0 w 232"/>
                <a:gd name="T37" fmla="*/ 2147483646 h 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2"/>
                <a:gd name="T58" fmla="*/ 0 h 264"/>
                <a:gd name="T59" fmla="*/ 232 w 232"/>
                <a:gd name="T60" fmla="*/ 264 h 2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2" h="264">
                  <a:moveTo>
                    <a:pt x="0" y="64"/>
                  </a:moveTo>
                  <a:lnTo>
                    <a:pt x="104" y="48"/>
                  </a:lnTo>
                  <a:lnTo>
                    <a:pt x="128" y="56"/>
                  </a:lnTo>
                  <a:lnTo>
                    <a:pt x="176" y="32"/>
                  </a:lnTo>
                  <a:lnTo>
                    <a:pt x="184" y="8"/>
                  </a:lnTo>
                  <a:lnTo>
                    <a:pt x="216" y="0"/>
                  </a:lnTo>
                  <a:lnTo>
                    <a:pt x="232" y="104"/>
                  </a:lnTo>
                  <a:lnTo>
                    <a:pt x="224" y="112"/>
                  </a:lnTo>
                  <a:lnTo>
                    <a:pt x="224" y="184"/>
                  </a:lnTo>
                  <a:lnTo>
                    <a:pt x="200" y="192"/>
                  </a:lnTo>
                  <a:lnTo>
                    <a:pt x="184" y="224"/>
                  </a:lnTo>
                  <a:lnTo>
                    <a:pt x="168" y="224"/>
                  </a:lnTo>
                  <a:lnTo>
                    <a:pt x="160" y="264"/>
                  </a:lnTo>
                  <a:lnTo>
                    <a:pt x="136" y="248"/>
                  </a:lnTo>
                  <a:lnTo>
                    <a:pt x="88" y="264"/>
                  </a:lnTo>
                  <a:lnTo>
                    <a:pt x="64" y="240"/>
                  </a:lnTo>
                  <a:lnTo>
                    <a:pt x="32" y="240"/>
                  </a:lnTo>
                  <a:lnTo>
                    <a:pt x="24" y="168"/>
                  </a:lnTo>
                  <a:lnTo>
                    <a:pt x="0" y="64"/>
                  </a:lnTo>
                  <a:close/>
                </a:path>
              </a:pathLst>
            </a:custGeom>
            <a:solidFill>
              <a:srgbClr val="3366CC"/>
            </a:solidFill>
            <a:ln w="12700">
              <a:solidFill>
                <a:schemeClr val="bg1"/>
              </a:solidFill>
              <a:prstDash val="solid"/>
              <a:round/>
              <a:headEnd/>
              <a:tailEnd/>
            </a:ln>
          </p:spPr>
          <p:txBody>
            <a:bodyPr/>
            <a:lstStyle/>
            <a:p>
              <a:endParaRPr lang="en-US"/>
            </a:p>
          </p:txBody>
        </p:sp>
        <p:sp>
          <p:nvSpPr>
            <p:cNvPr id="5195" name="Freeform 43"/>
            <p:cNvSpPr>
              <a:spLocks/>
            </p:cNvSpPr>
            <p:nvPr/>
          </p:nvSpPr>
          <p:spPr bwMode="auto">
            <a:xfrm>
              <a:off x="5392738" y="3316288"/>
              <a:ext cx="808037" cy="460375"/>
            </a:xfrm>
            <a:custGeom>
              <a:avLst/>
              <a:gdLst>
                <a:gd name="T0" fmla="*/ 0 w 408"/>
                <a:gd name="T1" fmla="*/ 2147483646 h 224"/>
                <a:gd name="T2" fmla="*/ 2147483646 w 408"/>
                <a:gd name="T3" fmla="*/ 2147483646 h 224"/>
                <a:gd name="T4" fmla="*/ 2147483646 w 408"/>
                <a:gd name="T5" fmla="*/ 2147483646 h 224"/>
                <a:gd name="T6" fmla="*/ 2147483646 w 408"/>
                <a:gd name="T7" fmla="*/ 2147483646 h 224"/>
                <a:gd name="T8" fmla="*/ 2147483646 w 408"/>
                <a:gd name="T9" fmla="*/ 2147483646 h 224"/>
                <a:gd name="T10" fmla="*/ 2147483646 w 408"/>
                <a:gd name="T11" fmla="*/ 2147483646 h 224"/>
                <a:gd name="T12" fmla="*/ 2147483646 w 408"/>
                <a:gd name="T13" fmla="*/ 2147483646 h 224"/>
                <a:gd name="T14" fmla="*/ 2147483646 w 408"/>
                <a:gd name="T15" fmla="*/ 2147483646 h 224"/>
                <a:gd name="T16" fmla="*/ 2147483646 w 408"/>
                <a:gd name="T17" fmla="*/ 2147483646 h 224"/>
                <a:gd name="T18" fmla="*/ 2147483646 w 408"/>
                <a:gd name="T19" fmla="*/ 2147483646 h 224"/>
                <a:gd name="T20" fmla="*/ 2147483646 w 408"/>
                <a:gd name="T21" fmla="*/ 2147483646 h 224"/>
                <a:gd name="T22" fmla="*/ 2147483646 w 408"/>
                <a:gd name="T23" fmla="*/ 2147483646 h 224"/>
                <a:gd name="T24" fmla="*/ 2147483646 w 408"/>
                <a:gd name="T25" fmla="*/ 2147483646 h 224"/>
                <a:gd name="T26" fmla="*/ 2147483646 w 408"/>
                <a:gd name="T27" fmla="*/ 0 h 224"/>
                <a:gd name="T28" fmla="*/ 2147483646 w 408"/>
                <a:gd name="T29" fmla="*/ 0 h 224"/>
                <a:gd name="T30" fmla="*/ 2147483646 w 408"/>
                <a:gd name="T31" fmla="*/ 2147483646 h 224"/>
                <a:gd name="T32" fmla="*/ 2147483646 w 408"/>
                <a:gd name="T33" fmla="*/ 2147483646 h 224"/>
                <a:gd name="T34" fmla="*/ 2147483646 w 408"/>
                <a:gd name="T35" fmla="*/ 2147483646 h 224"/>
                <a:gd name="T36" fmla="*/ 2147483646 w 408"/>
                <a:gd name="T37" fmla="*/ 2147483646 h 224"/>
                <a:gd name="T38" fmla="*/ 2147483646 w 408"/>
                <a:gd name="T39" fmla="*/ 2147483646 h 224"/>
                <a:gd name="T40" fmla="*/ 2147483646 w 408"/>
                <a:gd name="T41" fmla="*/ 2147483646 h 224"/>
                <a:gd name="T42" fmla="*/ 2147483646 w 408"/>
                <a:gd name="T43" fmla="*/ 2147483646 h 224"/>
                <a:gd name="T44" fmla="*/ 2147483646 w 408"/>
                <a:gd name="T45" fmla="*/ 2147483646 h 224"/>
                <a:gd name="T46" fmla="*/ 2147483646 w 408"/>
                <a:gd name="T47" fmla="*/ 2147483646 h 224"/>
                <a:gd name="T48" fmla="*/ 2147483646 w 408"/>
                <a:gd name="T49" fmla="*/ 2147483646 h 224"/>
                <a:gd name="T50" fmla="*/ 2147483646 w 408"/>
                <a:gd name="T51" fmla="*/ 2147483646 h 224"/>
                <a:gd name="T52" fmla="*/ 2147483646 w 408"/>
                <a:gd name="T53" fmla="*/ 2147483646 h 224"/>
                <a:gd name="T54" fmla="*/ 2147483646 w 408"/>
                <a:gd name="T55" fmla="*/ 2147483646 h 224"/>
                <a:gd name="T56" fmla="*/ 0 w 408"/>
                <a:gd name="T57" fmla="*/ 2147483646 h 2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8"/>
                <a:gd name="T88" fmla="*/ 0 h 224"/>
                <a:gd name="T89" fmla="*/ 408 w 408"/>
                <a:gd name="T90" fmla="*/ 224 h 2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8" h="224">
                  <a:moveTo>
                    <a:pt x="0" y="224"/>
                  </a:moveTo>
                  <a:lnTo>
                    <a:pt x="104" y="216"/>
                  </a:lnTo>
                  <a:lnTo>
                    <a:pt x="104" y="200"/>
                  </a:lnTo>
                  <a:lnTo>
                    <a:pt x="344" y="168"/>
                  </a:lnTo>
                  <a:lnTo>
                    <a:pt x="344" y="152"/>
                  </a:lnTo>
                  <a:lnTo>
                    <a:pt x="384" y="144"/>
                  </a:lnTo>
                  <a:lnTo>
                    <a:pt x="384" y="120"/>
                  </a:lnTo>
                  <a:lnTo>
                    <a:pt x="400" y="120"/>
                  </a:lnTo>
                  <a:lnTo>
                    <a:pt x="408" y="88"/>
                  </a:lnTo>
                  <a:lnTo>
                    <a:pt x="376" y="64"/>
                  </a:lnTo>
                  <a:lnTo>
                    <a:pt x="368" y="24"/>
                  </a:lnTo>
                  <a:lnTo>
                    <a:pt x="344" y="8"/>
                  </a:lnTo>
                  <a:lnTo>
                    <a:pt x="296" y="16"/>
                  </a:lnTo>
                  <a:lnTo>
                    <a:pt x="264" y="0"/>
                  </a:lnTo>
                  <a:lnTo>
                    <a:pt x="240" y="0"/>
                  </a:lnTo>
                  <a:lnTo>
                    <a:pt x="248" y="24"/>
                  </a:lnTo>
                  <a:lnTo>
                    <a:pt x="216" y="40"/>
                  </a:lnTo>
                  <a:lnTo>
                    <a:pt x="192" y="96"/>
                  </a:lnTo>
                  <a:lnTo>
                    <a:pt x="160" y="88"/>
                  </a:lnTo>
                  <a:lnTo>
                    <a:pt x="128" y="104"/>
                  </a:lnTo>
                  <a:lnTo>
                    <a:pt x="80" y="112"/>
                  </a:lnTo>
                  <a:lnTo>
                    <a:pt x="80" y="144"/>
                  </a:lnTo>
                  <a:lnTo>
                    <a:pt x="56" y="144"/>
                  </a:lnTo>
                  <a:lnTo>
                    <a:pt x="56" y="176"/>
                  </a:lnTo>
                  <a:lnTo>
                    <a:pt x="32" y="160"/>
                  </a:lnTo>
                  <a:lnTo>
                    <a:pt x="24" y="168"/>
                  </a:lnTo>
                  <a:lnTo>
                    <a:pt x="32" y="184"/>
                  </a:lnTo>
                  <a:lnTo>
                    <a:pt x="8" y="216"/>
                  </a:lnTo>
                  <a:lnTo>
                    <a:pt x="0" y="224"/>
                  </a:lnTo>
                  <a:close/>
                </a:path>
              </a:pathLst>
            </a:custGeom>
            <a:solidFill>
              <a:srgbClr val="3366CC"/>
            </a:solidFill>
            <a:ln w="12700">
              <a:solidFill>
                <a:schemeClr val="bg1"/>
              </a:solidFill>
              <a:prstDash val="solid"/>
              <a:round/>
              <a:headEnd/>
              <a:tailEnd/>
            </a:ln>
          </p:spPr>
          <p:txBody>
            <a:bodyPr/>
            <a:lstStyle/>
            <a:p>
              <a:endParaRPr lang="en-US"/>
            </a:p>
          </p:txBody>
        </p:sp>
        <p:sp>
          <p:nvSpPr>
            <p:cNvPr id="5196" name="Freeform 44"/>
            <p:cNvSpPr>
              <a:spLocks/>
            </p:cNvSpPr>
            <p:nvPr/>
          </p:nvSpPr>
          <p:spPr bwMode="auto">
            <a:xfrm>
              <a:off x="5345113" y="3613150"/>
              <a:ext cx="935037" cy="361950"/>
            </a:xfrm>
            <a:custGeom>
              <a:avLst/>
              <a:gdLst>
                <a:gd name="T0" fmla="*/ 2147483646 w 472"/>
                <a:gd name="T1" fmla="*/ 2147483646 h 176"/>
                <a:gd name="T2" fmla="*/ 2147483646 w 472"/>
                <a:gd name="T3" fmla="*/ 2147483646 h 176"/>
                <a:gd name="T4" fmla="*/ 2147483646 w 472"/>
                <a:gd name="T5" fmla="*/ 2147483646 h 176"/>
                <a:gd name="T6" fmla="*/ 2147483646 w 472"/>
                <a:gd name="T7" fmla="*/ 2147483646 h 176"/>
                <a:gd name="T8" fmla="*/ 0 w 472"/>
                <a:gd name="T9" fmla="*/ 2147483646 h 176"/>
                <a:gd name="T10" fmla="*/ 2147483646 w 472"/>
                <a:gd name="T11" fmla="*/ 2147483646 h 176"/>
                <a:gd name="T12" fmla="*/ 2147483646 w 472"/>
                <a:gd name="T13" fmla="*/ 2147483646 h 176"/>
                <a:gd name="T14" fmla="*/ 2147483646 w 472"/>
                <a:gd name="T15" fmla="*/ 2147483646 h 176"/>
                <a:gd name="T16" fmla="*/ 2147483646 w 472"/>
                <a:gd name="T17" fmla="*/ 2147483646 h 176"/>
                <a:gd name="T18" fmla="*/ 2147483646 w 472"/>
                <a:gd name="T19" fmla="*/ 2147483646 h 176"/>
                <a:gd name="T20" fmla="*/ 2147483646 w 472"/>
                <a:gd name="T21" fmla="*/ 2147483646 h 176"/>
                <a:gd name="T22" fmla="*/ 2147483646 w 472"/>
                <a:gd name="T23" fmla="*/ 0 h 176"/>
                <a:gd name="T24" fmla="*/ 2147483646 w 472"/>
                <a:gd name="T25" fmla="*/ 2147483646 h 176"/>
                <a:gd name="T26" fmla="*/ 2147483646 w 472"/>
                <a:gd name="T27" fmla="*/ 2147483646 h 176"/>
                <a:gd name="T28" fmla="*/ 2147483646 w 472"/>
                <a:gd name="T29" fmla="*/ 2147483646 h 176"/>
                <a:gd name="T30" fmla="*/ 2147483646 w 472"/>
                <a:gd name="T31" fmla="*/ 2147483646 h 1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
                <a:gd name="T49" fmla="*/ 0 h 176"/>
                <a:gd name="T50" fmla="*/ 472 w 472"/>
                <a:gd name="T51" fmla="*/ 176 h 1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 h="176">
                  <a:moveTo>
                    <a:pt x="32" y="80"/>
                  </a:moveTo>
                  <a:lnTo>
                    <a:pt x="32" y="88"/>
                  </a:lnTo>
                  <a:lnTo>
                    <a:pt x="24" y="104"/>
                  </a:lnTo>
                  <a:lnTo>
                    <a:pt x="32" y="120"/>
                  </a:lnTo>
                  <a:lnTo>
                    <a:pt x="0" y="144"/>
                  </a:lnTo>
                  <a:lnTo>
                    <a:pt x="8" y="176"/>
                  </a:lnTo>
                  <a:lnTo>
                    <a:pt x="128" y="168"/>
                  </a:lnTo>
                  <a:lnTo>
                    <a:pt x="272" y="144"/>
                  </a:lnTo>
                  <a:lnTo>
                    <a:pt x="352" y="136"/>
                  </a:lnTo>
                  <a:lnTo>
                    <a:pt x="360" y="88"/>
                  </a:lnTo>
                  <a:lnTo>
                    <a:pt x="392" y="88"/>
                  </a:lnTo>
                  <a:lnTo>
                    <a:pt x="472" y="0"/>
                  </a:lnTo>
                  <a:lnTo>
                    <a:pt x="368" y="24"/>
                  </a:lnTo>
                  <a:lnTo>
                    <a:pt x="120" y="56"/>
                  </a:lnTo>
                  <a:lnTo>
                    <a:pt x="128" y="72"/>
                  </a:lnTo>
                  <a:lnTo>
                    <a:pt x="32" y="80"/>
                  </a:lnTo>
                  <a:close/>
                </a:path>
              </a:pathLst>
            </a:custGeom>
            <a:solidFill>
              <a:srgbClr val="3366CC"/>
            </a:solidFill>
            <a:ln w="12700">
              <a:solidFill>
                <a:schemeClr val="bg1"/>
              </a:solidFill>
              <a:prstDash val="solid"/>
              <a:round/>
              <a:headEnd/>
              <a:tailEnd/>
            </a:ln>
          </p:spPr>
          <p:txBody>
            <a:bodyPr/>
            <a:lstStyle/>
            <a:p>
              <a:endParaRPr lang="en-US"/>
            </a:p>
          </p:txBody>
        </p:sp>
        <p:sp>
          <p:nvSpPr>
            <p:cNvPr id="5197" name="Freeform 45"/>
            <p:cNvSpPr>
              <a:spLocks/>
            </p:cNvSpPr>
            <p:nvPr/>
          </p:nvSpPr>
          <p:spPr bwMode="auto">
            <a:xfrm>
              <a:off x="5249863" y="3941763"/>
              <a:ext cx="381000" cy="692150"/>
            </a:xfrm>
            <a:custGeom>
              <a:avLst/>
              <a:gdLst>
                <a:gd name="T0" fmla="*/ 2147483646 w 192"/>
                <a:gd name="T1" fmla="*/ 2147483646 h 336"/>
                <a:gd name="T2" fmla="*/ 2147483646 w 192"/>
                <a:gd name="T3" fmla="*/ 2147483646 h 336"/>
                <a:gd name="T4" fmla="*/ 0 w 192"/>
                <a:gd name="T5" fmla="*/ 2147483646 h 336"/>
                <a:gd name="T6" fmla="*/ 2147483646 w 192"/>
                <a:gd name="T7" fmla="*/ 2147483646 h 336"/>
                <a:gd name="T8" fmla="*/ 2147483646 w 192"/>
                <a:gd name="T9" fmla="*/ 2147483646 h 336"/>
                <a:gd name="T10" fmla="*/ 2147483646 w 192"/>
                <a:gd name="T11" fmla="*/ 2147483646 h 336"/>
                <a:gd name="T12" fmla="*/ 2147483646 w 192"/>
                <a:gd name="T13" fmla="*/ 2147483646 h 336"/>
                <a:gd name="T14" fmla="*/ 2147483646 w 192"/>
                <a:gd name="T15" fmla="*/ 2147483646 h 336"/>
                <a:gd name="T16" fmla="*/ 2147483646 w 192"/>
                <a:gd name="T17" fmla="*/ 2147483646 h 336"/>
                <a:gd name="T18" fmla="*/ 2147483646 w 192"/>
                <a:gd name="T19" fmla="*/ 2147483646 h 336"/>
                <a:gd name="T20" fmla="*/ 2147483646 w 192"/>
                <a:gd name="T21" fmla="*/ 2147483646 h 336"/>
                <a:gd name="T22" fmla="*/ 2147483646 w 192"/>
                <a:gd name="T23" fmla="*/ 2147483646 h 336"/>
                <a:gd name="T24" fmla="*/ 2147483646 w 192"/>
                <a:gd name="T25" fmla="*/ 2147483646 h 336"/>
                <a:gd name="T26" fmla="*/ 2147483646 w 192"/>
                <a:gd name="T27" fmla="*/ 0 h 336"/>
                <a:gd name="T28" fmla="*/ 2147483646 w 192"/>
                <a:gd name="T29" fmla="*/ 2147483646 h 3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6"/>
                <a:gd name="T47" fmla="*/ 192 w 192"/>
                <a:gd name="T48" fmla="*/ 336 h 3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6">
                  <a:moveTo>
                    <a:pt x="56" y="16"/>
                  </a:moveTo>
                  <a:lnTo>
                    <a:pt x="24" y="72"/>
                  </a:lnTo>
                  <a:lnTo>
                    <a:pt x="0" y="104"/>
                  </a:lnTo>
                  <a:lnTo>
                    <a:pt x="8" y="152"/>
                  </a:lnTo>
                  <a:lnTo>
                    <a:pt x="40" y="208"/>
                  </a:lnTo>
                  <a:lnTo>
                    <a:pt x="16" y="272"/>
                  </a:lnTo>
                  <a:lnTo>
                    <a:pt x="8" y="304"/>
                  </a:lnTo>
                  <a:lnTo>
                    <a:pt x="120" y="288"/>
                  </a:lnTo>
                  <a:lnTo>
                    <a:pt x="128" y="328"/>
                  </a:lnTo>
                  <a:lnTo>
                    <a:pt x="144" y="336"/>
                  </a:lnTo>
                  <a:lnTo>
                    <a:pt x="152" y="312"/>
                  </a:lnTo>
                  <a:lnTo>
                    <a:pt x="192" y="312"/>
                  </a:lnTo>
                  <a:lnTo>
                    <a:pt x="184" y="240"/>
                  </a:lnTo>
                  <a:lnTo>
                    <a:pt x="184" y="0"/>
                  </a:lnTo>
                  <a:lnTo>
                    <a:pt x="56" y="16"/>
                  </a:lnTo>
                  <a:close/>
                </a:path>
              </a:pathLst>
            </a:custGeom>
            <a:solidFill>
              <a:srgbClr val="3366CC"/>
            </a:solidFill>
            <a:ln w="12700">
              <a:solidFill>
                <a:schemeClr val="bg1"/>
              </a:solidFill>
              <a:prstDash val="solid"/>
              <a:round/>
              <a:headEnd/>
              <a:tailEnd/>
            </a:ln>
          </p:spPr>
          <p:txBody>
            <a:bodyPr/>
            <a:lstStyle/>
            <a:p>
              <a:endParaRPr lang="en-US"/>
            </a:p>
          </p:txBody>
        </p:sp>
        <p:sp>
          <p:nvSpPr>
            <p:cNvPr id="5198" name="Freeform 46"/>
            <p:cNvSpPr>
              <a:spLocks/>
            </p:cNvSpPr>
            <p:nvPr/>
          </p:nvSpPr>
          <p:spPr bwMode="auto">
            <a:xfrm>
              <a:off x="5614988" y="3910013"/>
              <a:ext cx="427037" cy="692150"/>
            </a:xfrm>
            <a:custGeom>
              <a:avLst/>
              <a:gdLst>
                <a:gd name="T0" fmla="*/ 0 w 216"/>
                <a:gd name="T1" fmla="*/ 2147483646 h 336"/>
                <a:gd name="T2" fmla="*/ 2147483646 w 216"/>
                <a:gd name="T3" fmla="*/ 0 h 336"/>
                <a:gd name="T4" fmla="*/ 2147483646 w 216"/>
                <a:gd name="T5" fmla="*/ 2147483646 h 336"/>
                <a:gd name="T6" fmla="*/ 2147483646 w 216"/>
                <a:gd name="T7" fmla="*/ 2147483646 h 336"/>
                <a:gd name="T8" fmla="*/ 2147483646 w 216"/>
                <a:gd name="T9" fmla="*/ 2147483646 h 336"/>
                <a:gd name="T10" fmla="*/ 2147483646 w 216"/>
                <a:gd name="T11" fmla="*/ 2147483646 h 336"/>
                <a:gd name="T12" fmla="*/ 2147483646 w 216"/>
                <a:gd name="T13" fmla="*/ 2147483646 h 336"/>
                <a:gd name="T14" fmla="*/ 2147483646 w 216"/>
                <a:gd name="T15" fmla="*/ 2147483646 h 336"/>
                <a:gd name="T16" fmla="*/ 2147483646 w 216"/>
                <a:gd name="T17" fmla="*/ 2147483646 h 336"/>
                <a:gd name="T18" fmla="*/ 2147483646 w 216"/>
                <a:gd name="T19" fmla="*/ 2147483646 h 336"/>
                <a:gd name="T20" fmla="*/ 2147483646 w 216"/>
                <a:gd name="T21" fmla="*/ 2147483646 h 336"/>
                <a:gd name="T22" fmla="*/ 2147483646 w 216"/>
                <a:gd name="T23" fmla="*/ 2147483646 h 336"/>
                <a:gd name="T24" fmla="*/ 2147483646 w 216"/>
                <a:gd name="T25" fmla="*/ 2147483646 h 336"/>
                <a:gd name="T26" fmla="*/ 0 w 216"/>
                <a:gd name="T27" fmla="*/ 2147483646 h 336"/>
                <a:gd name="T28" fmla="*/ 0 w 216"/>
                <a:gd name="T29" fmla="*/ 2147483646 h 3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6"/>
                <a:gd name="T46" fmla="*/ 0 h 336"/>
                <a:gd name="T47" fmla="*/ 216 w 216"/>
                <a:gd name="T48" fmla="*/ 336 h 3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 h="336">
                  <a:moveTo>
                    <a:pt x="0" y="16"/>
                  </a:moveTo>
                  <a:lnTo>
                    <a:pt x="136" y="0"/>
                  </a:lnTo>
                  <a:lnTo>
                    <a:pt x="184" y="160"/>
                  </a:lnTo>
                  <a:lnTo>
                    <a:pt x="216" y="184"/>
                  </a:lnTo>
                  <a:lnTo>
                    <a:pt x="192" y="232"/>
                  </a:lnTo>
                  <a:lnTo>
                    <a:pt x="216" y="272"/>
                  </a:lnTo>
                  <a:lnTo>
                    <a:pt x="72" y="288"/>
                  </a:lnTo>
                  <a:lnTo>
                    <a:pt x="80" y="328"/>
                  </a:lnTo>
                  <a:lnTo>
                    <a:pt x="56" y="336"/>
                  </a:lnTo>
                  <a:lnTo>
                    <a:pt x="40" y="288"/>
                  </a:lnTo>
                  <a:lnTo>
                    <a:pt x="32" y="328"/>
                  </a:lnTo>
                  <a:lnTo>
                    <a:pt x="8" y="328"/>
                  </a:lnTo>
                  <a:lnTo>
                    <a:pt x="8" y="288"/>
                  </a:lnTo>
                  <a:lnTo>
                    <a:pt x="0" y="256"/>
                  </a:lnTo>
                  <a:lnTo>
                    <a:pt x="0" y="16"/>
                  </a:lnTo>
                  <a:close/>
                </a:path>
              </a:pathLst>
            </a:custGeom>
            <a:solidFill>
              <a:srgbClr val="FFCC66"/>
            </a:solidFill>
            <a:ln w="12700">
              <a:solidFill>
                <a:schemeClr val="bg1"/>
              </a:solidFill>
              <a:prstDash val="solid"/>
              <a:round/>
              <a:headEnd/>
              <a:tailEnd/>
            </a:ln>
          </p:spPr>
          <p:txBody>
            <a:bodyPr/>
            <a:lstStyle/>
            <a:p>
              <a:endParaRPr lang="en-US"/>
            </a:p>
          </p:txBody>
        </p:sp>
        <p:sp>
          <p:nvSpPr>
            <p:cNvPr id="5199" name="Freeform 47"/>
            <p:cNvSpPr>
              <a:spLocks/>
            </p:cNvSpPr>
            <p:nvPr/>
          </p:nvSpPr>
          <p:spPr bwMode="auto">
            <a:xfrm>
              <a:off x="5883275" y="3876675"/>
              <a:ext cx="601662" cy="642938"/>
            </a:xfrm>
            <a:custGeom>
              <a:avLst/>
              <a:gdLst>
                <a:gd name="T0" fmla="*/ 0 w 304"/>
                <a:gd name="T1" fmla="*/ 2147483646 h 312"/>
                <a:gd name="T2" fmla="*/ 2147483646 w 304"/>
                <a:gd name="T3" fmla="*/ 2147483646 h 312"/>
                <a:gd name="T4" fmla="*/ 2147483646 w 304"/>
                <a:gd name="T5" fmla="*/ 2147483646 h 312"/>
                <a:gd name="T6" fmla="*/ 2147483646 w 304"/>
                <a:gd name="T7" fmla="*/ 0 h 312"/>
                <a:gd name="T8" fmla="*/ 2147483646 w 304"/>
                <a:gd name="T9" fmla="*/ 2147483646 h 312"/>
                <a:gd name="T10" fmla="*/ 2147483646 w 304"/>
                <a:gd name="T11" fmla="*/ 2147483646 h 312"/>
                <a:gd name="T12" fmla="*/ 2147483646 w 304"/>
                <a:gd name="T13" fmla="*/ 2147483646 h 312"/>
                <a:gd name="T14" fmla="*/ 2147483646 w 304"/>
                <a:gd name="T15" fmla="*/ 2147483646 h 312"/>
                <a:gd name="T16" fmla="*/ 2147483646 w 304"/>
                <a:gd name="T17" fmla="*/ 2147483646 h 312"/>
                <a:gd name="T18" fmla="*/ 2147483646 w 304"/>
                <a:gd name="T19" fmla="*/ 2147483646 h 312"/>
                <a:gd name="T20" fmla="*/ 2147483646 w 304"/>
                <a:gd name="T21" fmla="*/ 2147483646 h 312"/>
                <a:gd name="T22" fmla="*/ 2147483646 w 304"/>
                <a:gd name="T23" fmla="*/ 2147483646 h 312"/>
                <a:gd name="T24" fmla="*/ 2147483646 w 304"/>
                <a:gd name="T25" fmla="*/ 2147483646 h 312"/>
                <a:gd name="T26" fmla="*/ 2147483646 w 304"/>
                <a:gd name="T27" fmla="*/ 2147483646 h 312"/>
                <a:gd name="T28" fmla="*/ 2147483646 w 304"/>
                <a:gd name="T29" fmla="*/ 2147483646 h 312"/>
                <a:gd name="T30" fmla="*/ 2147483646 w 304"/>
                <a:gd name="T31" fmla="*/ 2147483646 h 312"/>
                <a:gd name="T32" fmla="*/ 2147483646 w 304"/>
                <a:gd name="T33" fmla="*/ 2147483646 h 312"/>
                <a:gd name="T34" fmla="*/ 2147483646 w 304"/>
                <a:gd name="T35" fmla="*/ 2147483646 h 312"/>
                <a:gd name="T36" fmla="*/ 0 w 304"/>
                <a:gd name="T37" fmla="*/ 2147483646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4"/>
                <a:gd name="T58" fmla="*/ 0 h 312"/>
                <a:gd name="T59" fmla="*/ 304 w 304"/>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4" h="312">
                  <a:moveTo>
                    <a:pt x="0" y="16"/>
                  </a:moveTo>
                  <a:lnTo>
                    <a:pt x="8" y="16"/>
                  </a:lnTo>
                  <a:lnTo>
                    <a:pt x="80" y="8"/>
                  </a:lnTo>
                  <a:lnTo>
                    <a:pt x="136" y="0"/>
                  </a:lnTo>
                  <a:lnTo>
                    <a:pt x="128" y="16"/>
                  </a:lnTo>
                  <a:lnTo>
                    <a:pt x="152" y="16"/>
                  </a:lnTo>
                  <a:lnTo>
                    <a:pt x="256" y="112"/>
                  </a:lnTo>
                  <a:lnTo>
                    <a:pt x="296" y="176"/>
                  </a:lnTo>
                  <a:lnTo>
                    <a:pt x="304" y="216"/>
                  </a:lnTo>
                  <a:lnTo>
                    <a:pt x="288" y="224"/>
                  </a:lnTo>
                  <a:lnTo>
                    <a:pt x="296" y="272"/>
                  </a:lnTo>
                  <a:lnTo>
                    <a:pt x="264" y="272"/>
                  </a:lnTo>
                  <a:lnTo>
                    <a:pt x="264" y="304"/>
                  </a:lnTo>
                  <a:lnTo>
                    <a:pt x="240" y="288"/>
                  </a:lnTo>
                  <a:lnTo>
                    <a:pt x="88" y="312"/>
                  </a:lnTo>
                  <a:lnTo>
                    <a:pt x="56" y="248"/>
                  </a:lnTo>
                  <a:lnTo>
                    <a:pt x="80" y="200"/>
                  </a:lnTo>
                  <a:lnTo>
                    <a:pt x="48" y="176"/>
                  </a:lnTo>
                  <a:lnTo>
                    <a:pt x="0" y="16"/>
                  </a:lnTo>
                  <a:close/>
                </a:path>
              </a:pathLst>
            </a:custGeom>
            <a:solidFill>
              <a:srgbClr val="3366CC"/>
            </a:solidFill>
            <a:ln w="12700">
              <a:solidFill>
                <a:schemeClr val="bg1"/>
              </a:solidFill>
              <a:prstDash val="solid"/>
              <a:round/>
              <a:headEnd/>
              <a:tailEnd/>
            </a:ln>
          </p:spPr>
          <p:txBody>
            <a:bodyPr/>
            <a:lstStyle/>
            <a:p>
              <a:endParaRPr lang="en-US"/>
            </a:p>
          </p:txBody>
        </p:sp>
        <p:sp>
          <p:nvSpPr>
            <p:cNvPr id="5200" name="Freeform 48"/>
            <p:cNvSpPr>
              <a:spLocks/>
            </p:cNvSpPr>
            <p:nvPr/>
          </p:nvSpPr>
          <p:spPr bwMode="auto">
            <a:xfrm>
              <a:off x="6137275" y="3794125"/>
              <a:ext cx="538162" cy="444500"/>
            </a:xfrm>
            <a:custGeom>
              <a:avLst/>
              <a:gdLst>
                <a:gd name="T0" fmla="*/ 2147483646 w 272"/>
                <a:gd name="T1" fmla="*/ 2147483646 h 216"/>
                <a:gd name="T2" fmla="*/ 2147483646 w 272"/>
                <a:gd name="T3" fmla="*/ 2147483646 h 216"/>
                <a:gd name="T4" fmla="*/ 2147483646 w 272"/>
                <a:gd name="T5" fmla="*/ 0 h 216"/>
                <a:gd name="T6" fmla="*/ 2147483646 w 272"/>
                <a:gd name="T7" fmla="*/ 2147483646 h 216"/>
                <a:gd name="T8" fmla="*/ 2147483646 w 272"/>
                <a:gd name="T9" fmla="*/ 0 h 216"/>
                <a:gd name="T10" fmla="*/ 2147483646 w 272"/>
                <a:gd name="T11" fmla="*/ 2147483646 h 216"/>
                <a:gd name="T12" fmla="*/ 2147483646 w 272"/>
                <a:gd name="T13" fmla="*/ 2147483646 h 216"/>
                <a:gd name="T14" fmla="*/ 2147483646 w 272"/>
                <a:gd name="T15" fmla="*/ 2147483646 h 216"/>
                <a:gd name="T16" fmla="*/ 2147483646 w 272"/>
                <a:gd name="T17" fmla="*/ 2147483646 h 216"/>
                <a:gd name="T18" fmla="*/ 2147483646 w 272"/>
                <a:gd name="T19" fmla="*/ 2147483646 h 216"/>
                <a:gd name="T20" fmla="*/ 2147483646 w 272"/>
                <a:gd name="T21" fmla="*/ 2147483646 h 216"/>
                <a:gd name="T22" fmla="*/ 2147483646 w 272"/>
                <a:gd name="T23" fmla="*/ 2147483646 h 216"/>
                <a:gd name="T24" fmla="*/ 2147483646 w 272"/>
                <a:gd name="T25" fmla="*/ 2147483646 h 216"/>
                <a:gd name="T26" fmla="*/ 2147483646 w 272"/>
                <a:gd name="T27" fmla="*/ 2147483646 h 216"/>
                <a:gd name="T28" fmla="*/ 0 w 272"/>
                <a:gd name="T29" fmla="*/ 2147483646 h 216"/>
                <a:gd name="T30" fmla="*/ 2147483646 w 272"/>
                <a:gd name="T31" fmla="*/ 2147483646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2"/>
                <a:gd name="T49" fmla="*/ 0 h 216"/>
                <a:gd name="T50" fmla="*/ 272 w 272"/>
                <a:gd name="T51" fmla="*/ 216 h 2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2" h="216">
                  <a:moveTo>
                    <a:pt x="8" y="40"/>
                  </a:moveTo>
                  <a:lnTo>
                    <a:pt x="32" y="16"/>
                  </a:lnTo>
                  <a:lnTo>
                    <a:pt x="112" y="0"/>
                  </a:lnTo>
                  <a:lnTo>
                    <a:pt x="144" y="8"/>
                  </a:lnTo>
                  <a:lnTo>
                    <a:pt x="192" y="0"/>
                  </a:lnTo>
                  <a:lnTo>
                    <a:pt x="240" y="32"/>
                  </a:lnTo>
                  <a:lnTo>
                    <a:pt x="272" y="56"/>
                  </a:lnTo>
                  <a:lnTo>
                    <a:pt x="256" y="120"/>
                  </a:lnTo>
                  <a:lnTo>
                    <a:pt x="224" y="152"/>
                  </a:lnTo>
                  <a:lnTo>
                    <a:pt x="184" y="168"/>
                  </a:lnTo>
                  <a:lnTo>
                    <a:pt x="192" y="192"/>
                  </a:lnTo>
                  <a:lnTo>
                    <a:pt x="168" y="216"/>
                  </a:lnTo>
                  <a:lnTo>
                    <a:pt x="128" y="152"/>
                  </a:lnTo>
                  <a:lnTo>
                    <a:pt x="16" y="56"/>
                  </a:lnTo>
                  <a:lnTo>
                    <a:pt x="0" y="56"/>
                  </a:lnTo>
                  <a:lnTo>
                    <a:pt x="8" y="40"/>
                  </a:lnTo>
                  <a:close/>
                </a:path>
              </a:pathLst>
            </a:custGeom>
            <a:solidFill>
              <a:srgbClr val="3366CC"/>
            </a:solidFill>
            <a:ln w="12700">
              <a:solidFill>
                <a:schemeClr val="bg1"/>
              </a:solidFill>
              <a:prstDash val="solid"/>
              <a:round/>
              <a:headEnd/>
              <a:tailEnd/>
            </a:ln>
          </p:spPr>
          <p:txBody>
            <a:bodyPr/>
            <a:lstStyle/>
            <a:p>
              <a:endParaRPr lang="en-US"/>
            </a:p>
          </p:txBody>
        </p:sp>
        <p:sp>
          <p:nvSpPr>
            <p:cNvPr id="5201" name="Freeform 49"/>
            <p:cNvSpPr>
              <a:spLocks/>
            </p:cNvSpPr>
            <p:nvPr/>
          </p:nvSpPr>
          <p:spPr bwMode="auto">
            <a:xfrm>
              <a:off x="5756275" y="4437063"/>
              <a:ext cx="1014412" cy="708025"/>
            </a:xfrm>
            <a:custGeom>
              <a:avLst/>
              <a:gdLst>
                <a:gd name="T0" fmla="*/ 0 w 512"/>
                <a:gd name="T1" fmla="*/ 2147483646 h 344"/>
                <a:gd name="T2" fmla="*/ 2147483646 w 512"/>
                <a:gd name="T3" fmla="*/ 2147483646 h 344"/>
                <a:gd name="T4" fmla="*/ 2147483646 w 512"/>
                <a:gd name="T5" fmla="*/ 2147483646 h 344"/>
                <a:gd name="T6" fmla="*/ 2147483646 w 512"/>
                <a:gd name="T7" fmla="*/ 2147483646 h 344"/>
                <a:gd name="T8" fmla="*/ 2147483646 w 512"/>
                <a:gd name="T9" fmla="*/ 2147483646 h 344"/>
                <a:gd name="T10" fmla="*/ 2147483646 w 512"/>
                <a:gd name="T11" fmla="*/ 0 h 344"/>
                <a:gd name="T12" fmla="*/ 2147483646 w 512"/>
                <a:gd name="T13" fmla="*/ 0 h 344"/>
                <a:gd name="T14" fmla="*/ 2147483646 w 512"/>
                <a:gd name="T15" fmla="*/ 0 h 344"/>
                <a:gd name="T16" fmla="*/ 2147483646 w 512"/>
                <a:gd name="T17" fmla="*/ 2147483646 h 344"/>
                <a:gd name="T18" fmla="*/ 2147483646 w 512"/>
                <a:gd name="T19" fmla="*/ 2147483646 h 344"/>
                <a:gd name="T20" fmla="*/ 2147483646 w 512"/>
                <a:gd name="T21" fmla="*/ 2147483646 h 344"/>
                <a:gd name="T22" fmla="*/ 2147483646 w 512"/>
                <a:gd name="T23" fmla="*/ 2147483646 h 344"/>
                <a:gd name="T24" fmla="*/ 2147483646 w 512"/>
                <a:gd name="T25" fmla="*/ 2147483646 h 344"/>
                <a:gd name="T26" fmla="*/ 2147483646 w 512"/>
                <a:gd name="T27" fmla="*/ 2147483646 h 344"/>
                <a:gd name="T28" fmla="*/ 2147483646 w 512"/>
                <a:gd name="T29" fmla="*/ 2147483646 h 344"/>
                <a:gd name="T30" fmla="*/ 2147483646 w 512"/>
                <a:gd name="T31" fmla="*/ 2147483646 h 344"/>
                <a:gd name="T32" fmla="*/ 2147483646 w 512"/>
                <a:gd name="T33" fmla="*/ 2147483646 h 344"/>
                <a:gd name="T34" fmla="*/ 2147483646 w 512"/>
                <a:gd name="T35" fmla="*/ 2147483646 h 344"/>
                <a:gd name="T36" fmla="*/ 2147483646 w 512"/>
                <a:gd name="T37" fmla="*/ 2147483646 h 344"/>
                <a:gd name="T38" fmla="*/ 2147483646 w 512"/>
                <a:gd name="T39" fmla="*/ 2147483646 h 344"/>
                <a:gd name="T40" fmla="*/ 2147483646 w 512"/>
                <a:gd name="T41" fmla="*/ 2147483646 h 344"/>
                <a:gd name="T42" fmla="*/ 2147483646 w 512"/>
                <a:gd name="T43" fmla="*/ 2147483646 h 344"/>
                <a:gd name="T44" fmla="*/ 2147483646 w 512"/>
                <a:gd name="T45" fmla="*/ 2147483646 h 344"/>
                <a:gd name="T46" fmla="*/ 2147483646 w 512"/>
                <a:gd name="T47" fmla="*/ 2147483646 h 344"/>
                <a:gd name="T48" fmla="*/ 2147483646 w 512"/>
                <a:gd name="T49" fmla="*/ 2147483646 h 344"/>
                <a:gd name="T50" fmla="*/ 2147483646 w 512"/>
                <a:gd name="T51" fmla="*/ 2147483646 h 344"/>
                <a:gd name="T52" fmla="*/ 2147483646 w 512"/>
                <a:gd name="T53" fmla="*/ 2147483646 h 344"/>
                <a:gd name="T54" fmla="*/ 2147483646 w 512"/>
                <a:gd name="T55" fmla="*/ 2147483646 h 344"/>
                <a:gd name="T56" fmla="*/ 2147483646 w 512"/>
                <a:gd name="T57" fmla="*/ 2147483646 h 344"/>
                <a:gd name="T58" fmla="*/ 2147483646 w 512"/>
                <a:gd name="T59" fmla="*/ 2147483646 h 344"/>
                <a:gd name="T60" fmla="*/ 2147483646 w 512"/>
                <a:gd name="T61" fmla="*/ 2147483646 h 344"/>
                <a:gd name="T62" fmla="*/ 2147483646 w 512"/>
                <a:gd name="T63" fmla="*/ 2147483646 h 344"/>
                <a:gd name="T64" fmla="*/ 2147483646 w 512"/>
                <a:gd name="T65" fmla="*/ 2147483646 h 344"/>
                <a:gd name="T66" fmla="*/ 2147483646 w 512"/>
                <a:gd name="T67" fmla="*/ 2147483646 h 344"/>
                <a:gd name="T68" fmla="*/ 2147483646 w 512"/>
                <a:gd name="T69" fmla="*/ 2147483646 h 344"/>
                <a:gd name="T70" fmla="*/ 2147483646 w 512"/>
                <a:gd name="T71" fmla="*/ 2147483646 h 344"/>
                <a:gd name="T72" fmla="*/ 2147483646 w 512"/>
                <a:gd name="T73" fmla="*/ 2147483646 h 344"/>
                <a:gd name="T74" fmla="*/ 2147483646 w 512"/>
                <a:gd name="T75" fmla="*/ 2147483646 h 344"/>
                <a:gd name="T76" fmla="*/ 0 w 512"/>
                <a:gd name="T77" fmla="*/ 2147483646 h 344"/>
                <a:gd name="T78" fmla="*/ 0 w 512"/>
                <a:gd name="T79" fmla="*/ 2147483646 h 3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2"/>
                <a:gd name="T121" fmla="*/ 0 h 344"/>
                <a:gd name="T122" fmla="*/ 512 w 512"/>
                <a:gd name="T123" fmla="*/ 344 h 3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2" h="344">
                  <a:moveTo>
                    <a:pt x="0" y="32"/>
                  </a:moveTo>
                  <a:lnTo>
                    <a:pt x="136" y="16"/>
                  </a:lnTo>
                  <a:lnTo>
                    <a:pt x="152" y="40"/>
                  </a:lnTo>
                  <a:lnTo>
                    <a:pt x="304" y="16"/>
                  </a:lnTo>
                  <a:lnTo>
                    <a:pt x="328" y="32"/>
                  </a:lnTo>
                  <a:lnTo>
                    <a:pt x="328" y="0"/>
                  </a:lnTo>
                  <a:lnTo>
                    <a:pt x="360" y="0"/>
                  </a:lnTo>
                  <a:lnTo>
                    <a:pt x="392" y="56"/>
                  </a:lnTo>
                  <a:lnTo>
                    <a:pt x="440" y="128"/>
                  </a:lnTo>
                  <a:lnTo>
                    <a:pt x="464" y="192"/>
                  </a:lnTo>
                  <a:lnTo>
                    <a:pt x="504" y="232"/>
                  </a:lnTo>
                  <a:lnTo>
                    <a:pt x="512" y="296"/>
                  </a:lnTo>
                  <a:lnTo>
                    <a:pt x="496" y="336"/>
                  </a:lnTo>
                  <a:lnTo>
                    <a:pt x="448" y="344"/>
                  </a:lnTo>
                  <a:lnTo>
                    <a:pt x="440" y="328"/>
                  </a:lnTo>
                  <a:lnTo>
                    <a:pt x="400" y="304"/>
                  </a:lnTo>
                  <a:lnTo>
                    <a:pt x="384" y="280"/>
                  </a:lnTo>
                  <a:lnTo>
                    <a:pt x="376" y="272"/>
                  </a:lnTo>
                  <a:lnTo>
                    <a:pt x="368" y="248"/>
                  </a:lnTo>
                  <a:lnTo>
                    <a:pt x="360" y="256"/>
                  </a:lnTo>
                  <a:lnTo>
                    <a:pt x="328" y="224"/>
                  </a:lnTo>
                  <a:lnTo>
                    <a:pt x="336" y="200"/>
                  </a:lnTo>
                  <a:lnTo>
                    <a:pt x="328" y="184"/>
                  </a:lnTo>
                  <a:lnTo>
                    <a:pt x="320" y="192"/>
                  </a:lnTo>
                  <a:lnTo>
                    <a:pt x="320" y="208"/>
                  </a:lnTo>
                  <a:lnTo>
                    <a:pt x="312" y="184"/>
                  </a:lnTo>
                  <a:lnTo>
                    <a:pt x="312" y="136"/>
                  </a:lnTo>
                  <a:lnTo>
                    <a:pt x="296" y="104"/>
                  </a:lnTo>
                  <a:lnTo>
                    <a:pt x="248" y="80"/>
                  </a:lnTo>
                  <a:lnTo>
                    <a:pt x="224" y="56"/>
                  </a:lnTo>
                  <a:lnTo>
                    <a:pt x="200" y="56"/>
                  </a:lnTo>
                  <a:lnTo>
                    <a:pt x="184" y="72"/>
                  </a:lnTo>
                  <a:lnTo>
                    <a:pt x="144" y="80"/>
                  </a:lnTo>
                  <a:lnTo>
                    <a:pt x="120" y="72"/>
                  </a:lnTo>
                  <a:lnTo>
                    <a:pt x="112" y="56"/>
                  </a:lnTo>
                  <a:lnTo>
                    <a:pt x="32" y="72"/>
                  </a:lnTo>
                  <a:lnTo>
                    <a:pt x="16" y="56"/>
                  </a:lnTo>
                  <a:lnTo>
                    <a:pt x="0" y="72"/>
                  </a:lnTo>
                  <a:lnTo>
                    <a:pt x="0" y="32"/>
                  </a:lnTo>
                  <a:close/>
                </a:path>
              </a:pathLst>
            </a:custGeom>
            <a:solidFill>
              <a:srgbClr val="3366CC"/>
            </a:solidFill>
            <a:ln w="12700">
              <a:solidFill>
                <a:schemeClr val="bg1"/>
              </a:solidFill>
              <a:prstDash val="solid"/>
              <a:round/>
              <a:headEnd/>
              <a:tailEnd/>
            </a:ln>
          </p:spPr>
          <p:txBody>
            <a:bodyPr/>
            <a:lstStyle/>
            <a:p>
              <a:endParaRPr lang="en-US"/>
            </a:p>
          </p:txBody>
        </p:sp>
        <p:sp>
          <p:nvSpPr>
            <p:cNvPr id="5202" name="Freeform 50"/>
            <p:cNvSpPr>
              <a:spLocks/>
            </p:cNvSpPr>
            <p:nvPr/>
          </p:nvSpPr>
          <p:spPr bwMode="auto">
            <a:xfrm>
              <a:off x="6026150" y="3481388"/>
              <a:ext cx="935037" cy="428625"/>
            </a:xfrm>
            <a:custGeom>
              <a:avLst/>
              <a:gdLst>
                <a:gd name="T0" fmla="*/ 2147483646 w 472"/>
                <a:gd name="T1" fmla="*/ 2147483646 h 208"/>
                <a:gd name="T2" fmla="*/ 0 w 472"/>
                <a:gd name="T3" fmla="*/ 2147483646 h 208"/>
                <a:gd name="T4" fmla="*/ 2147483646 w 472"/>
                <a:gd name="T5" fmla="*/ 2147483646 h 208"/>
                <a:gd name="T6" fmla="*/ 2147483646 w 472"/>
                <a:gd name="T7" fmla="*/ 2147483646 h 208"/>
                <a:gd name="T8" fmla="*/ 2147483646 w 472"/>
                <a:gd name="T9" fmla="*/ 2147483646 h 208"/>
                <a:gd name="T10" fmla="*/ 2147483646 w 472"/>
                <a:gd name="T11" fmla="*/ 2147483646 h 208"/>
                <a:gd name="T12" fmla="*/ 2147483646 w 472"/>
                <a:gd name="T13" fmla="*/ 2147483646 h 208"/>
                <a:gd name="T14" fmla="*/ 2147483646 w 472"/>
                <a:gd name="T15" fmla="*/ 2147483646 h 208"/>
                <a:gd name="T16" fmla="*/ 2147483646 w 472"/>
                <a:gd name="T17" fmla="*/ 2147483646 h 208"/>
                <a:gd name="T18" fmla="*/ 2147483646 w 472"/>
                <a:gd name="T19" fmla="*/ 2147483646 h 208"/>
                <a:gd name="T20" fmla="*/ 2147483646 w 472"/>
                <a:gd name="T21" fmla="*/ 2147483646 h 208"/>
                <a:gd name="T22" fmla="*/ 2147483646 w 472"/>
                <a:gd name="T23" fmla="*/ 2147483646 h 208"/>
                <a:gd name="T24" fmla="*/ 2147483646 w 472"/>
                <a:gd name="T25" fmla="*/ 2147483646 h 208"/>
                <a:gd name="T26" fmla="*/ 2147483646 w 472"/>
                <a:gd name="T27" fmla="*/ 2147483646 h 208"/>
                <a:gd name="T28" fmla="*/ 2147483646 w 472"/>
                <a:gd name="T29" fmla="*/ 2147483646 h 208"/>
                <a:gd name="T30" fmla="*/ 2147483646 w 472"/>
                <a:gd name="T31" fmla="*/ 2147483646 h 208"/>
                <a:gd name="T32" fmla="*/ 2147483646 w 472"/>
                <a:gd name="T33" fmla="*/ 2147483646 h 208"/>
                <a:gd name="T34" fmla="*/ 2147483646 w 472"/>
                <a:gd name="T35" fmla="*/ 2147483646 h 208"/>
                <a:gd name="T36" fmla="*/ 2147483646 w 472"/>
                <a:gd name="T37" fmla="*/ 2147483646 h 208"/>
                <a:gd name="T38" fmla="*/ 2147483646 w 472"/>
                <a:gd name="T39" fmla="*/ 2147483646 h 208"/>
                <a:gd name="T40" fmla="*/ 2147483646 w 472"/>
                <a:gd name="T41" fmla="*/ 2147483646 h 208"/>
                <a:gd name="T42" fmla="*/ 2147483646 w 472"/>
                <a:gd name="T43" fmla="*/ 2147483646 h 208"/>
                <a:gd name="T44" fmla="*/ 2147483646 w 472"/>
                <a:gd name="T45" fmla="*/ 2147483646 h 208"/>
                <a:gd name="T46" fmla="*/ 2147483646 w 472"/>
                <a:gd name="T47" fmla="*/ 2147483646 h 208"/>
                <a:gd name="T48" fmla="*/ 2147483646 w 472"/>
                <a:gd name="T49" fmla="*/ 2147483646 h 208"/>
                <a:gd name="T50" fmla="*/ 2147483646 w 472"/>
                <a:gd name="T51" fmla="*/ 2147483646 h 208"/>
                <a:gd name="T52" fmla="*/ 2147483646 w 472"/>
                <a:gd name="T53" fmla="*/ 2147483646 h 208"/>
                <a:gd name="T54" fmla="*/ 2147483646 w 472"/>
                <a:gd name="T55" fmla="*/ 2147483646 h 208"/>
                <a:gd name="T56" fmla="*/ 2147483646 w 472"/>
                <a:gd name="T57" fmla="*/ 2147483646 h 208"/>
                <a:gd name="T58" fmla="*/ 2147483646 w 472"/>
                <a:gd name="T59" fmla="*/ 0 h 208"/>
                <a:gd name="T60" fmla="*/ 2147483646 w 472"/>
                <a:gd name="T61" fmla="*/ 2147483646 h 208"/>
                <a:gd name="T62" fmla="*/ 2147483646 w 472"/>
                <a:gd name="T63" fmla="*/ 2147483646 h 208"/>
                <a:gd name="T64" fmla="*/ 2147483646 w 472"/>
                <a:gd name="T65" fmla="*/ 2147483646 h 208"/>
                <a:gd name="T66" fmla="*/ 2147483646 w 472"/>
                <a:gd name="T67" fmla="*/ 2147483646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8"/>
                <a:gd name="T104" fmla="*/ 472 w 472"/>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8">
                  <a:moveTo>
                    <a:pt x="16" y="152"/>
                  </a:moveTo>
                  <a:lnTo>
                    <a:pt x="0" y="200"/>
                  </a:lnTo>
                  <a:lnTo>
                    <a:pt x="64" y="192"/>
                  </a:lnTo>
                  <a:lnTo>
                    <a:pt x="88" y="176"/>
                  </a:lnTo>
                  <a:lnTo>
                    <a:pt x="168" y="152"/>
                  </a:lnTo>
                  <a:lnTo>
                    <a:pt x="192" y="160"/>
                  </a:lnTo>
                  <a:lnTo>
                    <a:pt x="248" y="152"/>
                  </a:lnTo>
                  <a:lnTo>
                    <a:pt x="248" y="160"/>
                  </a:lnTo>
                  <a:lnTo>
                    <a:pt x="328" y="208"/>
                  </a:lnTo>
                  <a:lnTo>
                    <a:pt x="376" y="192"/>
                  </a:lnTo>
                  <a:lnTo>
                    <a:pt x="408" y="136"/>
                  </a:lnTo>
                  <a:lnTo>
                    <a:pt x="456" y="120"/>
                  </a:lnTo>
                  <a:lnTo>
                    <a:pt x="472" y="80"/>
                  </a:lnTo>
                  <a:lnTo>
                    <a:pt x="472" y="24"/>
                  </a:lnTo>
                  <a:lnTo>
                    <a:pt x="472" y="72"/>
                  </a:lnTo>
                  <a:lnTo>
                    <a:pt x="440" y="104"/>
                  </a:lnTo>
                  <a:lnTo>
                    <a:pt x="432" y="104"/>
                  </a:lnTo>
                  <a:lnTo>
                    <a:pt x="400" y="112"/>
                  </a:lnTo>
                  <a:lnTo>
                    <a:pt x="400" y="104"/>
                  </a:lnTo>
                  <a:lnTo>
                    <a:pt x="432" y="88"/>
                  </a:lnTo>
                  <a:lnTo>
                    <a:pt x="400" y="88"/>
                  </a:lnTo>
                  <a:lnTo>
                    <a:pt x="440" y="72"/>
                  </a:lnTo>
                  <a:lnTo>
                    <a:pt x="448" y="80"/>
                  </a:lnTo>
                  <a:lnTo>
                    <a:pt x="456" y="40"/>
                  </a:lnTo>
                  <a:lnTo>
                    <a:pt x="448" y="32"/>
                  </a:lnTo>
                  <a:lnTo>
                    <a:pt x="408" y="48"/>
                  </a:lnTo>
                  <a:lnTo>
                    <a:pt x="408" y="24"/>
                  </a:lnTo>
                  <a:lnTo>
                    <a:pt x="424" y="32"/>
                  </a:lnTo>
                  <a:lnTo>
                    <a:pt x="448" y="8"/>
                  </a:lnTo>
                  <a:lnTo>
                    <a:pt x="432" y="0"/>
                  </a:lnTo>
                  <a:lnTo>
                    <a:pt x="296" y="32"/>
                  </a:lnTo>
                  <a:lnTo>
                    <a:pt x="120" y="72"/>
                  </a:lnTo>
                  <a:lnTo>
                    <a:pt x="40" y="152"/>
                  </a:lnTo>
                  <a:lnTo>
                    <a:pt x="16" y="152"/>
                  </a:lnTo>
                  <a:close/>
                </a:path>
              </a:pathLst>
            </a:custGeom>
            <a:solidFill>
              <a:srgbClr val="3366CC"/>
            </a:solidFill>
            <a:ln w="12700">
              <a:solidFill>
                <a:schemeClr val="bg1"/>
              </a:solidFill>
              <a:prstDash val="solid"/>
              <a:round/>
              <a:headEnd/>
              <a:tailEnd/>
            </a:ln>
          </p:spPr>
          <p:txBody>
            <a:bodyPr/>
            <a:lstStyle/>
            <a:p>
              <a:endParaRPr lang="en-US"/>
            </a:p>
          </p:txBody>
        </p:sp>
        <p:sp>
          <p:nvSpPr>
            <p:cNvPr id="5203" name="Freeform 51"/>
            <p:cNvSpPr>
              <a:spLocks/>
            </p:cNvSpPr>
            <p:nvPr/>
          </p:nvSpPr>
          <p:spPr bwMode="auto">
            <a:xfrm>
              <a:off x="6073775" y="3135313"/>
              <a:ext cx="808037" cy="527050"/>
            </a:xfrm>
            <a:custGeom>
              <a:avLst/>
              <a:gdLst>
                <a:gd name="T0" fmla="*/ 2147483646 w 408"/>
                <a:gd name="T1" fmla="*/ 2147483646 h 256"/>
                <a:gd name="T2" fmla="*/ 2147483646 w 408"/>
                <a:gd name="T3" fmla="*/ 2147483646 h 256"/>
                <a:gd name="T4" fmla="*/ 2147483646 w 408"/>
                <a:gd name="T5" fmla="*/ 2147483646 h 256"/>
                <a:gd name="T6" fmla="*/ 2147483646 w 408"/>
                <a:gd name="T7" fmla="*/ 2147483646 h 256"/>
                <a:gd name="T8" fmla="*/ 0 w 408"/>
                <a:gd name="T9" fmla="*/ 2147483646 h 256"/>
                <a:gd name="T10" fmla="*/ 0 w 408"/>
                <a:gd name="T11" fmla="*/ 2147483646 h 256"/>
                <a:gd name="T12" fmla="*/ 2147483646 w 408"/>
                <a:gd name="T13" fmla="*/ 2147483646 h 256"/>
                <a:gd name="T14" fmla="*/ 2147483646 w 408"/>
                <a:gd name="T15" fmla="*/ 2147483646 h 256"/>
                <a:gd name="T16" fmla="*/ 2147483646 w 408"/>
                <a:gd name="T17" fmla="*/ 2147483646 h 256"/>
                <a:gd name="T18" fmla="*/ 2147483646 w 408"/>
                <a:gd name="T19" fmla="*/ 2147483646 h 256"/>
                <a:gd name="T20" fmla="*/ 2147483646 w 408"/>
                <a:gd name="T21" fmla="*/ 2147483646 h 256"/>
                <a:gd name="T22" fmla="*/ 2147483646 w 408"/>
                <a:gd name="T23" fmla="*/ 2147483646 h 256"/>
                <a:gd name="T24" fmla="*/ 2147483646 w 408"/>
                <a:gd name="T25" fmla="*/ 2147483646 h 256"/>
                <a:gd name="T26" fmla="*/ 2147483646 w 408"/>
                <a:gd name="T27" fmla="*/ 2147483646 h 256"/>
                <a:gd name="T28" fmla="*/ 2147483646 w 408"/>
                <a:gd name="T29" fmla="*/ 2147483646 h 256"/>
                <a:gd name="T30" fmla="*/ 2147483646 w 408"/>
                <a:gd name="T31" fmla="*/ 2147483646 h 256"/>
                <a:gd name="T32" fmla="*/ 2147483646 w 408"/>
                <a:gd name="T33" fmla="*/ 2147483646 h 256"/>
                <a:gd name="T34" fmla="*/ 2147483646 w 408"/>
                <a:gd name="T35" fmla="*/ 0 h 256"/>
                <a:gd name="T36" fmla="*/ 2147483646 w 408"/>
                <a:gd name="T37" fmla="*/ 2147483646 h 256"/>
                <a:gd name="T38" fmla="*/ 2147483646 w 408"/>
                <a:gd name="T39" fmla="*/ 2147483646 h 256"/>
                <a:gd name="T40" fmla="*/ 2147483646 w 408"/>
                <a:gd name="T41" fmla="*/ 2147483646 h 256"/>
                <a:gd name="T42" fmla="*/ 2147483646 w 408"/>
                <a:gd name="T43" fmla="*/ 2147483646 h 256"/>
                <a:gd name="T44" fmla="*/ 2147483646 w 408"/>
                <a:gd name="T45" fmla="*/ 2147483646 h 256"/>
                <a:gd name="T46" fmla="*/ 2147483646 w 408"/>
                <a:gd name="T47" fmla="*/ 2147483646 h 256"/>
                <a:gd name="T48" fmla="*/ 2147483646 w 408"/>
                <a:gd name="T49" fmla="*/ 2147483646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8"/>
                <a:gd name="T76" fmla="*/ 0 h 256"/>
                <a:gd name="T77" fmla="*/ 408 w 408"/>
                <a:gd name="T78" fmla="*/ 256 h 2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8" h="256">
                  <a:moveTo>
                    <a:pt x="64" y="176"/>
                  </a:moveTo>
                  <a:lnTo>
                    <a:pt x="56" y="208"/>
                  </a:lnTo>
                  <a:lnTo>
                    <a:pt x="40" y="208"/>
                  </a:lnTo>
                  <a:lnTo>
                    <a:pt x="40" y="232"/>
                  </a:lnTo>
                  <a:lnTo>
                    <a:pt x="0" y="240"/>
                  </a:lnTo>
                  <a:lnTo>
                    <a:pt x="0" y="256"/>
                  </a:lnTo>
                  <a:lnTo>
                    <a:pt x="96" y="240"/>
                  </a:lnTo>
                  <a:lnTo>
                    <a:pt x="272" y="200"/>
                  </a:lnTo>
                  <a:lnTo>
                    <a:pt x="408" y="168"/>
                  </a:lnTo>
                  <a:lnTo>
                    <a:pt x="408" y="144"/>
                  </a:lnTo>
                  <a:lnTo>
                    <a:pt x="400" y="136"/>
                  </a:lnTo>
                  <a:lnTo>
                    <a:pt x="384" y="144"/>
                  </a:lnTo>
                  <a:lnTo>
                    <a:pt x="376" y="112"/>
                  </a:lnTo>
                  <a:lnTo>
                    <a:pt x="384" y="80"/>
                  </a:lnTo>
                  <a:lnTo>
                    <a:pt x="336" y="56"/>
                  </a:lnTo>
                  <a:lnTo>
                    <a:pt x="296" y="64"/>
                  </a:lnTo>
                  <a:lnTo>
                    <a:pt x="296" y="16"/>
                  </a:lnTo>
                  <a:lnTo>
                    <a:pt x="264" y="0"/>
                  </a:lnTo>
                  <a:lnTo>
                    <a:pt x="232" y="8"/>
                  </a:lnTo>
                  <a:lnTo>
                    <a:pt x="216" y="56"/>
                  </a:lnTo>
                  <a:lnTo>
                    <a:pt x="184" y="72"/>
                  </a:lnTo>
                  <a:lnTo>
                    <a:pt x="168" y="144"/>
                  </a:lnTo>
                  <a:lnTo>
                    <a:pt x="120" y="176"/>
                  </a:lnTo>
                  <a:lnTo>
                    <a:pt x="80" y="192"/>
                  </a:lnTo>
                  <a:lnTo>
                    <a:pt x="64" y="176"/>
                  </a:lnTo>
                  <a:close/>
                </a:path>
              </a:pathLst>
            </a:custGeom>
            <a:solidFill>
              <a:srgbClr val="3366CC"/>
            </a:solidFill>
            <a:ln w="12700">
              <a:solidFill>
                <a:schemeClr val="bg1"/>
              </a:solidFill>
              <a:prstDash val="solid"/>
              <a:round/>
              <a:headEnd/>
              <a:tailEnd/>
            </a:ln>
          </p:spPr>
          <p:txBody>
            <a:bodyPr/>
            <a:lstStyle/>
            <a:p>
              <a:endParaRPr lang="en-US"/>
            </a:p>
          </p:txBody>
        </p:sp>
        <p:sp>
          <p:nvSpPr>
            <p:cNvPr id="5204" name="Freeform 52"/>
            <p:cNvSpPr>
              <a:spLocks/>
            </p:cNvSpPr>
            <p:nvPr/>
          </p:nvSpPr>
          <p:spPr bwMode="auto">
            <a:xfrm>
              <a:off x="6121400" y="3019425"/>
              <a:ext cx="474662" cy="511175"/>
            </a:xfrm>
            <a:custGeom>
              <a:avLst/>
              <a:gdLst>
                <a:gd name="T0" fmla="*/ 2147483646 w 240"/>
                <a:gd name="T1" fmla="*/ 2147483646 h 248"/>
                <a:gd name="T2" fmla="*/ 2147483646 w 240"/>
                <a:gd name="T3" fmla="*/ 2147483646 h 248"/>
                <a:gd name="T4" fmla="*/ 0 w 240"/>
                <a:gd name="T5" fmla="*/ 2147483646 h 248"/>
                <a:gd name="T6" fmla="*/ 2147483646 w 240"/>
                <a:gd name="T7" fmla="*/ 2147483646 h 248"/>
                <a:gd name="T8" fmla="*/ 2147483646 w 240"/>
                <a:gd name="T9" fmla="*/ 2147483646 h 248"/>
                <a:gd name="T10" fmla="*/ 2147483646 w 240"/>
                <a:gd name="T11" fmla="*/ 2147483646 h 248"/>
                <a:gd name="T12" fmla="*/ 2147483646 w 240"/>
                <a:gd name="T13" fmla="*/ 2147483646 h 248"/>
                <a:gd name="T14" fmla="*/ 2147483646 w 240"/>
                <a:gd name="T15" fmla="*/ 2147483646 h 248"/>
                <a:gd name="T16" fmla="*/ 2147483646 w 240"/>
                <a:gd name="T17" fmla="*/ 2147483646 h 248"/>
                <a:gd name="T18" fmla="*/ 2147483646 w 240"/>
                <a:gd name="T19" fmla="*/ 2147483646 h 248"/>
                <a:gd name="T20" fmla="*/ 2147483646 w 240"/>
                <a:gd name="T21" fmla="*/ 2147483646 h 248"/>
                <a:gd name="T22" fmla="*/ 2147483646 w 240"/>
                <a:gd name="T23" fmla="*/ 2147483646 h 248"/>
                <a:gd name="T24" fmla="*/ 2147483646 w 240"/>
                <a:gd name="T25" fmla="*/ 2147483646 h 248"/>
                <a:gd name="T26" fmla="*/ 2147483646 w 240"/>
                <a:gd name="T27" fmla="*/ 2147483646 h 248"/>
                <a:gd name="T28" fmla="*/ 2147483646 w 240"/>
                <a:gd name="T29" fmla="*/ 2147483646 h 248"/>
                <a:gd name="T30" fmla="*/ 2147483646 w 240"/>
                <a:gd name="T31" fmla="*/ 2147483646 h 248"/>
                <a:gd name="T32" fmla="*/ 2147483646 w 240"/>
                <a:gd name="T33" fmla="*/ 0 h 248"/>
                <a:gd name="T34" fmla="*/ 2147483646 w 240"/>
                <a:gd name="T35" fmla="*/ 2147483646 h 248"/>
                <a:gd name="T36" fmla="*/ 2147483646 w 240"/>
                <a:gd name="T37" fmla="*/ 2147483646 h 248"/>
                <a:gd name="T38" fmla="*/ 2147483646 w 240"/>
                <a:gd name="T39" fmla="*/ 2147483646 h 248"/>
                <a:gd name="T40" fmla="*/ 2147483646 w 240"/>
                <a:gd name="T41" fmla="*/ 2147483646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
                <a:gd name="T64" fmla="*/ 0 h 248"/>
                <a:gd name="T65" fmla="*/ 240 w 240"/>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 h="248">
                  <a:moveTo>
                    <a:pt x="24" y="128"/>
                  </a:moveTo>
                  <a:lnTo>
                    <a:pt x="8" y="128"/>
                  </a:lnTo>
                  <a:lnTo>
                    <a:pt x="0" y="168"/>
                  </a:lnTo>
                  <a:lnTo>
                    <a:pt x="8" y="208"/>
                  </a:lnTo>
                  <a:lnTo>
                    <a:pt x="40" y="232"/>
                  </a:lnTo>
                  <a:lnTo>
                    <a:pt x="48" y="248"/>
                  </a:lnTo>
                  <a:lnTo>
                    <a:pt x="96" y="232"/>
                  </a:lnTo>
                  <a:lnTo>
                    <a:pt x="144" y="200"/>
                  </a:lnTo>
                  <a:lnTo>
                    <a:pt x="160" y="128"/>
                  </a:lnTo>
                  <a:lnTo>
                    <a:pt x="192" y="112"/>
                  </a:lnTo>
                  <a:lnTo>
                    <a:pt x="208" y="64"/>
                  </a:lnTo>
                  <a:lnTo>
                    <a:pt x="240" y="56"/>
                  </a:lnTo>
                  <a:lnTo>
                    <a:pt x="200" y="48"/>
                  </a:lnTo>
                  <a:lnTo>
                    <a:pt x="144" y="80"/>
                  </a:lnTo>
                  <a:lnTo>
                    <a:pt x="136" y="48"/>
                  </a:lnTo>
                  <a:lnTo>
                    <a:pt x="88" y="56"/>
                  </a:lnTo>
                  <a:lnTo>
                    <a:pt x="72" y="0"/>
                  </a:lnTo>
                  <a:lnTo>
                    <a:pt x="56" y="16"/>
                  </a:lnTo>
                  <a:lnTo>
                    <a:pt x="64" y="88"/>
                  </a:lnTo>
                  <a:lnTo>
                    <a:pt x="40" y="96"/>
                  </a:lnTo>
                  <a:lnTo>
                    <a:pt x="24" y="128"/>
                  </a:lnTo>
                  <a:close/>
                </a:path>
              </a:pathLst>
            </a:custGeom>
            <a:solidFill>
              <a:srgbClr val="3366CC"/>
            </a:solidFill>
            <a:ln w="12700">
              <a:solidFill>
                <a:schemeClr val="bg1"/>
              </a:solidFill>
              <a:prstDash val="solid"/>
              <a:round/>
              <a:headEnd/>
              <a:tailEnd/>
            </a:ln>
          </p:spPr>
          <p:txBody>
            <a:bodyPr/>
            <a:lstStyle/>
            <a:p>
              <a:endParaRPr lang="en-US"/>
            </a:p>
          </p:txBody>
        </p:sp>
        <p:sp>
          <p:nvSpPr>
            <p:cNvPr id="5205" name="Freeform 53"/>
            <p:cNvSpPr>
              <a:spLocks/>
            </p:cNvSpPr>
            <p:nvPr/>
          </p:nvSpPr>
          <p:spPr bwMode="auto">
            <a:xfrm>
              <a:off x="6786563" y="3035300"/>
              <a:ext cx="127000" cy="165100"/>
            </a:xfrm>
            <a:custGeom>
              <a:avLst/>
              <a:gdLst>
                <a:gd name="T0" fmla="*/ 0 w 64"/>
                <a:gd name="T1" fmla="*/ 2147483646 h 80"/>
                <a:gd name="T2" fmla="*/ 2147483646 w 64"/>
                <a:gd name="T3" fmla="*/ 0 h 80"/>
                <a:gd name="T4" fmla="*/ 2147483646 w 64"/>
                <a:gd name="T5" fmla="*/ 2147483646 h 80"/>
                <a:gd name="T6" fmla="*/ 2147483646 w 64"/>
                <a:gd name="T7" fmla="*/ 2147483646 h 80"/>
                <a:gd name="T8" fmla="*/ 2147483646 w 64"/>
                <a:gd name="T9" fmla="*/ 2147483646 h 80"/>
                <a:gd name="T10" fmla="*/ 2147483646 w 64"/>
                <a:gd name="T11" fmla="*/ 2147483646 h 80"/>
                <a:gd name="T12" fmla="*/ 2147483646 w 64"/>
                <a:gd name="T13" fmla="*/ 2147483646 h 80"/>
                <a:gd name="T14" fmla="*/ 0 w 64"/>
                <a:gd name="T15" fmla="*/ 2147483646 h 80"/>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80"/>
                <a:gd name="T26" fmla="*/ 64 w 64"/>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80">
                  <a:moveTo>
                    <a:pt x="0" y="8"/>
                  </a:moveTo>
                  <a:lnTo>
                    <a:pt x="16" y="0"/>
                  </a:lnTo>
                  <a:lnTo>
                    <a:pt x="48" y="16"/>
                  </a:lnTo>
                  <a:lnTo>
                    <a:pt x="48" y="32"/>
                  </a:lnTo>
                  <a:lnTo>
                    <a:pt x="64" y="48"/>
                  </a:lnTo>
                  <a:lnTo>
                    <a:pt x="64" y="72"/>
                  </a:lnTo>
                  <a:lnTo>
                    <a:pt x="32" y="80"/>
                  </a:lnTo>
                  <a:lnTo>
                    <a:pt x="0" y="8"/>
                  </a:lnTo>
                  <a:close/>
                </a:path>
              </a:pathLst>
            </a:custGeom>
            <a:solidFill>
              <a:srgbClr val="3366CC"/>
            </a:solidFill>
            <a:ln w="12700">
              <a:solidFill>
                <a:schemeClr val="bg1"/>
              </a:solidFill>
              <a:prstDash val="solid"/>
              <a:round/>
              <a:headEnd/>
              <a:tailEnd/>
            </a:ln>
          </p:spPr>
          <p:txBody>
            <a:bodyPr/>
            <a:lstStyle/>
            <a:p>
              <a:endParaRPr lang="en-US"/>
            </a:p>
          </p:txBody>
        </p:sp>
        <p:sp>
          <p:nvSpPr>
            <p:cNvPr id="5206" name="Freeform 54"/>
            <p:cNvSpPr>
              <a:spLocks/>
            </p:cNvSpPr>
            <p:nvPr/>
          </p:nvSpPr>
          <p:spPr bwMode="auto">
            <a:xfrm>
              <a:off x="6232525" y="2706688"/>
              <a:ext cx="633412" cy="428625"/>
            </a:xfrm>
            <a:custGeom>
              <a:avLst/>
              <a:gdLst>
                <a:gd name="T0" fmla="*/ 2147483646 w 320"/>
                <a:gd name="T1" fmla="*/ 2147483646 h 208"/>
                <a:gd name="T2" fmla="*/ 0 w 320"/>
                <a:gd name="T3" fmla="*/ 2147483646 h 208"/>
                <a:gd name="T4" fmla="*/ 2147483646 w 320"/>
                <a:gd name="T5" fmla="*/ 2147483646 h 208"/>
                <a:gd name="T6" fmla="*/ 2147483646 w 320"/>
                <a:gd name="T7" fmla="*/ 2147483646 h 208"/>
                <a:gd name="T8" fmla="*/ 2147483646 w 320"/>
                <a:gd name="T9" fmla="*/ 2147483646 h 208"/>
                <a:gd name="T10" fmla="*/ 2147483646 w 320"/>
                <a:gd name="T11" fmla="*/ 2147483646 h 208"/>
                <a:gd name="T12" fmla="*/ 2147483646 w 320"/>
                <a:gd name="T13" fmla="*/ 2147483646 h 208"/>
                <a:gd name="T14" fmla="*/ 2147483646 w 320"/>
                <a:gd name="T15" fmla="*/ 2147483646 h 208"/>
                <a:gd name="T16" fmla="*/ 2147483646 w 320"/>
                <a:gd name="T17" fmla="*/ 2147483646 h 208"/>
                <a:gd name="T18" fmla="*/ 2147483646 w 320"/>
                <a:gd name="T19" fmla="*/ 2147483646 h 208"/>
                <a:gd name="T20" fmla="*/ 2147483646 w 320"/>
                <a:gd name="T21" fmla="*/ 2147483646 h 208"/>
                <a:gd name="T22" fmla="*/ 2147483646 w 320"/>
                <a:gd name="T23" fmla="*/ 2147483646 h 208"/>
                <a:gd name="T24" fmla="*/ 2147483646 w 320"/>
                <a:gd name="T25" fmla="*/ 0 h 208"/>
                <a:gd name="T26" fmla="*/ 2147483646 w 320"/>
                <a:gd name="T27" fmla="*/ 2147483646 h 208"/>
                <a:gd name="T28" fmla="*/ 2147483646 w 320"/>
                <a:gd name="T29" fmla="*/ 2147483646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0"/>
                <a:gd name="T46" fmla="*/ 0 h 208"/>
                <a:gd name="T47" fmla="*/ 320 w 320"/>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0" h="208">
                  <a:moveTo>
                    <a:pt x="32" y="32"/>
                  </a:moveTo>
                  <a:lnTo>
                    <a:pt x="0" y="56"/>
                  </a:lnTo>
                  <a:lnTo>
                    <a:pt x="16" y="160"/>
                  </a:lnTo>
                  <a:lnTo>
                    <a:pt x="32" y="208"/>
                  </a:lnTo>
                  <a:lnTo>
                    <a:pt x="80" y="200"/>
                  </a:lnTo>
                  <a:lnTo>
                    <a:pt x="280" y="168"/>
                  </a:lnTo>
                  <a:lnTo>
                    <a:pt x="296" y="160"/>
                  </a:lnTo>
                  <a:lnTo>
                    <a:pt x="320" y="112"/>
                  </a:lnTo>
                  <a:lnTo>
                    <a:pt x="288" y="88"/>
                  </a:lnTo>
                  <a:lnTo>
                    <a:pt x="304" y="24"/>
                  </a:lnTo>
                  <a:lnTo>
                    <a:pt x="280" y="16"/>
                  </a:lnTo>
                  <a:lnTo>
                    <a:pt x="280" y="8"/>
                  </a:lnTo>
                  <a:lnTo>
                    <a:pt x="272" y="0"/>
                  </a:lnTo>
                  <a:lnTo>
                    <a:pt x="40" y="40"/>
                  </a:lnTo>
                  <a:lnTo>
                    <a:pt x="32" y="32"/>
                  </a:lnTo>
                  <a:close/>
                </a:path>
              </a:pathLst>
            </a:custGeom>
            <a:solidFill>
              <a:srgbClr val="3366CC"/>
            </a:solidFill>
            <a:ln w="12700">
              <a:solidFill>
                <a:schemeClr val="bg1"/>
              </a:solidFill>
              <a:prstDash val="solid"/>
              <a:round/>
              <a:headEnd/>
              <a:tailEnd/>
            </a:ln>
          </p:spPr>
          <p:txBody>
            <a:bodyPr/>
            <a:lstStyle/>
            <a:p>
              <a:endParaRPr lang="en-US"/>
            </a:p>
          </p:txBody>
        </p:sp>
        <p:sp>
          <p:nvSpPr>
            <p:cNvPr id="5207" name="Freeform 55"/>
            <p:cNvSpPr>
              <a:spLocks/>
            </p:cNvSpPr>
            <p:nvPr/>
          </p:nvSpPr>
          <p:spPr bwMode="auto">
            <a:xfrm>
              <a:off x="6802438" y="2755900"/>
              <a:ext cx="158750" cy="346075"/>
            </a:xfrm>
            <a:custGeom>
              <a:avLst/>
              <a:gdLst>
                <a:gd name="T0" fmla="*/ 2147483646 w 80"/>
                <a:gd name="T1" fmla="*/ 0 h 168"/>
                <a:gd name="T2" fmla="*/ 2147483646 w 80"/>
                <a:gd name="T3" fmla="*/ 0 h 168"/>
                <a:gd name="T4" fmla="*/ 2147483646 w 80"/>
                <a:gd name="T5" fmla="*/ 2147483646 h 168"/>
                <a:gd name="T6" fmla="*/ 2147483646 w 80"/>
                <a:gd name="T7" fmla="*/ 2147483646 h 168"/>
                <a:gd name="T8" fmla="*/ 2147483646 w 80"/>
                <a:gd name="T9" fmla="*/ 2147483646 h 168"/>
                <a:gd name="T10" fmla="*/ 2147483646 w 80"/>
                <a:gd name="T11" fmla="*/ 2147483646 h 168"/>
                <a:gd name="T12" fmla="*/ 2147483646 w 80"/>
                <a:gd name="T13" fmla="*/ 2147483646 h 168"/>
                <a:gd name="T14" fmla="*/ 2147483646 w 80"/>
                <a:gd name="T15" fmla="*/ 2147483646 h 168"/>
                <a:gd name="T16" fmla="*/ 2147483646 w 80"/>
                <a:gd name="T17" fmla="*/ 2147483646 h 168"/>
                <a:gd name="T18" fmla="*/ 2147483646 w 80"/>
                <a:gd name="T19" fmla="*/ 2147483646 h 168"/>
                <a:gd name="T20" fmla="*/ 2147483646 w 80"/>
                <a:gd name="T21" fmla="*/ 2147483646 h 168"/>
                <a:gd name="T22" fmla="*/ 0 w 80"/>
                <a:gd name="T23" fmla="*/ 2147483646 h 168"/>
                <a:gd name="T24" fmla="*/ 2147483646 w 80"/>
                <a:gd name="T25" fmla="*/ 0 h 1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168"/>
                <a:gd name="T41" fmla="*/ 80 w 80"/>
                <a:gd name="T42" fmla="*/ 168 h 1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168">
                  <a:moveTo>
                    <a:pt x="16" y="0"/>
                  </a:moveTo>
                  <a:lnTo>
                    <a:pt x="32" y="0"/>
                  </a:lnTo>
                  <a:lnTo>
                    <a:pt x="72" y="24"/>
                  </a:lnTo>
                  <a:lnTo>
                    <a:pt x="64" y="40"/>
                  </a:lnTo>
                  <a:lnTo>
                    <a:pt x="80" y="56"/>
                  </a:lnTo>
                  <a:lnTo>
                    <a:pt x="80" y="136"/>
                  </a:lnTo>
                  <a:lnTo>
                    <a:pt x="72" y="168"/>
                  </a:lnTo>
                  <a:lnTo>
                    <a:pt x="56" y="152"/>
                  </a:lnTo>
                  <a:lnTo>
                    <a:pt x="32" y="152"/>
                  </a:lnTo>
                  <a:lnTo>
                    <a:pt x="8" y="136"/>
                  </a:lnTo>
                  <a:lnTo>
                    <a:pt x="32" y="88"/>
                  </a:lnTo>
                  <a:lnTo>
                    <a:pt x="0" y="64"/>
                  </a:lnTo>
                  <a:lnTo>
                    <a:pt x="16" y="0"/>
                  </a:lnTo>
                  <a:close/>
                </a:path>
              </a:pathLst>
            </a:custGeom>
            <a:solidFill>
              <a:srgbClr val="3366CC"/>
            </a:solidFill>
            <a:ln w="12700">
              <a:solidFill>
                <a:schemeClr val="bg1"/>
              </a:solidFill>
              <a:prstDash val="solid"/>
              <a:round/>
              <a:headEnd/>
              <a:tailEnd/>
            </a:ln>
          </p:spPr>
          <p:txBody>
            <a:bodyPr/>
            <a:lstStyle/>
            <a:p>
              <a:endParaRPr lang="en-US"/>
            </a:p>
          </p:txBody>
        </p:sp>
        <p:sp>
          <p:nvSpPr>
            <p:cNvPr id="5208" name="Freeform 56"/>
            <p:cNvSpPr>
              <a:spLocks/>
            </p:cNvSpPr>
            <p:nvPr/>
          </p:nvSpPr>
          <p:spPr bwMode="auto">
            <a:xfrm>
              <a:off x="6280150" y="2211388"/>
              <a:ext cx="696912" cy="593725"/>
            </a:xfrm>
            <a:custGeom>
              <a:avLst/>
              <a:gdLst>
                <a:gd name="T0" fmla="*/ 2147483646 w 352"/>
                <a:gd name="T1" fmla="*/ 2147483646 h 288"/>
                <a:gd name="T2" fmla="*/ 2147483646 w 352"/>
                <a:gd name="T3" fmla="*/ 2147483646 h 288"/>
                <a:gd name="T4" fmla="*/ 2147483646 w 352"/>
                <a:gd name="T5" fmla="*/ 2147483646 h 288"/>
                <a:gd name="T6" fmla="*/ 2147483646 w 352"/>
                <a:gd name="T7" fmla="*/ 2147483646 h 288"/>
                <a:gd name="T8" fmla="*/ 2147483646 w 352"/>
                <a:gd name="T9" fmla="*/ 2147483646 h 288"/>
                <a:gd name="T10" fmla="*/ 2147483646 w 352"/>
                <a:gd name="T11" fmla="*/ 2147483646 h 288"/>
                <a:gd name="T12" fmla="*/ 2147483646 w 352"/>
                <a:gd name="T13" fmla="*/ 2147483646 h 288"/>
                <a:gd name="T14" fmla="*/ 2147483646 w 352"/>
                <a:gd name="T15" fmla="*/ 2147483646 h 288"/>
                <a:gd name="T16" fmla="*/ 2147483646 w 352"/>
                <a:gd name="T17" fmla="*/ 2147483646 h 288"/>
                <a:gd name="T18" fmla="*/ 2147483646 w 352"/>
                <a:gd name="T19" fmla="*/ 2147483646 h 288"/>
                <a:gd name="T20" fmla="*/ 2147483646 w 352"/>
                <a:gd name="T21" fmla="*/ 2147483646 h 288"/>
                <a:gd name="T22" fmla="*/ 2147483646 w 352"/>
                <a:gd name="T23" fmla="*/ 2147483646 h 288"/>
                <a:gd name="T24" fmla="*/ 2147483646 w 352"/>
                <a:gd name="T25" fmla="*/ 0 h 288"/>
                <a:gd name="T26" fmla="*/ 2147483646 w 352"/>
                <a:gd name="T27" fmla="*/ 2147483646 h 288"/>
                <a:gd name="T28" fmla="*/ 2147483646 w 352"/>
                <a:gd name="T29" fmla="*/ 2147483646 h 288"/>
                <a:gd name="T30" fmla="*/ 2147483646 w 352"/>
                <a:gd name="T31" fmla="*/ 2147483646 h 288"/>
                <a:gd name="T32" fmla="*/ 2147483646 w 352"/>
                <a:gd name="T33" fmla="*/ 2147483646 h 288"/>
                <a:gd name="T34" fmla="*/ 2147483646 w 352"/>
                <a:gd name="T35" fmla="*/ 2147483646 h 288"/>
                <a:gd name="T36" fmla="*/ 2147483646 w 352"/>
                <a:gd name="T37" fmla="*/ 2147483646 h 288"/>
                <a:gd name="T38" fmla="*/ 2147483646 w 352"/>
                <a:gd name="T39" fmla="*/ 2147483646 h 288"/>
                <a:gd name="T40" fmla="*/ 2147483646 w 352"/>
                <a:gd name="T41" fmla="*/ 2147483646 h 288"/>
                <a:gd name="T42" fmla="*/ 2147483646 w 352"/>
                <a:gd name="T43" fmla="*/ 2147483646 h 288"/>
                <a:gd name="T44" fmla="*/ 2147483646 w 352"/>
                <a:gd name="T45" fmla="*/ 2147483646 h 288"/>
                <a:gd name="T46" fmla="*/ 2147483646 w 352"/>
                <a:gd name="T47" fmla="*/ 2147483646 h 288"/>
                <a:gd name="T48" fmla="*/ 2147483646 w 352"/>
                <a:gd name="T49" fmla="*/ 2147483646 h 288"/>
                <a:gd name="T50" fmla="*/ 2147483646 w 352"/>
                <a:gd name="T51" fmla="*/ 2147483646 h 288"/>
                <a:gd name="T52" fmla="*/ 2147483646 w 352"/>
                <a:gd name="T53" fmla="*/ 2147483646 h 288"/>
                <a:gd name="T54" fmla="*/ 2147483646 w 352"/>
                <a:gd name="T55" fmla="*/ 2147483646 h 288"/>
                <a:gd name="T56" fmla="*/ 0 w 352"/>
                <a:gd name="T57" fmla="*/ 2147483646 h 288"/>
                <a:gd name="T58" fmla="*/ 2147483646 w 352"/>
                <a:gd name="T59" fmla="*/ 2147483646 h 288"/>
                <a:gd name="T60" fmla="*/ 2147483646 w 352"/>
                <a:gd name="T61" fmla="*/ 2147483646 h 2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2"/>
                <a:gd name="T94" fmla="*/ 0 h 288"/>
                <a:gd name="T95" fmla="*/ 352 w 352"/>
                <a:gd name="T96" fmla="*/ 288 h 2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2" h="288">
                  <a:moveTo>
                    <a:pt x="32" y="192"/>
                  </a:moveTo>
                  <a:lnTo>
                    <a:pt x="64" y="176"/>
                  </a:lnTo>
                  <a:lnTo>
                    <a:pt x="104" y="176"/>
                  </a:lnTo>
                  <a:lnTo>
                    <a:pt x="120" y="160"/>
                  </a:lnTo>
                  <a:lnTo>
                    <a:pt x="136" y="160"/>
                  </a:lnTo>
                  <a:lnTo>
                    <a:pt x="144" y="144"/>
                  </a:lnTo>
                  <a:lnTo>
                    <a:pt x="160" y="136"/>
                  </a:lnTo>
                  <a:lnTo>
                    <a:pt x="152" y="104"/>
                  </a:lnTo>
                  <a:lnTo>
                    <a:pt x="144" y="96"/>
                  </a:lnTo>
                  <a:lnTo>
                    <a:pt x="160" y="72"/>
                  </a:lnTo>
                  <a:lnTo>
                    <a:pt x="176" y="72"/>
                  </a:lnTo>
                  <a:lnTo>
                    <a:pt x="216" y="24"/>
                  </a:lnTo>
                  <a:lnTo>
                    <a:pt x="280" y="0"/>
                  </a:lnTo>
                  <a:lnTo>
                    <a:pt x="288" y="48"/>
                  </a:lnTo>
                  <a:lnTo>
                    <a:pt x="304" y="64"/>
                  </a:lnTo>
                  <a:lnTo>
                    <a:pt x="304" y="112"/>
                  </a:lnTo>
                  <a:lnTo>
                    <a:pt x="320" y="152"/>
                  </a:lnTo>
                  <a:lnTo>
                    <a:pt x="328" y="208"/>
                  </a:lnTo>
                  <a:lnTo>
                    <a:pt x="328" y="256"/>
                  </a:lnTo>
                  <a:lnTo>
                    <a:pt x="352" y="264"/>
                  </a:lnTo>
                  <a:lnTo>
                    <a:pt x="336" y="288"/>
                  </a:lnTo>
                  <a:lnTo>
                    <a:pt x="296" y="264"/>
                  </a:lnTo>
                  <a:lnTo>
                    <a:pt x="272" y="264"/>
                  </a:lnTo>
                  <a:lnTo>
                    <a:pt x="256" y="256"/>
                  </a:lnTo>
                  <a:lnTo>
                    <a:pt x="256" y="248"/>
                  </a:lnTo>
                  <a:lnTo>
                    <a:pt x="240" y="240"/>
                  </a:lnTo>
                  <a:lnTo>
                    <a:pt x="16" y="280"/>
                  </a:lnTo>
                  <a:lnTo>
                    <a:pt x="0" y="272"/>
                  </a:lnTo>
                  <a:lnTo>
                    <a:pt x="40" y="216"/>
                  </a:lnTo>
                  <a:lnTo>
                    <a:pt x="32" y="192"/>
                  </a:lnTo>
                  <a:close/>
                </a:path>
              </a:pathLst>
            </a:custGeom>
            <a:solidFill>
              <a:srgbClr val="3366CC"/>
            </a:solidFill>
            <a:ln w="12700">
              <a:solidFill>
                <a:schemeClr val="bg1"/>
              </a:solidFill>
              <a:prstDash val="solid"/>
              <a:round/>
              <a:headEnd/>
              <a:tailEnd/>
            </a:ln>
          </p:spPr>
          <p:txBody>
            <a:bodyPr/>
            <a:lstStyle/>
            <a:p>
              <a:endParaRPr lang="en-US"/>
            </a:p>
          </p:txBody>
        </p:sp>
        <p:sp>
          <p:nvSpPr>
            <p:cNvPr id="5209" name="Freeform 57"/>
            <p:cNvSpPr>
              <a:spLocks/>
            </p:cNvSpPr>
            <p:nvPr/>
          </p:nvSpPr>
          <p:spPr bwMode="auto">
            <a:xfrm>
              <a:off x="6818313" y="2178050"/>
              <a:ext cx="190500" cy="363538"/>
            </a:xfrm>
            <a:custGeom>
              <a:avLst/>
              <a:gdLst>
                <a:gd name="T0" fmla="*/ 0 w 96"/>
                <a:gd name="T1" fmla="*/ 2147483646 h 176"/>
                <a:gd name="T2" fmla="*/ 2147483646 w 96"/>
                <a:gd name="T3" fmla="*/ 0 h 176"/>
                <a:gd name="T4" fmla="*/ 2147483646 w 96"/>
                <a:gd name="T5" fmla="*/ 2147483646 h 176"/>
                <a:gd name="T6" fmla="*/ 2147483646 w 96"/>
                <a:gd name="T7" fmla="*/ 2147483646 h 176"/>
                <a:gd name="T8" fmla="*/ 2147483646 w 96"/>
                <a:gd name="T9" fmla="*/ 2147483646 h 176"/>
                <a:gd name="T10" fmla="*/ 2147483646 w 96"/>
                <a:gd name="T11" fmla="*/ 2147483646 h 176"/>
                <a:gd name="T12" fmla="*/ 2147483646 w 96"/>
                <a:gd name="T13" fmla="*/ 2147483646 h 176"/>
                <a:gd name="T14" fmla="*/ 2147483646 w 96"/>
                <a:gd name="T15" fmla="*/ 2147483646 h 176"/>
                <a:gd name="T16" fmla="*/ 2147483646 w 96"/>
                <a:gd name="T17" fmla="*/ 2147483646 h 176"/>
                <a:gd name="T18" fmla="*/ 0 w 96"/>
                <a:gd name="T19" fmla="*/ 2147483646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176"/>
                <a:gd name="T32" fmla="*/ 96 w 96"/>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176">
                  <a:moveTo>
                    <a:pt x="0" y="24"/>
                  </a:moveTo>
                  <a:lnTo>
                    <a:pt x="72" y="0"/>
                  </a:lnTo>
                  <a:lnTo>
                    <a:pt x="96" y="48"/>
                  </a:lnTo>
                  <a:lnTo>
                    <a:pt x="80" y="64"/>
                  </a:lnTo>
                  <a:lnTo>
                    <a:pt x="88" y="168"/>
                  </a:lnTo>
                  <a:lnTo>
                    <a:pt x="48" y="176"/>
                  </a:lnTo>
                  <a:lnTo>
                    <a:pt x="32" y="136"/>
                  </a:lnTo>
                  <a:lnTo>
                    <a:pt x="32" y="80"/>
                  </a:lnTo>
                  <a:lnTo>
                    <a:pt x="16" y="64"/>
                  </a:lnTo>
                  <a:lnTo>
                    <a:pt x="0" y="24"/>
                  </a:lnTo>
                  <a:close/>
                </a:path>
              </a:pathLst>
            </a:custGeom>
            <a:solidFill>
              <a:srgbClr val="3366CC"/>
            </a:solidFill>
            <a:ln w="12700">
              <a:solidFill>
                <a:schemeClr val="bg1"/>
              </a:solidFill>
              <a:prstDash val="solid"/>
              <a:round/>
              <a:headEnd/>
              <a:tailEnd/>
            </a:ln>
          </p:spPr>
          <p:txBody>
            <a:bodyPr/>
            <a:lstStyle/>
            <a:p>
              <a:endParaRPr lang="en-US"/>
            </a:p>
          </p:txBody>
        </p:sp>
        <p:sp>
          <p:nvSpPr>
            <p:cNvPr id="5210" name="Freeform 58"/>
            <p:cNvSpPr>
              <a:spLocks/>
            </p:cNvSpPr>
            <p:nvPr/>
          </p:nvSpPr>
          <p:spPr bwMode="auto">
            <a:xfrm>
              <a:off x="6913563" y="2459038"/>
              <a:ext cx="395287" cy="180975"/>
            </a:xfrm>
            <a:custGeom>
              <a:avLst/>
              <a:gdLst>
                <a:gd name="T0" fmla="*/ 0 w 200"/>
                <a:gd name="T1" fmla="*/ 2147483646 h 88"/>
                <a:gd name="T2" fmla="*/ 2147483646 w 200"/>
                <a:gd name="T3" fmla="*/ 2147483646 h 88"/>
                <a:gd name="T4" fmla="*/ 2147483646 w 200"/>
                <a:gd name="T5" fmla="*/ 2147483646 h 88"/>
                <a:gd name="T6" fmla="*/ 2147483646 w 200"/>
                <a:gd name="T7" fmla="*/ 0 h 88"/>
                <a:gd name="T8" fmla="*/ 2147483646 w 200"/>
                <a:gd name="T9" fmla="*/ 2147483646 h 88"/>
                <a:gd name="T10" fmla="*/ 2147483646 w 200"/>
                <a:gd name="T11" fmla="*/ 2147483646 h 88"/>
                <a:gd name="T12" fmla="*/ 2147483646 w 200"/>
                <a:gd name="T13" fmla="*/ 2147483646 h 88"/>
                <a:gd name="T14" fmla="*/ 2147483646 w 200"/>
                <a:gd name="T15" fmla="*/ 2147483646 h 88"/>
                <a:gd name="T16" fmla="*/ 2147483646 w 200"/>
                <a:gd name="T17" fmla="*/ 2147483646 h 88"/>
                <a:gd name="T18" fmla="*/ 2147483646 w 200"/>
                <a:gd name="T19" fmla="*/ 2147483646 h 88"/>
                <a:gd name="T20" fmla="*/ 2147483646 w 200"/>
                <a:gd name="T21" fmla="*/ 2147483646 h 88"/>
                <a:gd name="T22" fmla="*/ 2147483646 w 200"/>
                <a:gd name="T23" fmla="*/ 2147483646 h 88"/>
                <a:gd name="T24" fmla="*/ 2147483646 w 200"/>
                <a:gd name="T25" fmla="*/ 2147483646 h 88"/>
                <a:gd name="T26" fmla="*/ 2147483646 w 200"/>
                <a:gd name="T27" fmla="*/ 2147483646 h 88"/>
                <a:gd name="T28" fmla="*/ 2147483646 w 200"/>
                <a:gd name="T29" fmla="*/ 2147483646 h 88"/>
                <a:gd name="T30" fmla="*/ 2147483646 w 200"/>
                <a:gd name="T31" fmla="*/ 2147483646 h 88"/>
                <a:gd name="T32" fmla="*/ 2147483646 w 200"/>
                <a:gd name="T33" fmla="*/ 2147483646 h 88"/>
                <a:gd name="T34" fmla="*/ 2147483646 w 200"/>
                <a:gd name="T35" fmla="*/ 2147483646 h 88"/>
                <a:gd name="T36" fmla="*/ 2147483646 w 200"/>
                <a:gd name="T37" fmla="*/ 2147483646 h 88"/>
                <a:gd name="T38" fmla="*/ 0 w 200"/>
                <a:gd name="T39" fmla="*/ 2147483646 h 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
                <a:gd name="T61" fmla="*/ 0 h 88"/>
                <a:gd name="T62" fmla="*/ 200 w 200"/>
                <a:gd name="T63" fmla="*/ 88 h 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 h="88">
                  <a:moveTo>
                    <a:pt x="0" y="40"/>
                  </a:moveTo>
                  <a:lnTo>
                    <a:pt x="104" y="16"/>
                  </a:lnTo>
                  <a:lnTo>
                    <a:pt x="112" y="16"/>
                  </a:lnTo>
                  <a:lnTo>
                    <a:pt x="128" y="0"/>
                  </a:lnTo>
                  <a:lnTo>
                    <a:pt x="136" y="8"/>
                  </a:lnTo>
                  <a:lnTo>
                    <a:pt x="120" y="32"/>
                  </a:lnTo>
                  <a:lnTo>
                    <a:pt x="144" y="32"/>
                  </a:lnTo>
                  <a:lnTo>
                    <a:pt x="160" y="48"/>
                  </a:lnTo>
                  <a:lnTo>
                    <a:pt x="168" y="56"/>
                  </a:lnTo>
                  <a:lnTo>
                    <a:pt x="184" y="48"/>
                  </a:lnTo>
                  <a:lnTo>
                    <a:pt x="184" y="40"/>
                  </a:lnTo>
                  <a:lnTo>
                    <a:pt x="160" y="24"/>
                  </a:lnTo>
                  <a:lnTo>
                    <a:pt x="176" y="24"/>
                  </a:lnTo>
                  <a:lnTo>
                    <a:pt x="200" y="56"/>
                  </a:lnTo>
                  <a:lnTo>
                    <a:pt x="176" y="72"/>
                  </a:lnTo>
                  <a:lnTo>
                    <a:pt x="152" y="64"/>
                  </a:lnTo>
                  <a:lnTo>
                    <a:pt x="136" y="88"/>
                  </a:lnTo>
                  <a:lnTo>
                    <a:pt x="112" y="64"/>
                  </a:lnTo>
                  <a:lnTo>
                    <a:pt x="8" y="88"/>
                  </a:lnTo>
                  <a:lnTo>
                    <a:pt x="0" y="40"/>
                  </a:lnTo>
                  <a:close/>
                </a:path>
              </a:pathLst>
            </a:custGeom>
            <a:solidFill>
              <a:srgbClr val="3366CC"/>
            </a:solidFill>
            <a:ln w="12700">
              <a:solidFill>
                <a:schemeClr val="bg1"/>
              </a:solidFill>
              <a:prstDash val="solid"/>
              <a:round/>
              <a:headEnd/>
              <a:tailEnd/>
            </a:ln>
          </p:spPr>
          <p:txBody>
            <a:bodyPr/>
            <a:lstStyle/>
            <a:p>
              <a:endParaRPr lang="en-US"/>
            </a:p>
          </p:txBody>
        </p:sp>
        <p:sp>
          <p:nvSpPr>
            <p:cNvPr id="5211" name="Freeform 59"/>
            <p:cNvSpPr>
              <a:spLocks/>
            </p:cNvSpPr>
            <p:nvPr/>
          </p:nvSpPr>
          <p:spPr bwMode="auto">
            <a:xfrm>
              <a:off x="6929438" y="2606675"/>
              <a:ext cx="204787" cy="165100"/>
            </a:xfrm>
            <a:custGeom>
              <a:avLst/>
              <a:gdLst>
                <a:gd name="T0" fmla="*/ 0 w 104"/>
                <a:gd name="T1" fmla="*/ 2147483646 h 80"/>
                <a:gd name="T2" fmla="*/ 2147483646 w 104"/>
                <a:gd name="T3" fmla="*/ 0 h 80"/>
                <a:gd name="T4" fmla="*/ 2147483646 w 104"/>
                <a:gd name="T5" fmla="*/ 2147483646 h 80"/>
                <a:gd name="T6" fmla="*/ 2147483646 w 104"/>
                <a:gd name="T7" fmla="*/ 2147483646 h 80"/>
                <a:gd name="T8" fmla="*/ 2147483646 w 104"/>
                <a:gd name="T9" fmla="*/ 2147483646 h 80"/>
                <a:gd name="T10" fmla="*/ 2147483646 w 104"/>
                <a:gd name="T11" fmla="*/ 2147483646 h 80"/>
                <a:gd name="T12" fmla="*/ 0 w 104"/>
                <a:gd name="T13" fmla="*/ 2147483646 h 80"/>
                <a:gd name="T14" fmla="*/ 0 w 104"/>
                <a:gd name="T15" fmla="*/ 2147483646 h 80"/>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80"/>
                <a:gd name="T26" fmla="*/ 104 w 104"/>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80">
                  <a:moveTo>
                    <a:pt x="0" y="16"/>
                  </a:moveTo>
                  <a:lnTo>
                    <a:pt x="80" y="0"/>
                  </a:lnTo>
                  <a:lnTo>
                    <a:pt x="104" y="32"/>
                  </a:lnTo>
                  <a:lnTo>
                    <a:pt x="88" y="48"/>
                  </a:lnTo>
                  <a:lnTo>
                    <a:pt x="64" y="40"/>
                  </a:lnTo>
                  <a:lnTo>
                    <a:pt x="24" y="80"/>
                  </a:lnTo>
                  <a:lnTo>
                    <a:pt x="0" y="56"/>
                  </a:lnTo>
                  <a:lnTo>
                    <a:pt x="0" y="16"/>
                  </a:lnTo>
                  <a:close/>
                </a:path>
              </a:pathLst>
            </a:custGeom>
            <a:solidFill>
              <a:srgbClr val="3366CC"/>
            </a:solidFill>
            <a:ln w="12700">
              <a:solidFill>
                <a:schemeClr val="bg1"/>
              </a:solidFill>
              <a:prstDash val="solid"/>
              <a:round/>
              <a:headEnd/>
              <a:tailEnd/>
            </a:ln>
          </p:spPr>
          <p:txBody>
            <a:bodyPr/>
            <a:lstStyle/>
            <a:p>
              <a:endParaRPr lang="en-US"/>
            </a:p>
          </p:txBody>
        </p:sp>
        <p:sp>
          <p:nvSpPr>
            <p:cNvPr id="5212" name="Freeform 60"/>
            <p:cNvSpPr>
              <a:spLocks/>
            </p:cNvSpPr>
            <p:nvPr/>
          </p:nvSpPr>
          <p:spPr bwMode="auto">
            <a:xfrm>
              <a:off x="6961188" y="2706688"/>
              <a:ext cx="204787" cy="131763"/>
            </a:xfrm>
            <a:custGeom>
              <a:avLst/>
              <a:gdLst>
                <a:gd name="T0" fmla="*/ 0 w 104"/>
                <a:gd name="T1" fmla="*/ 2147483646 h 64"/>
                <a:gd name="T2" fmla="*/ 2147483646 w 104"/>
                <a:gd name="T3" fmla="*/ 2147483646 h 64"/>
                <a:gd name="T4" fmla="*/ 2147483646 w 104"/>
                <a:gd name="T5" fmla="*/ 0 h 64"/>
                <a:gd name="T6" fmla="*/ 2147483646 w 104"/>
                <a:gd name="T7" fmla="*/ 2147483646 h 64"/>
                <a:gd name="T8" fmla="*/ 2147483646 w 104"/>
                <a:gd name="T9" fmla="*/ 2147483646 h 64"/>
                <a:gd name="T10" fmla="*/ 2147483646 w 104"/>
                <a:gd name="T11" fmla="*/ 2147483646 h 64"/>
                <a:gd name="T12" fmla="*/ 2147483646 w 104"/>
                <a:gd name="T13" fmla="*/ 2147483646 h 64"/>
                <a:gd name="T14" fmla="*/ 0 w 104"/>
                <a:gd name="T15" fmla="*/ 2147483646 h 64"/>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4"/>
                <a:gd name="T26" fmla="*/ 104 w 104"/>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4">
                  <a:moveTo>
                    <a:pt x="0" y="48"/>
                  </a:moveTo>
                  <a:lnTo>
                    <a:pt x="40" y="32"/>
                  </a:lnTo>
                  <a:lnTo>
                    <a:pt x="80" y="0"/>
                  </a:lnTo>
                  <a:lnTo>
                    <a:pt x="88" y="8"/>
                  </a:lnTo>
                  <a:lnTo>
                    <a:pt x="104" y="8"/>
                  </a:lnTo>
                  <a:lnTo>
                    <a:pt x="64" y="40"/>
                  </a:lnTo>
                  <a:lnTo>
                    <a:pt x="16" y="64"/>
                  </a:lnTo>
                  <a:lnTo>
                    <a:pt x="0" y="48"/>
                  </a:lnTo>
                  <a:close/>
                </a:path>
              </a:pathLst>
            </a:custGeom>
            <a:solidFill>
              <a:srgbClr val="3366CC"/>
            </a:solidFill>
            <a:ln w="12700">
              <a:solidFill>
                <a:schemeClr val="bg1"/>
              </a:solidFill>
              <a:prstDash val="solid"/>
              <a:round/>
              <a:headEnd/>
              <a:tailEnd/>
            </a:ln>
          </p:spPr>
          <p:txBody>
            <a:bodyPr/>
            <a:lstStyle/>
            <a:p>
              <a:endParaRPr lang="en-US"/>
            </a:p>
          </p:txBody>
        </p:sp>
        <p:sp>
          <p:nvSpPr>
            <p:cNvPr id="5213" name="Freeform 61"/>
            <p:cNvSpPr>
              <a:spLocks/>
            </p:cNvSpPr>
            <p:nvPr/>
          </p:nvSpPr>
          <p:spPr bwMode="auto">
            <a:xfrm>
              <a:off x="6961188" y="2112963"/>
              <a:ext cx="220662" cy="411163"/>
            </a:xfrm>
            <a:custGeom>
              <a:avLst/>
              <a:gdLst>
                <a:gd name="T0" fmla="*/ 2147483646 w 112"/>
                <a:gd name="T1" fmla="*/ 0 h 200"/>
                <a:gd name="T2" fmla="*/ 0 w 112"/>
                <a:gd name="T3" fmla="*/ 2147483646 h 200"/>
                <a:gd name="T4" fmla="*/ 2147483646 w 112"/>
                <a:gd name="T5" fmla="*/ 2147483646 h 200"/>
                <a:gd name="T6" fmla="*/ 2147483646 w 112"/>
                <a:gd name="T7" fmla="*/ 2147483646 h 200"/>
                <a:gd name="T8" fmla="*/ 2147483646 w 112"/>
                <a:gd name="T9" fmla="*/ 2147483646 h 200"/>
                <a:gd name="T10" fmla="*/ 2147483646 w 112"/>
                <a:gd name="T11" fmla="*/ 2147483646 h 200"/>
                <a:gd name="T12" fmla="*/ 2147483646 w 112"/>
                <a:gd name="T13" fmla="*/ 2147483646 h 200"/>
                <a:gd name="T14" fmla="*/ 2147483646 w 112"/>
                <a:gd name="T15" fmla="*/ 2147483646 h 200"/>
                <a:gd name="T16" fmla="*/ 2147483646 w 112"/>
                <a:gd name="T17" fmla="*/ 2147483646 h 200"/>
                <a:gd name="T18" fmla="*/ 2147483646 w 112"/>
                <a:gd name="T19" fmla="*/ 2147483646 h 200"/>
                <a:gd name="T20" fmla="*/ 2147483646 w 112"/>
                <a:gd name="T21" fmla="*/ 2147483646 h 200"/>
                <a:gd name="T22" fmla="*/ 2147483646 w 112"/>
                <a:gd name="T23" fmla="*/ 2147483646 h 200"/>
                <a:gd name="T24" fmla="*/ 2147483646 w 112"/>
                <a:gd name="T25" fmla="*/ 0 h 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
                <a:gd name="T40" fmla="*/ 0 h 200"/>
                <a:gd name="T41" fmla="*/ 112 w 112"/>
                <a:gd name="T42" fmla="*/ 200 h 2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 h="200">
                  <a:moveTo>
                    <a:pt x="24" y="0"/>
                  </a:moveTo>
                  <a:lnTo>
                    <a:pt x="0" y="40"/>
                  </a:lnTo>
                  <a:lnTo>
                    <a:pt x="24" y="80"/>
                  </a:lnTo>
                  <a:lnTo>
                    <a:pt x="8" y="96"/>
                  </a:lnTo>
                  <a:lnTo>
                    <a:pt x="16" y="200"/>
                  </a:lnTo>
                  <a:lnTo>
                    <a:pt x="80" y="184"/>
                  </a:lnTo>
                  <a:lnTo>
                    <a:pt x="96" y="184"/>
                  </a:lnTo>
                  <a:lnTo>
                    <a:pt x="104" y="168"/>
                  </a:lnTo>
                  <a:lnTo>
                    <a:pt x="104" y="152"/>
                  </a:lnTo>
                  <a:lnTo>
                    <a:pt x="112" y="136"/>
                  </a:lnTo>
                  <a:lnTo>
                    <a:pt x="72" y="128"/>
                  </a:lnTo>
                  <a:lnTo>
                    <a:pt x="32" y="8"/>
                  </a:lnTo>
                  <a:lnTo>
                    <a:pt x="24" y="0"/>
                  </a:lnTo>
                  <a:close/>
                </a:path>
              </a:pathLst>
            </a:custGeom>
            <a:solidFill>
              <a:srgbClr val="3366CC"/>
            </a:solidFill>
            <a:ln w="12700">
              <a:solidFill>
                <a:schemeClr val="bg1"/>
              </a:solidFill>
              <a:prstDash val="solid"/>
              <a:round/>
              <a:headEnd/>
              <a:tailEnd/>
            </a:ln>
          </p:spPr>
          <p:txBody>
            <a:bodyPr/>
            <a:lstStyle/>
            <a:p>
              <a:endParaRPr lang="en-US"/>
            </a:p>
          </p:txBody>
        </p:sp>
        <p:sp>
          <p:nvSpPr>
            <p:cNvPr id="5214" name="Freeform 62"/>
            <p:cNvSpPr>
              <a:spLocks/>
            </p:cNvSpPr>
            <p:nvPr/>
          </p:nvSpPr>
          <p:spPr bwMode="auto">
            <a:xfrm>
              <a:off x="7086600" y="2590800"/>
              <a:ext cx="95250" cy="82550"/>
            </a:xfrm>
            <a:custGeom>
              <a:avLst/>
              <a:gdLst>
                <a:gd name="T0" fmla="*/ 0 w 48"/>
                <a:gd name="T1" fmla="*/ 2147483646 h 40"/>
                <a:gd name="T2" fmla="*/ 2147483646 w 48"/>
                <a:gd name="T3" fmla="*/ 0 h 40"/>
                <a:gd name="T4" fmla="*/ 2147483646 w 48"/>
                <a:gd name="T5" fmla="*/ 2147483646 h 40"/>
                <a:gd name="T6" fmla="*/ 2147483646 w 48"/>
                <a:gd name="T7" fmla="*/ 2147483646 h 40"/>
                <a:gd name="T8" fmla="*/ 2147483646 w 48"/>
                <a:gd name="T9" fmla="*/ 2147483646 h 40"/>
                <a:gd name="T10" fmla="*/ 2147483646 w 48"/>
                <a:gd name="T11" fmla="*/ 2147483646 h 40"/>
                <a:gd name="T12" fmla="*/ 0 w 48"/>
                <a:gd name="T13" fmla="*/ 2147483646 h 40"/>
                <a:gd name="T14" fmla="*/ 0 60000 65536"/>
                <a:gd name="T15" fmla="*/ 0 60000 65536"/>
                <a:gd name="T16" fmla="*/ 0 60000 65536"/>
                <a:gd name="T17" fmla="*/ 0 60000 65536"/>
                <a:gd name="T18" fmla="*/ 0 60000 65536"/>
                <a:gd name="T19" fmla="*/ 0 60000 65536"/>
                <a:gd name="T20" fmla="*/ 0 60000 65536"/>
                <a:gd name="T21" fmla="*/ 0 w 48"/>
                <a:gd name="T22" fmla="*/ 0 h 40"/>
                <a:gd name="T23" fmla="*/ 48 w 4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0">
                  <a:moveTo>
                    <a:pt x="0" y="8"/>
                  </a:moveTo>
                  <a:lnTo>
                    <a:pt x="24" y="0"/>
                  </a:lnTo>
                  <a:lnTo>
                    <a:pt x="48" y="24"/>
                  </a:lnTo>
                  <a:lnTo>
                    <a:pt x="32" y="24"/>
                  </a:lnTo>
                  <a:lnTo>
                    <a:pt x="24" y="40"/>
                  </a:lnTo>
                  <a:lnTo>
                    <a:pt x="0" y="8"/>
                  </a:lnTo>
                  <a:close/>
                </a:path>
              </a:pathLst>
            </a:custGeom>
            <a:solidFill>
              <a:srgbClr val="3366CC"/>
            </a:solidFill>
            <a:ln w="12700">
              <a:solidFill>
                <a:schemeClr val="bg1"/>
              </a:solidFill>
              <a:prstDash val="solid"/>
              <a:round/>
              <a:headEnd/>
              <a:tailEnd/>
            </a:ln>
          </p:spPr>
          <p:txBody>
            <a:bodyPr/>
            <a:lstStyle/>
            <a:p>
              <a:endParaRPr lang="en-US"/>
            </a:p>
          </p:txBody>
        </p:sp>
        <p:sp>
          <p:nvSpPr>
            <p:cNvPr id="5215" name="Freeform 63"/>
            <p:cNvSpPr>
              <a:spLocks/>
            </p:cNvSpPr>
            <p:nvPr/>
          </p:nvSpPr>
          <p:spPr bwMode="auto">
            <a:xfrm>
              <a:off x="6865938" y="3267075"/>
              <a:ext cx="47625" cy="98425"/>
            </a:xfrm>
            <a:custGeom>
              <a:avLst/>
              <a:gdLst>
                <a:gd name="T0" fmla="*/ 0 w 24"/>
                <a:gd name="T1" fmla="*/ 0 h 48"/>
                <a:gd name="T2" fmla="*/ 2147483646 w 24"/>
                <a:gd name="T3" fmla="*/ 0 h 48"/>
                <a:gd name="T4" fmla="*/ 2147483646 w 24"/>
                <a:gd name="T5" fmla="*/ 2147483646 h 48"/>
                <a:gd name="T6" fmla="*/ 0 w 24"/>
                <a:gd name="T7" fmla="*/ 2147483646 h 48"/>
                <a:gd name="T8" fmla="*/ 0 w 24"/>
                <a:gd name="T9" fmla="*/ 0 h 48"/>
                <a:gd name="T10" fmla="*/ 0 60000 65536"/>
                <a:gd name="T11" fmla="*/ 0 60000 65536"/>
                <a:gd name="T12" fmla="*/ 0 60000 65536"/>
                <a:gd name="T13" fmla="*/ 0 60000 65536"/>
                <a:gd name="T14" fmla="*/ 0 60000 65536"/>
                <a:gd name="T15" fmla="*/ 0 w 24"/>
                <a:gd name="T16" fmla="*/ 0 h 48"/>
                <a:gd name="T17" fmla="*/ 24 w 24"/>
                <a:gd name="T18" fmla="*/ 48 h 48"/>
              </a:gdLst>
              <a:ahLst/>
              <a:cxnLst>
                <a:cxn ang="T10">
                  <a:pos x="T0" y="T1"/>
                </a:cxn>
                <a:cxn ang="T11">
                  <a:pos x="T2" y="T3"/>
                </a:cxn>
                <a:cxn ang="T12">
                  <a:pos x="T4" y="T5"/>
                </a:cxn>
                <a:cxn ang="T13">
                  <a:pos x="T6" y="T7"/>
                </a:cxn>
                <a:cxn ang="T14">
                  <a:pos x="T8" y="T9"/>
                </a:cxn>
              </a:cxnLst>
              <a:rect l="T15" t="T16" r="T17" b="T18"/>
              <a:pathLst>
                <a:path w="24" h="48">
                  <a:moveTo>
                    <a:pt x="0" y="0"/>
                  </a:moveTo>
                  <a:lnTo>
                    <a:pt x="24" y="0"/>
                  </a:lnTo>
                  <a:lnTo>
                    <a:pt x="8" y="48"/>
                  </a:lnTo>
                  <a:lnTo>
                    <a:pt x="0" y="48"/>
                  </a:lnTo>
                  <a:lnTo>
                    <a:pt x="0" y="0"/>
                  </a:lnTo>
                  <a:close/>
                </a:path>
              </a:pathLst>
            </a:custGeom>
            <a:solidFill>
              <a:srgbClr val="FFCC66"/>
            </a:solidFill>
            <a:ln w="12700">
              <a:solidFill>
                <a:schemeClr val="bg1"/>
              </a:solidFill>
              <a:prstDash val="solid"/>
              <a:round/>
              <a:headEnd/>
              <a:tailEnd/>
            </a:ln>
          </p:spPr>
          <p:txBody>
            <a:bodyPr/>
            <a:lstStyle/>
            <a:p>
              <a:endParaRPr lang="en-US"/>
            </a:p>
          </p:txBody>
        </p:sp>
      </p:grpSp>
      <p:sp>
        <p:nvSpPr>
          <p:cNvPr id="55" name="Title 3"/>
          <p:cNvSpPr txBox="1">
            <a:spLocks/>
          </p:cNvSpPr>
          <p:nvPr/>
        </p:nvSpPr>
        <p:spPr>
          <a:xfrm>
            <a:off x="457200" y="719138"/>
            <a:ext cx="8229600" cy="790575"/>
          </a:xfrm>
          <a:prstGeom prst="rect">
            <a:avLst/>
          </a:prstGeom>
        </p:spPr>
        <p:txBody>
          <a:bodyPr/>
          <a:lstStyle/>
          <a:p>
            <a:pPr algn="ctr" eaLnBrk="1" fontAlgn="auto" hangingPunct="1">
              <a:spcAft>
                <a:spcPts val="0"/>
              </a:spcAft>
              <a:defRPr/>
            </a:pPr>
            <a:r>
              <a:rPr lang="en-US" sz="2800" b="1" dirty="0">
                <a:solidFill>
                  <a:srgbClr val="FFFFFF"/>
                </a:solidFill>
                <a:latin typeface="Helvetica" charset="0"/>
                <a:ea typeface="+mj-ea"/>
                <a:cs typeface="Helvetica" charset="0"/>
              </a:rPr>
              <a:t>Science Investigator-led Processing Systems</a:t>
            </a:r>
          </a:p>
        </p:txBody>
      </p:sp>
      <p:pic>
        <p:nvPicPr>
          <p:cNvPr id="512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 y="3575050"/>
            <a:ext cx="9144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32"/>
          <p:cNvSpPr txBox="1">
            <a:spLocks noChangeArrowheads="1"/>
          </p:cNvSpPr>
          <p:nvPr/>
        </p:nvSpPr>
        <p:spPr bwMode="auto">
          <a:xfrm>
            <a:off x="542925" y="3582988"/>
            <a:ext cx="914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SzTx/>
              <a:buFontTx/>
              <a:buNone/>
            </a:pPr>
            <a:r>
              <a:rPr lang="en-US" altLang="en-US" sz="1000" b="1">
                <a:solidFill>
                  <a:srgbClr val="000000"/>
                </a:solidFill>
                <a:latin typeface="Calibri" panose="020F0502020204030204" pitchFamily="34" charset="0"/>
                <a:cs typeface="Calibri" panose="020F0502020204030204" pitchFamily="34" charset="0"/>
              </a:rPr>
              <a:t>Microwave Limb Sounder (MLS)</a:t>
            </a:r>
          </a:p>
        </p:txBody>
      </p:sp>
      <p:pic>
        <p:nvPicPr>
          <p:cNvPr id="512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 y="4343400"/>
            <a:ext cx="1028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32"/>
          <p:cNvSpPr txBox="1">
            <a:spLocks noChangeArrowheads="1"/>
          </p:cNvSpPr>
          <p:nvPr/>
        </p:nvSpPr>
        <p:spPr bwMode="auto">
          <a:xfrm>
            <a:off x="266700" y="4799013"/>
            <a:ext cx="1073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SzTx/>
              <a:buFontTx/>
              <a:buNone/>
            </a:pPr>
            <a:r>
              <a:rPr lang="en-US" altLang="en-US" sz="1000" b="1">
                <a:solidFill>
                  <a:srgbClr val="000000"/>
                </a:solidFill>
                <a:latin typeface="Calibri" panose="020F0502020204030204" pitchFamily="34" charset="0"/>
                <a:cs typeface="Calibri" panose="020F0502020204030204" pitchFamily="34" charset="0"/>
              </a:rPr>
              <a:t>Tropospheric Emission Spectrometer (TES)</a:t>
            </a:r>
          </a:p>
        </p:txBody>
      </p:sp>
      <p:sp>
        <p:nvSpPr>
          <p:cNvPr id="5129" name="Oval 136"/>
          <p:cNvSpPr>
            <a:spLocks noChangeAspect="1" noChangeArrowheads="1"/>
          </p:cNvSpPr>
          <p:nvPr/>
        </p:nvSpPr>
        <p:spPr bwMode="auto">
          <a:xfrm>
            <a:off x="1104900" y="4343400"/>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SzTx/>
              <a:buFontTx/>
              <a:buNone/>
            </a:pPr>
            <a:endParaRPr lang="en-US" altLang="en-US" sz="1800">
              <a:solidFill>
                <a:srgbClr val="000000"/>
              </a:solidFill>
              <a:latin typeface="Calibri" panose="020F0502020204030204" pitchFamily="34" charset="0"/>
              <a:cs typeface="Calibri" panose="020F0502020204030204" pitchFamily="34" charset="0"/>
            </a:endParaRPr>
          </a:p>
        </p:txBody>
      </p:sp>
      <p:sp>
        <p:nvSpPr>
          <p:cNvPr id="5130" name="Oval 136"/>
          <p:cNvSpPr>
            <a:spLocks noChangeAspect="1" noChangeArrowheads="1"/>
          </p:cNvSpPr>
          <p:nvPr/>
        </p:nvSpPr>
        <p:spPr bwMode="auto">
          <a:xfrm>
            <a:off x="1187450" y="4343400"/>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SzTx/>
              <a:buFontTx/>
              <a:buNone/>
            </a:pPr>
            <a:endParaRPr lang="en-US" altLang="en-US" sz="1800">
              <a:solidFill>
                <a:srgbClr val="000000"/>
              </a:solidFill>
              <a:latin typeface="Calibri" panose="020F0502020204030204" pitchFamily="34" charset="0"/>
              <a:cs typeface="Calibri" panose="020F0502020204030204" pitchFamily="34" charset="0"/>
            </a:endParaRPr>
          </a:p>
        </p:txBody>
      </p:sp>
      <p:pic>
        <p:nvPicPr>
          <p:cNvPr id="513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300" y="2533650"/>
            <a:ext cx="11223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TextBox 32"/>
          <p:cNvSpPr txBox="1">
            <a:spLocks noChangeArrowheads="1"/>
          </p:cNvSpPr>
          <p:nvPr/>
        </p:nvSpPr>
        <p:spPr bwMode="auto">
          <a:xfrm>
            <a:off x="2393950" y="2544763"/>
            <a:ext cx="1114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SzTx/>
              <a:buFontTx/>
              <a:buNone/>
            </a:pPr>
            <a:r>
              <a:rPr lang="en-US" altLang="en-US" sz="1000" b="1">
                <a:solidFill>
                  <a:srgbClr val="000000"/>
                </a:solidFill>
                <a:latin typeface="Calibri" panose="020F0502020204030204" pitchFamily="34" charset="0"/>
                <a:cs typeface="Calibri" panose="020F0502020204030204" pitchFamily="34" charset="0"/>
              </a:rPr>
              <a:t>Measurements of Pollution in the Troposphere (MOPITT)</a:t>
            </a:r>
          </a:p>
        </p:txBody>
      </p:sp>
      <p:sp>
        <p:nvSpPr>
          <p:cNvPr id="5133" name="Oval 136"/>
          <p:cNvSpPr>
            <a:spLocks noChangeAspect="1" noChangeArrowheads="1"/>
          </p:cNvSpPr>
          <p:nvPr/>
        </p:nvSpPr>
        <p:spPr bwMode="auto">
          <a:xfrm>
            <a:off x="3286125" y="3502025"/>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SzTx/>
              <a:buFontTx/>
              <a:buNone/>
            </a:pPr>
            <a:endParaRPr lang="en-US" altLang="en-US" sz="1800">
              <a:solidFill>
                <a:srgbClr val="000000"/>
              </a:solidFill>
              <a:latin typeface="Calibri" panose="020F0502020204030204" pitchFamily="34" charset="0"/>
              <a:cs typeface="Calibri" panose="020F0502020204030204" pitchFamily="34" charset="0"/>
            </a:endParaRPr>
          </a:p>
        </p:txBody>
      </p:sp>
      <p:pic>
        <p:nvPicPr>
          <p:cNvPr id="5134"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7863" y="3175000"/>
            <a:ext cx="17716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TextBox 37"/>
          <p:cNvSpPr txBox="1">
            <a:spLocks noChangeArrowheads="1"/>
          </p:cNvSpPr>
          <p:nvPr/>
        </p:nvSpPr>
        <p:spPr bwMode="auto">
          <a:xfrm>
            <a:off x="5741988" y="3190875"/>
            <a:ext cx="1173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SzTx/>
              <a:buFontTx/>
              <a:buNone/>
            </a:pPr>
            <a:r>
              <a:rPr lang="en-US" altLang="en-US" sz="1000" b="1">
                <a:solidFill>
                  <a:srgbClr val="000000"/>
                </a:solidFill>
                <a:latin typeface="Calibri" panose="020F0502020204030204" pitchFamily="34" charset="0"/>
                <a:cs typeface="Calibri" panose="020F0502020204030204" pitchFamily="34" charset="0"/>
              </a:rPr>
              <a:t>Ozone Monitoring Instrument</a:t>
            </a:r>
          </a:p>
          <a:p>
            <a:pPr algn="ctr" eaLnBrk="1" hangingPunct="1">
              <a:lnSpc>
                <a:spcPct val="90000"/>
              </a:lnSpc>
              <a:spcBef>
                <a:spcPct val="0"/>
              </a:spcBef>
              <a:buSzTx/>
              <a:buFontTx/>
              <a:buNone/>
            </a:pPr>
            <a:r>
              <a:rPr lang="en-US" altLang="en-US" sz="1000" b="1">
                <a:solidFill>
                  <a:srgbClr val="000000"/>
                </a:solidFill>
                <a:latin typeface="Calibri" panose="020F0502020204030204" pitchFamily="34" charset="0"/>
                <a:cs typeface="Calibri" panose="020F0502020204030204" pitchFamily="34" charset="0"/>
              </a:rPr>
              <a:t>(OMI)</a:t>
            </a:r>
            <a:endParaRPr lang="en-US" altLang="en-US" sz="800" b="1" i="1">
              <a:solidFill>
                <a:srgbClr val="000000"/>
              </a:solidFill>
              <a:latin typeface="Calibri" panose="020F0502020204030204" pitchFamily="34" charset="0"/>
              <a:cs typeface="Calibri" panose="020F0502020204030204" pitchFamily="34" charset="0"/>
            </a:endParaRPr>
          </a:p>
        </p:txBody>
      </p:sp>
      <p:pic>
        <p:nvPicPr>
          <p:cNvPr id="5136"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2700" y="2617788"/>
            <a:ext cx="118427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Box 36"/>
          <p:cNvSpPr txBox="1">
            <a:spLocks noChangeArrowheads="1"/>
          </p:cNvSpPr>
          <p:nvPr/>
        </p:nvSpPr>
        <p:spPr bwMode="auto">
          <a:xfrm>
            <a:off x="6346825" y="2627313"/>
            <a:ext cx="1200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SzTx/>
              <a:buFontTx/>
              <a:buNone/>
            </a:pPr>
            <a:r>
              <a:rPr lang="en-US" altLang="en-US" sz="1000" b="1">
                <a:solidFill>
                  <a:srgbClr val="000000"/>
                </a:solidFill>
                <a:latin typeface="Calibri" panose="020F0502020204030204" pitchFamily="34" charset="0"/>
                <a:cs typeface="Calibri" panose="020F0502020204030204" pitchFamily="34" charset="0"/>
              </a:rPr>
              <a:t>MODIS Adaptive Processing System  (MODAPS)</a:t>
            </a:r>
          </a:p>
        </p:txBody>
      </p:sp>
      <p:pic>
        <p:nvPicPr>
          <p:cNvPr id="5138"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61263" y="2490788"/>
            <a:ext cx="119697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9" name="Oval 136"/>
          <p:cNvSpPr>
            <a:spLocks noChangeAspect="1" noChangeArrowheads="1"/>
          </p:cNvSpPr>
          <p:nvPr/>
        </p:nvSpPr>
        <p:spPr bwMode="auto">
          <a:xfrm>
            <a:off x="7475538" y="3286125"/>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SzTx/>
              <a:buFontTx/>
              <a:buNone/>
            </a:pPr>
            <a:endParaRPr lang="en-US" altLang="en-US" sz="1800">
              <a:solidFill>
                <a:srgbClr val="000000"/>
              </a:solidFill>
              <a:latin typeface="Calibri" panose="020F0502020204030204" pitchFamily="34" charset="0"/>
              <a:cs typeface="Calibri" panose="020F0502020204030204" pitchFamily="34" charset="0"/>
            </a:endParaRPr>
          </a:p>
        </p:txBody>
      </p:sp>
      <p:sp>
        <p:nvSpPr>
          <p:cNvPr id="5140" name="Oval 136"/>
          <p:cNvSpPr>
            <a:spLocks noChangeAspect="1" noChangeArrowheads="1"/>
          </p:cNvSpPr>
          <p:nvPr/>
        </p:nvSpPr>
        <p:spPr bwMode="auto">
          <a:xfrm>
            <a:off x="7521575" y="3319463"/>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SzTx/>
              <a:buFontTx/>
              <a:buNone/>
            </a:pPr>
            <a:endParaRPr lang="en-US" altLang="en-US" sz="1800">
              <a:solidFill>
                <a:srgbClr val="000000"/>
              </a:solidFill>
              <a:latin typeface="Calibri" panose="020F0502020204030204" pitchFamily="34" charset="0"/>
              <a:cs typeface="Calibri" panose="020F0502020204030204" pitchFamily="34" charset="0"/>
            </a:endParaRPr>
          </a:p>
        </p:txBody>
      </p:sp>
      <p:sp>
        <p:nvSpPr>
          <p:cNvPr id="5141" name="Oval 136"/>
          <p:cNvSpPr>
            <a:spLocks noChangeAspect="1" noChangeArrowheads="1"/>
          </p:cNvSpPr>
          <p:nvPr/>
        </p:nvSpPr>
        <p:spPr bwMode="auto">
          <a:xfrm>
            <a:off x="7435850" y="3351213"/>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SzTx/>
              <a:buFontTx/>
              <a:buNone/>
            </a:pPr>
            <a:endParaRPr lang="en-US" altLang="en-US" sz="1800">
              <a:solidFill>
                <a:srgbClr val="000000"/>
              </a:solidFill>
              <a:latin typeface="Calibri" panose="020F0502020204030204" pitchFamily="34" charset="0"/>
              <a:cs typeface="Calibri" panose="020F0502020204030204" pitchFamily="34" charset="0"/>
            </a:endParaRPr>
          </a:p>
        </p:txBody>
      </p:sp>
      <p:sp>
        <p:nvSpPr>
          <p:cNvPr id="5142" name="TextBox 35"/>
          <p:cNvSpPr txBox="1">
            <a:spLocks noChangeArrowheads="1"/>
          </p:cNvSpPr>
          <p:nvPr/>
        </p:nvSpPr>
        <p:spPr bwMode="auto">
          <a:xfrm>
            <a:off x="7588250" y="2501900"/>
            <a:ext cx="11842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SzTx/>
              <a:buFontTx/>
              <a:buNone/>
            </a:pPr>
            <a:r>
              <a:rPr lang="en-US" altLang="en-US" sz="1000" b="1">
                <a:solidFill>
                  <a:srgbClr val="000000"/>
                </a:solidFill>
                <a:latin typeface="Calibri" panose="020F0502020204030204" pitchFamily="34" charset="0"/>
                <a:cs typeface="Calibri" panose="020F0502020204030204" pitchFamily="34" charset="0"/>
              </a:rPr>
              <a:t>Ocean Data Processing System</a:t>
            </a:r>
          </a:p>
          <a:p>
            <a:pPr algn="ctr" eaLnBrk="1" hangingPunct="1">
              <a:lnSpc>
                <a:spcPct val="90000"/>
              </a:lnSpc>
              <a:spcBef>
                <a:spcPct val="0"/>
              </a:spcBef>
              <a:buSzTx/>
              <a:buFontTx/>
              <a:buNone/>
            </a:pPr>
            <a:r>
              <a:rPr lang="en-US" altLang="en-US" sz="1000" b="1">
                <a:solidFill>
                  <a:srgbClr val="000000"/>
                </a:solidFill>
                <a:latin typeface="Calibri" panose="020F0502020204030204" pitchFamily="34" charset="0"/>
                <a:cs typeface="Calibri" panose="020F0502020204030204" pitchFamily="34" charset="0"/>
              </a:rPr>
              <a:t>(OCDPS)</a:t>
            </a:r>
          </a:p>
        </p:txBody>
      </p:sp>
      <p:sp>
        <p:nvSpPr>
          <p:cNvPr id="5143" name="Oval 136"/>
          <p:cNvSpPr>
            <a:spLocks noChangeAspect="1" noChangeArrowheads="1"/>
          </p:cNvSpPr>
          <p:nvPr/>
        </p:nvSpPr>
        <p:spPr bwMode="auto">
          <a:xfrm>
            <a:off x="6157913" y="4437063"/>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SzTx/>
              <a:buFontTx/>
              <a:buNone/>
            </a:pPr>
            <a:endParaRPr lang="en-US" altLang="en-US" sz="1800">
              <a:solidFill>
                <a:srgbClr val="000000"/>
              </a:solidFill>
              <a:latin typeface="Calibri" panose="020F0502020204030204" pitchFamily="34" charset="0"/>
              <a:cs typeface="Calibri" panose="020F0502020204030204" pitchFamily="34" charset="0"/>
            </a:endParaRPr>
          </a:p>
        </p:txBody>
      </p:sp>
      <p:pic>
        <p:nvPicPr>
          <p:cNvPr id="5144"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9888" y="4457700"/>
            <a:ext cx="8001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5" name="TextBox 38"/>
          <p:cNvSpPr txBox="1">
            <a:spLocks noChangeArrowheads="1"/>
          </p:cNvSpPr>
          <p:nvPr/>
        </p:nvSpPr>
        <p:spPr bwMode="auto">
          <a:xfrm>
            <a:off x="5408613" y="4748213"/>
            <a:ext cx="88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SzTx/>
              <a:buFontTx/>
              <a:buNone/>
            </a:pPr>
            <a:r>
              <a:rPr lang="en-US" altLang="en-US" sz="1000" b="1">
                <a:solidFill>
                  <a:srgbClr val="000000"/>
                </a:solidFill>
                <a:latin typeface="Calibri" panose="020F0502020204030204" pitchFamily="34" charset="0"/>
                <a:cs typeface="Calibri" panose="020F0502020204030204" pitchFamily="34" charset="0"/>
              </a:rPr>
              <a:t>Advanced Microwave Scanning Radiometer for EOS 2 (AMSR-E/2) </a:t>
            </a:r>
          </a:p>
        </p:txBody>
      </p:sp>
      <p:pic>
        <p:nvPicPr>
          <p:cNvPr id="5146" name="Picture 9" descr="nasa_3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77200" y="66675"/>
            <a:ext cx="10668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7" name="TextBox 103"/>
          <p:cNvSpPr txBox="1">
            <a:spLocks noChangeArrowheads="1"/>
          </p:cNvSpPr>
          <p:nvPr/>
        </p:nvSpPr>
        <p:spPr bwMode="auto">
          <a:xfrm>
            <a:off x="257175" y="381000"/>
            <a:ext cx="2638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SzTx/>
              <a:buFontTx/>
              <a:buNone/>
            </a:pPr>
            <a:r>
              <a:rPr lang="en-US" altLang="en-US" sz="1000">
                <a:solidFill>
                  <a:srgbClr val="FFFFFF"/>
                </a:solidFill>
              </a:rPr>
              <a:t>National Aeronautics and </a:t>
            </a:r>
            <a:r>
              <a:rPr lang="en-US" altLang="en-US" sz="900">
                <a:solidFill>
                  <a:srgbClr val="FFFFFF"/>
                </a:solidFill>
              </a:rPr>
              <a:t>Space</a:t>
            </a:r>
            <a:r>
              <a:rPr lang="en-US" altLang="en-US" sz="1000">
                <a:solidFill>
                  <a:srgbClr val="FFFFFF"/>
                </a:solidFill>
              </a:rPr>
              <a:t> Administration</a:t>
            </a:r>
          </a:p>
        </p:txBody>
      </p:sp>
      <p:sp>
        <p:nvSpPr>
          <p:cNvPr id="5148" name="TextBox 108"/>
          <p:cNvSpPr txBox="1">
            <a:spLocks noChangeArrowheads="1"/>
          </p:cNvSpPr>
          <p:nvPr/>
        </p:nvSpPr>
        <p:spPr bwMode="auto">
          <a:xfrm>
            <a:off x="271463" y="6248400"/>
            <a:ext cx="8715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SzTx/>
              <a:buFontTx/>
              <a:buNone/>
            </a:pPr>
            <a:r>
              <a:rPr lang="en-US" altLang="en-US" sz="900">
                <a:solidFill>
                  <a:srgbClr val="FFFFFF"/>
                </a:solidFill>
              </a:rPr>
              <a:t>www.nasa.gov</a:t>
            </a:r>
          </a:p>
        </p:txBody>
      </p:sp>
      <p:sp>
        <p:nvSpPr>
          <p:cNvPr id="5149" name="Title 3"/>
          <p:cNvSpPr txBox="1">
            <a:spLocks/>
          </p:cNvSpPr>
          <p:nvPr/>
        </p:nvSpPr>
        <p:spPr bwMode="auto">
          <a:xfrm>
            <a:off x="1525588" y="5586413"/>
            <a:ext cx="3578225" cy="828675"/>
          </a:xfrm>
          <a:prstGeom prst="rect">
            <a:avLst/>
          </a:prstGeom>
          <a:solidFill>
            <a:srgbClr val="002060"/>
          </a:solidFill>
          <a:ln w="28575">
            <a:solidFill>
              <a:schemeClr val="bg1"/>
            </a:solidFill>
            <a:miter lim="800000"/>
            <a:headEnd/>
            <a:tailEnd/>
          </a:ln>
        </p:spPr>
        <p:txBody>
          <a:bodyPr/>
          <a:lstStyle>
            <a:lvl1pPr defTabSz="457200">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defTabSz="45720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defTabSz="4572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defTabSz="4572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defTabSz="4572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100000"/>
              </a:lnSpc>
              <a:spcBef>
                <a:spcPct val="0"/>
              </a:spcBef>
              <a:buSzTx/>
              <a:buFontTx/>
              <a:buNone/>
            </a:pPr>
            <a:r>
              <a:rPr lang="en-US" altLang="en-US" sz="1400" b="1">
                <a:solidFill>
                  <a:srgbClr val="FFFFFF"/>
                </a:solidFill>
                <a:latin typeface="Helvetica" panose="020B0604020202020204" pitchFamily="34" charset="0"/>
              </a:rPr>
              <a:t>SIPSs perform forward processing of standard products, and reprocess data to incorporate algorithm improvements.</a:t>
            </a:r>
          </a:p>
        </p:txBody>
      </p:sp>
      <p:sp>
        <p:nvSpPr>
          <p:cNvPr id="5150" name="Oval 136"/>
          <p:cNvSpPr>
            <a:spLocks noChangeAspect="1" noChangeArrowheads="1"/>
          </p:cNvSpPr>
          <p:nvPr/>
        </p:nvSpPr>
        <p:spPr bwMode="auto">
          <a:xfrm>
            <a:off x="5540375" y="2744788"/>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SzTx/>
              <a:buFontTx/>
              <a:buNone/>
            </a:pPr>
            <a:endParaRPr lang="en-US" altLang="en-US" sz="1800">
              <a:solidFill>
                <a:srgbClr val="000000"/>
              </a:solidFill>
              <a:latin typeface="Calibri" panose="020F0502020204030204" pitchFamily="34" charset="0"/>
              <a:cs typeface="Calibri" panose="020F0502020204030204" pitchFamily="34" charset="0"/>
            </a:endParaRPr>
          </a:p>
        </p:txBody>
      </p:sp>
      <p:pic>
        <p:nvPicPr>
          <p:cNvPr id="5151"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03325" y="4165600"/>
            <a:ext cx="22256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2" name="TextBox 32"/>
          <p:cNvSpPr txBox="1">
            <a:spLocks noChangeArrowheads="1"/>
          </p:cNvSpPr>
          <p:nvPr/>
        </p:nvSpPr>
        <p:spPr bwMode="auto">
          <a:xfrm>
            <a:off x="1939925" y="4214813"/>
            <a:ext cx="140017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SzTx/>
              <a:buFontTx/>
              <a:buNone/>
            </a:pPr>
            <a:r>
              <a:rPr lang="en-US" altLang="en-US" sz="1000" b="1">
                <a:solidFill>
                  <a:srgbClr val="000000"/>
                </a:solidFill>
                <a:latin typeface="Calibri" panose="020F0502020204030204" pitchFamily="34" charset="0"/>
                <a:cs typeface="Calibri" panose="020F0502020204030204" pitchFamily="34" charset="0"/>
              </a:rPr>
              <a:t>Advanced Technology Microwave Sounder (ATMS)  &amp; Cross-track Infrared Sounder (CrIS)</a:t>
            </a:r>
          </a:p>
          <a:p>
            <a:pPr algn="ctr" eaLnBrk="1" hangingPunct="1">
              <a:lnSpc>
                <a:spcPct val="90000"/>
              </a:lnSpc>
              <a:spcBef>
                <a:spcPct val="0"/>
              </a:spcBef>
              <a:buSzTx/>
              <a:buFontTx/>
              <a:buNone/>
            </a:pPr>
            <a:r>
              <a:rPr lang="en-US" altLang="en-US" sz="1000" b="1">
                <a:solidFill>
                  <a:srgbClr val="000000"/>
                </a:solidFill>
                <a:latin typeface="Calibri" panose="020F0502020204030204" pitchFamily="34" charset="0"/>
                <a:cs typeface="Calibri" panose="020F0502020204030204" pitchFamily="34" charset="0"/>
              </a:rPr>
              <a:t>Sounder</a:t>
            </a:r>
          </a:p>
        </p:txBody>
      </p:sp>
      <p:sp>
        <p:nvSpPr>
          <p:cNvPr id="5153" name="Oval 136"/>
          <p:cNvSpPr>
            <a:spLocks noChangeAspect="1" noChangeArrowheads="1"/>
          </p:cNvSpPr>
          <p:nvPr/>
        </p:nvSpPr>
        <p:spPr bwMode="auto">
          <a:xfrm>
            <a:off x="1233488" y="4295775"/>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SzTx/>
              <a:buFontTx/>
              <a:buNone/>
            </a:pPr>
            <a:endParaRPr lang="en-US" altLang="en-US" sz="1800">
              <a:solidFill>
                <a:srgbClr val="000000"/>
              </a:solidFill>
              <a:latin typeface="Calibri" panose="020F0502020204030204" pitchFamily="34" charset="0"/>
              <a:cs typeface="Calibri" panose="020F0502020204030204" pitchFamily="34" charset="0"/>
            </a:endParaRPr>
          </a:p>
        </p:txBody>
      </p:sp>
      <p:pic>
        <p:nvPicPr>
          <p:cNvPr id="5154"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51738" y="3444875"/>
            <a:ext cx="10763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37325" y="3448050"/>
            <a:ext cx="10763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6"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85075" y="3157538"/>
            <a:ext cx="15414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7" name="TextBox 32"/>
          <p:cNvSpPr txBox="1">
            <a:spLocks noChangeArrowheads="1"/>
          </p:cNvSpPr>
          <p:nvPr/>
        </p:nvSpPr>
        <p:spPr bwMode="auto">
          <a:xfrm>
            <a:off x="7959725" y="3173413"/>
            <a:ext cx="124936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SzTx/>
              <a:buFontTx/>
              <a:buNone/>
            </a:pPr>
            <a:r>
              <a:rPr lang="en-US" altLang="en-US" sz="1000" b="1">
                <a:solidFill>
                  <a:srgbClr val="000000"/>
                </a:solidFill>
                <a:latin typeface="Calibri" panose="020F0502020204030204" pitchFamily="34" charset="0"/>
                <a:cs typeface="Calibri" panose="020F0502020204030204" pitchFamily="34" charset="0"/>
              </a:rPr>
              <a:t>Visible Infrared Imaging Radiometer Suite (VIIRS) </a:t>
            </a:r>
          </a:p>
          <a:p>
            <a:pPr algn="ctr" eaLnBrk="1" hangingPunct="1">
              <a:lnSpc>
                <a:spcPct val="90000"/>
              </a:lnSpc>
              <a:spcBef>
                <a:spcPct val="0"/>
              </a:spcBef>
              <a:buSzTx/>
              <a:buFontTx/>
              <a:buNone/>
            </a:pPr>
            <a:r>
              <a:rPr lang="en-US" altLang="en-US" sz="1000" b="1">
                <a:solidFill>
                  <a:srgbClr val="000000"/>
                </a:solidFill>
                <a:latin typeface="Calibri" panose="020F0502020204030204" pitchFamily="34" charset="0"/>
                <a:cs typeface="Calibri" panose="020F0502020204030204" pitchFamily="34" charset="0"/>
              </a:rPr>
              <a:t>Land</a:t>
            </a:r>
          </a:p>
        </p:txBody>
      </p:sp>
      <p:sp>
        <p:nvSpPr>
          <p:cNvPr id="5158" name="TextBox 32"/>
          <p:cNvSpPr txBox="1">
            <a:spLocks noChangeArrowheads="1"/>
          </p:cNvSpPr>
          <p:nvPr/>
        </p:nvSpPr>
        <p:spPr bwMode="auto">
          <a:xfrm>
            <a:off x="6467475" y="3706813"/>
            <a:ext cx="124936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SzTx/>
              <a:buFontTx/>
              <a:buNone/>
            </a:pPr>
            <a:r>
              <a:rPr lang="en-US" altLang="en-US" sz="1000" b="1">
                <a:solidFill>
                  <a:srgbClr val="000000"/>
                </a:solidFill>
                <a:latin typeface="Calibri" panose="020F0502020204030204" pitchFamily="34" charset="0"/>
                <a:cs typeface="Calibri" panose="020F0502020204030204" pitchFamily="34" charset="0"/>
              </a:rPr>
              <a:t>Visible Infrared Imaging Radiometer Suite (VIIRS) </a:t>
            </a:r>
          </a:p>
          <a:p>
            <a:pPr algn="ctr" eaLnBrk="1" hangingPunct="1">
              <a:lnSpc>
                <a:spcPct val="90000"/>
              </a:lnSpc>
              <a:spcBef>
                <a:spcPct val="0"/>
              </a:spcBef>
              <a:buSzTx/>
              <a:buFontTx/>
              <a:buNone/>
            </a:pPr>
            <a:r>
              <a:rPr lang="en-US" altLang="en-US" sz="1000" b="1">
                <a:solidFill>
                  <a:srgbClr val="000000"/>
                </a:solidFill>
                <a:latin typeface="Calibri" panose="020F0502020204030204" pitchFamily="34" charset="0"/>
                <a:cs typeface="Calibri" panose="020F0502020204030204" pitchFamily="34" charset="0"/>
              </a:rPr>
              <a:t>Ocean</a:t>
            </a:r>
          </a:p>
        </p:txBody>
      </p:sp>
      <p:sp>
        <p:nvSpPr>
          <p:cNvPr id="5159" name="TextBox 37"/>
          <p:cNvSpPr txBox="1">
            <a:spLocks noChangeArrowheads="1"/>
          </p:cNvSpPr>
          <p:nvPr/>
        </p:nvSpPr>
        <p:spPr bwMode="auto">
          <a:xfrm>
            <a:off x="7554913" y="3965575"/>
            <a:ext cx="1173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SzTx/>
              <a:buFontTx/>
              <a:buNone/>
            </a:pPr>
            <a:r>
              <a:rPr lang="nn-NO" altLang="en-US" sz="1000" b="1">
                <a:solidFill>
                  <a:srgbClr val="000000"/>
                </a:solidFill>
                <a:latin typeface="Calibri" panose="020F0502020204030204" pitchFamily="34" charset="0"/>
                <a:cs typeface="Calibri" panose="020F0502020204030204" pitchFamily="34" charset="0"/>
              </a:rPr>
              <a:t>Ozone Mapping Profiler Suite (OMPS) </a:t>
            </a:r>
          </a:p>
          <a:p>
            <a:pPr algn="ctr" eaLnBrk="1" hangingPunct="1">
              <a:lnSpc>
                <a:spcPct val="90000"/>
              </a:lnSpc>
              <a:spcBef>
                <a:spcPct val="0"/>
              </a:spcBef>
              <a:buSzTx/>
              <a:buFontTx/>
              <a:buNone/>
            </a:pPr>
            <a:r>
              <a:rPr lang="nn-NO" altLang="en-US" sz="1000" b="1">
                <a:solidFill>
                  <a:srgbClr val="000000"/>
                </a:solidFill>
                <a:latin typeface="Calibri" panose="020F0502020204030204" pitchFamily="34" charset="0"/>
                <a:cs typeface="Calibri" panose="020F0502020204030204" pitchFamily="34" charset="0"/>
              </a:rPr>
              <a:t>Ozone</a:t>
            </a:r>
            <a:endParaRPr lang="en-US" altLang="en-US" sz="800" b="1">
              <a:solidFill>
                <a:srgbClr val="000000"/>
              </a:solidFill>
              <a:latin typeface="Calibri" panose="020F0502020204030204" pitchFamily="34" charset="0"/>
              <a:cs typeface="Calibri" panose="020F0502020204030204" pitchFamily="34" charset="0"/>
            </a:endParaRPr>
          </a:p>
        </p:txBody>
      </p:sp>
      <p:sp>
        <p:nvSpPr>
          <p:cNvPr id="5160" name="Oval 136"/>
          <p:cNvSpPr>
            <a:spLocks noChangeAspect="1" noChangeArrowheads="1"/>
          </p:cNvSpPr>
          <p:nvPr/>
        </p:nvSpPr>
        <p:spPr bwMode="auto">
          <a:xfrm>
            <a:off x="7577138" y="3340100"/>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SzTx/>
              <a:buFontTx/>
              <a:buNone/>
            </a:pPr>
            <a:endParaRPr lang="en-US" altLang="en-US" sz="1800">
              <a:solidFill>
                <a:srgbClr val="000000"/>
              </a:solidFill>
              <a:latin typeface="Calibri" panose="020F0502020204030204" pitchFamily="34" charset="0"/>
              <a:cs typeface="Calibri" panose="020F0502020204030204" pitchFamily="34" charset="0"/>
            </a:endParaRPr>
          </a:p>
        </p:txBody>
      </p:sp>
      <p:sp>
        <p:nvSpPr>
          <p:cNvPr id="5161" name="Oval 136"/>
          <p:cNvSpPr>
            <a:spLocks noChangeAspect="1" noChangeArrowheads="1"/>
          </p:cNvSpPr>
          <p:nvPr/>
        </p:nvSpPr>
        <p:spPr bwMode="auto">
          <a:xfrm>
            <a:off x="7564438" y="3375025"/>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SzTx/>
              <a:buFontTx/>
              <a:buNone/>
            </a:pPr>
            <a:endParaRPr lang="en-US" altLang="en-US" sz="1800">
              <a:solidFill>
                <a:srgbClr val="000000"/>
              </a:solidFill>
              <a:latin typeface="Calibri" panose="020F0502020204030204" pitchFamily="34" charset="0"/>
              <a:cs typeface="Calibri" panose="020F0502020204030204" pitchFamily="34" charset="0"/>
            </a:endParaRPr>
          </a:p>
        </p:txBody>
      </p:sp>
      <p:sp>
        <p:nvSpPr>
          <p:cNvPr id="5162" name="Oval 136"/>
          <p:cNvSpPr>
            <a:spLocks noChangeAspect="1" noChangeArrowheads="1"/>
          </p:cNvSpPr>
          <p:nvPr/>
        </p:nvSpPr>
        <p:spPr bwMode="auto">
          <a:xfrm>
            <a:off x="7494588" y="3409950"/>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buSzTx/>
              <a:buFontTx/>
              <a:buNone/>
            </a:pPr>
            <a:endParaRPr lang="en-US" altLang="en-US" sz="1800">
              <a:solidFill>
                <a:srgbClr val="000000"/>
              </a:solidFill>
              <a:latin typeface="Calibri" panose="020F0502020204030204" pitchFamily="34" charset="0"/>
              <a:cs typeface="Calibri" panose="020F0502020204030204" pitchFamily="34" charset="0"/>
            </a:endParaRPr>
          </a:p>
        </p:txBody>
      </p:sp>
      <p:pic>
        <p:nvPicPr>
          <p:cNvPr id="5163"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48125" y="2552700"/>
            <a:ext cx="154146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4" name="TextBox 32"/>
          <p:cNvSpPr txBox="1">
            <a:spLocks noChangeArrowheads="1"/>
          </p:cNvSpPr>
          <p:nvPr/>
        </p:nvSpPr>
        <p:spPr bwMode="auto">
          <a:xfrm>
            <a:off x="3971925" y="2559050"/>
            <a:ext cx="124936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SzPct val="70000"/>
              <a:buFont typeface="Wingdings" panose="05000000000000000000" pitchFamily="2" charset="2"/>
              <a:buBlip>
                <a:blip r:embed="rId4"/>
              </a:buBlip>
              <a:defRPr sz="2000">
                <a:solidFill>
                  <a:schemeClr val="tx1"/>
                </a:solidFill>
                <a:latin typeface="Arial" panose="020B0604020202020204" pitchFamily="34" charset="0"/>
                <a:ea typeface="MS PGothic" panose="020B0600070205080204" pitchFamily="34" charset="-128"/>
              </a:defRPr>
            </a:lvl1pPr>
            <a:lvl2pPr marL="742950" indent="-285750">
              <a:lnSpc>
                <a:spcPct val="85000"/>
              </a:lnSpc>
              <a:spcBef>
                <a:spcPct val="20000"/>
              </a:spcBef>
              <a:buFont typeface="Times" panose="02020603050405020304" pitchFamily="18" charset="0"/>
              <a:buChar char="•"/>
              <a:defRPr sz="2000">
                <a:solidFill>
                  <a:schemeClr val="tx1"/>
                </a:solidFill>
                <a:latin typeface="Arial" panose="020B0604020202020204" pitchFamily="34" charset="0"/>
                <a:ea typeface="MS PGothic" panose="020B0600070205080204" pitchFamily="34" charset="-128"/>
              </a:defRPr>
            </a:lvl2pPr>
            <a:lvl3pPr marL="11430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3pPr>
            <a:lvl4pPr marL="1600200" indent="-228600">
              <a:lnSpc>
                <a:spcPct val="85000"/>
              </a:lnSpc>
              <a:spcBef>
                <a:spcPct val="20000"/>
              </a:spcBef>
              <a:buChar char="–"/>
              <a:defRPr sz="2000">
                <a:solidFill>
                  <a:schemeClr val="tx1"/>
                </a:solidFill>
                <a:latin typeface="Arial" panose="020B0604020202020204" pitchFamily="34" charset="0"/>
                <a:ea typeface="ヒラギノ角ゴ Pro W3" charset="-128"/>
              </a:defRPr>
            </a:lvl4pPr>
            <a:lvl5pPr marL="2057400" indent="-228600">
              <a:lnSpc>
                <a:spcPct val="85000"/>
              </a:lnSpc>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90000"/>
              </a:lnSpc>
              <a:spcBef>
                <a:spcPct val="0"/>
              </a:spcBef>
              <a:buSzTx/>
              <a:buFontTx/>
              <a:buNone/>
            </a:pPr>
            <a:r>
              <a:rPr lang="en-US" altLang="en-US" sz="1000" b="1">
                <a:solidFill>
                  <a:srgbClr val="000000"/>
                </a:solidFill>
                <a:latin typeface="Calibri" panose="020F0502020204030204" pitchFamily="34" charset="0"/>
                <a:cs typeface="Calibri" panose="020F0502020204030204" pitchFamily="34" charset="0"/>
              </a:rPr>
              <a:t>Visible Infrared Imaging Radiometer Suite (VIIRS) </a:t>
            </a:r>
          </a:p>
          <a:p>
            <a:pPr algn="ctr" eaLnBrk="1" hangingPunct="1">
              <a:lnSpc>
                <a:spcPct val="90000"/>
              </a:lnSpc>
              <a:spcBef>
                <a:spcPct val="0"/>
              </a:spcBef>
              <a:buSzTx/>
              <a:buFontTx/>
              <a:buNone/>
            </a:pPr>
            <a:r>
              <a:rPr lang="en-US" altLang="en-US" sz="1000" b="1">
                <a:solidFill>
                  <a:srgbClr val="000000"/>
                </a:solidFill>
                <a:latin typeface="Calibri" panose="020F0502020204030204" pitchFamily="34" charset="0"/>
                <a:cs typeface="Calibri" panose="020F0502020204030204" pitchFamily="34" charset="0"/>
              </a:rPr>
              <a:t>Atmosphere</a:t>
            </a:r>
          </a:p>
        </p:txBody>
      </p:sp>
      <p:sp>
        <p:nvSpPr>
          <p:cNvPr id="2" name="Slide Number Placeholder 1"/>
          <p:cNvSpPr>
            <a:spLocks noGrp="1"/>
          </p:cNvSpPr>
          <p:nvPr>
            <p:ph type="sldNum" sz="quarter" idx="10"/>
          </p:nvPr>
        </p:nvSpPr>
        <p:spPr/>
        <p:txBody>
          <a:bodyPr/>
          <a:lstStyle/>
          <a:p>
            <a:fld id="{D22852D3-3D0E-4F93-9823-945127AF5D3D}" type="slidenum">
              <a:rPr lang="en-US" altLang="en-US" sz="1200" smtClean="0">
                <a:solidFill>
                  <a:schemeClr val="bg1"/>
                </a:solidFill>
              </a:rPr>
              <a:pPr/>
              <a:t>5</a:t>
            </a:fld>
            <a:endParaRPr lang="en-US" altLang="en-US" sz="1200" dirty="0">
              <a:solidFill>
                <a:schemeClr val="bg1"/>
              </a:solidFill>
            </a:endParaRPr>
          </a:p>
        </p:txBody>
      </p:sp>
    </p:spTree>
    <p:extLst>
      <p:ext uri="{BB962C8B-B14F-4D97-AF65-F5344CB8AC3E}">
        <p14:creationId xmlns:p14="http://schemas.microsoft.com/office/powerpoint/2010/main" val="328923736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0"/>
            <a:ext cx="9144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a:grpSpLocks noChangeAspect="1"/>
          </p:cNvGrpSpPr>
          <p:nvPr/>
        </p:nvGrpSpPr>
        <p:grpSpPr>
          <a:xfrm>
            <a:off x="696463" y="1850180"/>
            <a:ext cx="7837937" cy="4703020"/>
            <a:chOff x="1779588" y="1733550"/>
            <a:chExt cx="5640387" cy="3494088"/>
          </a:xfrm>
        </p:grpSpPr>
        <p:sp>
          <p:nvSpPr>
            <p:cNvPr id="3" name="Freeform 13"/>
            <p:cNvSpPr>
              <a:spLocks/>
            </p:cNvSpPr>
            <p:nvPr/>
          </p:nvSpPr>
          <p:spPr bwMode="auto">
            <a:xfrm>
              <a:off x="7008813" y="1733550"/>
              <a:ext cx="411162" cy="658813"/>
            </a:xfrm>
            <a:custGeom>
              <a:avLst/>
              <a:gdLst>
                <a:gd name="T0" fmla="*/ 60 w 208"/>
                <a:gd name="T1" fmla="*/ 21 h 320"/>
                <a:gd name="T2" fmla="*/ 20 w 208"/>
                <a:gd name="T3" fmla="*/ 93 h 320"/>
                <a:gd name="T4" fmla="*/ 40 w 208"/>
                <a:gd name="T5" fmla="*/ 124 h 320"/>
                <a:gd name="T6" fmla="*/ 20 w 208"/>
                <a:gd name="T7" fmla="*/ 156 h 320"/>
                <a:gd name="T8" fmla="*/ 30 w 208"/>
                <a:gd name="T9" fmla="*/ 166 h 320"/>
                <a:gd name="T10" fmla="*/ 20 w 208"/>
                <a:gd name="T11" fmla="*/ 187 h 320"/>
                <a:gd name="T12" fmla="*/ 20 w 208"/>
                <a:gd name="T13" fmla="*/ 228 h 320"/>
                <a:gd name="T14" fmla="*/ 0 w 208"/>
                <a:gd name="T15" fmla="*/ 249 h 320"/>
                <a:gd name="T16" fmla="*/ 10 w 208"/>
                <a:gd name="T17" fmla="*/ 259 h 320"/>
                <a:gd name="T18" fmla="*/ 60 w 208"/>
                <a:gd name="T19" fmla="*/ 405 h 320"/>
                <a:gd name="T20" fmla="*/ 110 w 208"/>
                <a:gd name="T21" fmla="*/ 415 h 320"/>
                <a:gd name="T22" fmla="*/ 100 w 208"/>
                <a:gd name="T23" fmla="*/ 394 h 320"/>
                <a:gd name="T24" fmla="*/ 130 w 208"/>
                <a:gd name="T25" fmla="*/ 363 h 320"/>
                <a:gd name="T26" fmla="*/ 120 w 208"/>
                <a:gd name="T27" fmla="*/ 342 h 320"/>
                <a:gd name="T28" fmla="*/ 169 w 208"/>
                <a:gd name="T29" fmla="*/ 311 h 320"/>
                <a:gd name="T30" fmla="*/ 169 w 208"/>
                <a:gd name="T31" fmla="*/ 270 h 320"/>
                <a:gd name="T32" fmla="*/ 209 w 208"/>
                <a:gd name="T33" fmla="*/ 270 h 320"/>
                <a:gd name="T34" fmla="*/ 229 w 208"/>
                <a:gd name="T35" fmla="*/ 239 h 320"/>
                <a:gd name="T36" fmla="*/ 259 w 208"/>
                <a:gd name="T37" fmla="*/ 218 h 320"/>
                <a:gd name="T38" fmla="*/ 259 w 208"/>
                <a:gd name="T39" fmla="*/ 187 h 320"/>
                <a:gd name="T40" fmla="*/ 219 w 208"/>
                <a:gd name="T41" fmla="*/ 187 h 320"/>
                <a:gd name="T42" fmla="*/ 209 w 208"/>
                <a:gd name="T43" fmla="*/ 156 h 320"/>
                <a:gd name="T44" fmla="*/ 169 w 208"/>
                <a:gd name="T45" fmla="*/ 156 h 320"/>
                <a:gd name="T46" fmla="*/ 139 w 208"/>
                <a:gd name="T47" fmla="*/ 31 h 320"/>
                <a:gd name="T48" fmla="*/ 120 w 208"/>
                <a:gd name="T49" fmla="*/ 0 h 320"/>
                <a:gd name="T50" fmla="*/ 80 w 208"/>
                <a:gd name="T51" fmla="*/ 10 h 320"/>
                <a:gd name="T52" fmla="*/ 70 w 208"/>
                <a:gd name="T53" fmla="*/ 21 h 320"/>
                <a:gd name="T54" fmla="*/ 60 w 208"/>
                <a:gd name="T55" fmla="*/ 21 h 3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320"/>
                <a:gd name="T86" fmla="*/ 208 w 208"/>
                <a:gd name="T87" fmla="*/ 320 h 3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320">
                  <a:moveTo>
                    <a:pt x="48" y="16"/>
                  </a:moveTo>
                  <a:lnTo>
                    <a:pt x="16" y="72"/>
                  </a:lnTo>
                  <a:lnTo>
                    <a:pt x="32" y="96"/>
                  </a:lnTo>
                  <a:lnTo>
                    <a:pt x="16" y="120"/>
                  </a:lnTo>
                  <a:lnTo>
                    <a:pt x="24" y="128"/>
                  </a:lnTo>
                  <a:lnTo>
                    <a:pt x="16" y="144"/>
                  </a:lnTo>
                  <a:lnTo>
                    <a:pt x="16" y="176"/>
                  </a:lnTo>
                  <a:lnTo>
                    <a:pt x="0" y="192"/>
                  </a:lnTo>
                  <a:lnTo>
                    <a:pt x="8" y="200"/>
                  </a:lnTo>
                  <a:lnTo>
                    <a:pt x="48" y="312"/>
                  </a:lnTo>
                  <a:lnTo>
                    <a:pt x="88" y="320"/>
                  </a:lnTo>
                  <a:lnTo>
                    <a:pt x="80" y="304"/>
                  </a:lnTo>
                  <a:lnTo>
                    <a:pt x="104" y="280"/>
                  </a:lnTo>
                  <a:lnTo>
                    <a:pt x="96" y="264"/>
                  </a:lnTo>
                  <a:lnTo>
                    <a:pt x="136" y="240"/>
                  </a:lnTo>
                  <a:lnTo>
                    <a:pt x="136" y="208"/>
                  </a:lnTo>
                  <a:lnTo>
                    <a:pt x="168" y="208"/>
                  </a:lnTo>
                  <a:lnTo>
                    <a:pt x="184" y="184"/>
                  </a:lnTo>
                  <a:lnTo>
                    <a:pt x="208" y="168"/>
                  </a:lnTo>
                  <a:lnTo>
                    <a:pt x="208" y="144"/>
                  </a:lnTo>
                  <a:lnTo>
                    <a:pt x="176" y="144"/>
                  </a:lnTo>
                  <a:lnTo>
                    <a:pt x="168" y="120"/>
                  </a:lnTo>
                  <a:lnTo>
                    <a:pt x="136" y="120"/>
                  </a:lnTo>
                  <a:lnTo>
                    <a:pt x="112" y="24"/>
                  </a:lnTo>
                  <a:lnTo>
                    <a:pt x="96" y="0"/>
                  </a:lnTo>
                  <a:lnTo>
                    <a:pt x="64" y="8"/>
                  </a:lnTo>
                  <a:lnTo>
                    <a:pt x="56" y="16"/>
                  </a:lnTo>
                  <a:lnTo>
                    <a:pt x="48" y="16"/>
                  </a:lnTo>
                  <a:close/>
                </a:path>
              </a:pathLst>
            </a:custGeom>
            <a:solidFill>
              <a:srgbClr val="3366CC"/>
            </a:solidFill>
            <a:ln w="12700">
              <a:solidFill>
                <a:schemeClr val="bg1"/>
              </a:solidFill>
              <a:prstDash val="solid"/>
              <a:round/>
              <a:headEnd/>
              <a:tailEnd/>
            </a:ln>
          </p:spPr>
          <p:txBody>
            <a:bodyPr/>
            <a:lstStyle/>
            <a:p>
              <a:endParaRPr lang="en-US"/>
            </a:p>
          </p:txBody>
        </p:sp>
        <p:sp>
          <p:nvSpPr>
            <p:cNvPr id="4" name="Freeform 14"/>
            <p:cNvSpPr>
              <a:spLocks/>
            </p:cNvSpPr>
            <p:nvPr/>
          </p:nvSpPr>
          <p:spPr bwMode="auto">
            <a:xfrm>
              <a:off x="6391275" y="3052763"/>
              <a:ext cx="522287" cy="214313"/>
            </a:xfrm>
            <a:custGeom>
              <a:avLst/>
              <a:gdLst>
                <a:gd name="T0" fmla="*/ 0 w 264"/>
                <a:gd name="T1" fmla="*/ 42 h 104"/>
                <a:gd name="T2" fmla="*/ 249 w 264"/>
                <a:gd name="T3" fmla="*/ 0 h 104"/>
                <a:gd name="T4" fmla="*/ 289 w 264"/>
                <a:gd name="T5" fmla="*/ 93 h 104"/>
                <a:gd name="T6" fmla="*/ 329 w 264"/>
                <a:gd name="T7" fmla="*/ 83 h 104"/>
                <a:gd name="T8" fmla="*/ 329 w 264"/>
                <a:gd name="T9" fmla="*/ 135 h 104"/>
                <a:gd name="T10" fmla="*/ 299 w 264"/>
                <a:gd name="T11" fmla="*/ 135 h 104"/>
                <a:gd name="T12" fmla="*/ 269 w 264"/>
                <a:gd name="T13" fmla="*/ 104 h 104"/>
                <a:gd name="T14" fmla="*/ 249 w 264"/>
                <a:gd name="T15" fmla="*/ 73 h 104"/>
                <a:gd name="T16" fmla="*/ 239 w 264"/>
                <a:gd name="T17" fmla="*/ 10 h 104"/>
                <a:gd name="T18" fmla="*/ 229 w 264"/>
                <a:gd name="T19" fmla="*/ 42 h 104"/>
                <a:gd name="T20" fmla="*/ 249 w 264"/>
                <a:gd name="T21" fmla="*/ 125 h 104"/>
                <a:gd name="T22" fmla="*/ 169 w 264"/>
                <a:gd name="T23" fmla="*/ 135 h 104"/>
                <a:gd name="T24" fmla="*/ 169 w 264"/>
                <a:gd name="T25" fmla="*/ 73 h 104"/>
                <a:gd name="T26" fmla="*/ 130 w 264"/>
                <a:gd name="T27" fmla="*/ 52 h 104"/>
                <a:gd name="T28" fmla="*/ 90 w 264"/>
                <a:gd name="T29" fmla="*/ 42 h 104"/>
                <a:gd name="T30" fmla="*/ 10 w 264"/>
                <a:gd name="T31" fmla="*/ 83 h 104"/>
                <a:gd name="T32" fmla="*/ 0 w 264"/>
                <a:gd name="T33" fmla="*/ 42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4"/>
                <a:gd name="T52" fmla="*/ 0 h 104"/>
                <a:gd name="T53" fmla="*/ 264 w 264"/>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4" h="104">
                  <a:moveTo>
                    <a:pt x="0" y="32"/>
                  </a:moveTo>
                  <a:lnTo>
                    <a:pt x="200" y="0"/>
                  </a:lnTo>
                  <a:lnTo>
                    <a:pt x="232" y="72"/>
                  </a:lnTo>
                  <a:lnTo>
                    <a:pt x="264" y="64"/>
                  </a:lnTo>
                  <a:lnTo>
                    <a:pt x="264" y="104"/>
                  </a:lnTo>
                  <a:lnTo>
                    <a:pt x="240" y="104"/>
                  </a:lnTo>
                  <a:lnTo>
                    <a:pt x="216" y="80"/>
                  </a:lnTo>
                  <a:lnTo>
                    <a:pt x="200" y="56"/>
                  </a:lnTo>
                  <a:lnTo>
                    <a:pt x="192" y="8"/>
                  </a:lnTo>
                  <a:lnTo>
                    <a:pt x="184" y="32"/>
                  </a:lnTo>
                  <a:lnTo>
                    <a:pt x="200" y="96"/>
                  </a:lnTo>
                  <a:lnTo>
                    <a:pt x="136" y="104"/>
                  </a:lnTo>
                  <a:lnTo>
                    <a:pt x="136" y="56"/>
                  </a:lnTo>
                  <a:lnTo>
                    <a:pt x="104" y="40"/>
                  </a:lnTo>
                  <a:lnTo>
                    <a:pt x="72" y="32"/>
                  </a:lnTo>
                  <a:lnTo>
                    <a:pt x="8" y="64"/>
                  </a:lnTo>
                  <a:lnTo>
                    <a:pt x="0" y="32"/>
                  </a:lnTo>
                  <a:close/>
                </a:path>
              </a:pathLst>
            </a:custGeom>
            <a:solidFill>
              <a:srgbClr val="3366CC"/>
            </a:solidFill>
            <a:ln w="12700">
              <a:solidFill>
                <a:schemeClr val="bg1"/>
              </a:solidFill>
              <a:prstDash val="solid"/>
              <a:round/>
              <a:headEnd/>
              <a:tailEnd/>
            </a:ln>
          </p:spPr>
          <p:txBody>
            <a:bodyPr/>
            <a:lstStyle/>
            <a:p>
              <a:endParaRPr lang="en-US"/>
            </a:p>
          </p:txBody>
        </p:sp>
        <p:sp>
          <p:nvSpPr>
            <p:cNvPr id="5" name="Freeform 15"/>
            <p:cNvSpPr>
              <a:spLocks/>
            </p:cNvSpPr>
            <p:nvPr/>
          </p:nvSpPr>
          <p:spPr bwMode="auto">
            <a:xfrm>
              <a:off x="2017713" y="1782763"/>
              <a:ext cx="712787" cy="544513"/>
            </a:xfrm>
            <a:custGeom>
              <a:avLst/>
              <a:gdLst>
                <a:gd name="T0" fmla="*/ 110 w 360"/>
                <a:gd name="T1" fmla="*/ 0 h 264"/>
                <a:gd name="T2" fmla="*/ 200 w 360"/>
                <a:gd name="T3" fmla="*/ 31 h 264"/>
                <a:gd name="T4" fmla="*/ 269 w 360"/>
                <a:gd name="T5" fmla="*/ 42 h 264"/>
                <a:gd name="T6" fmla="*/ 309 w 360"/>
                <a:gd name="T7" fmla="*/ 52 h 264"/>
                <a:gd name="T8" fmla="*/ 339 w 360"/>
                <a:gd name="T9" fmla="*/ 62 h 264"/>
                <a:gd name="T10" fmla="*/ 389 w 360"/>
                <a:gd name="T11" fmla="*/ 73 h 264"/>
                <a:gd name="T12" fmla="*/ 449 w 360"/>
                <a:gd name="T13" fmla="*/ 83 h 264"/>
                <a:gd name="T14" fmla="*/ 409 w 360"/>
                <a:gd name="T15" fmla="*/ 343 h 264"/>
                <a:gd name="T16" fmla="*/ 239 w 360"/>
                <a:gd name="T17" fmla="*/ 301 h 264"/>
                <a:gd name="T18" fmla="*/ 210 w 360"/>
                <a:gd name="T19" fmla="*/ 322 h 264"/>
                <a:gd name="T20" fmla="*/ 180 w 360"/>
                <a:gd name="T21" fmla="*/ 291 h 264"/>
                <a:gd name="T22" fmla="*/ 150 w 360"/>
                <a:gd name="T23" fmla="*/ 322 h 264"/>
                <a:gd name="T24" fmla="*/ 130 w 360"/>
                <a:gd name="T25" fmla="*/ 301 h 264"/>
                <a:gd name="T26" fmla="*/ 60 w 360"/>
                <a:gd name="T27" fmla="*/ 291 h 264"/>
                <a:gd name="T28" fmla="*/ 70 w 360"/>
                <a:gd name="T29" fmla="*/ 249 h 264"/>
                <a:gd name="T30" fmla="*/ 20 w 360"/>
                <a:gd name="T31" fmla="*/ 249 h 264"/>
                <a:gd name="T32" fmla="*/ 10 w 360"/>
                <a:gd name="T33" fmla="*/ 229 h 264"/>
                <a:gd name="T34" fmla="*/ 20 w 360"/>
                <a:gd name="T35" fmla="*/ 197 h 264"/>
                <a:gd name="T36" fmla="*/ 10 w 360"/>
                <a:gd name="T37" fmla="*/ 177 h 264"/>
                <a:gd name="T38" fmla="*/ 10 w 360"/>
                <a:gd name="T39" fmla="*/ 104 h 264"/>
                <a:gd name="T40" fmla="*/ 0 w 360"/>
                <a:gd name="T41" fmla="*/ 62 h 264"/>
                <a:gd name="T42" fmla="*/ 10 w 360"/>
                <a:gd name="T43" fmla="*/ 42 h 264"/>
                <a:gd name="T44" fmla="*/ 30 w 360"/>
                <a:gd name="T45" fmla="*/ 42 h 264"/>
                <a:gd name="T46" fmla="*/ 50 w 360"/>
                <a:gd name="T47" fmla="*/ 73 h 264"/>
                <a:gd name="T48" fmla="*/ 100 w 360"/>
                <a:gd name="T49" fmla="*/ 83 h 264"/>
                <a:gd name="T50" fmla="*/ 110 w 360"/>
                <a:gd name="T51" fmla="*/ 104 h 264"/>
                <a:gd name="T52" fmla="*/ 90 w 360"/>
                <a:gd name="T53" fmla="*/ 104 h 264"/>
                <a:gd name="T54" fmla="*/ 80 w 360"/>
                <a:gd name="T55" fmla="*/ 125 h 264"/>
                <a:gd name="T56" fmla="*/ 100 w 360"/>
                <a:gd name="T57" fmla="*/ 135 h 264"/>
                <a:gd name="T58" fmla="*/ 100 w 360"/>
                <a:gd name="T59" fmla="*/ 156 h 264"/>
                <a:gd name="T60" fmla="*/ 80 w 360"/>
                <a:gd name="T61" fmla="*/ 166 h 264"/>
                <a:gd name="T62" fmla="*/ 80 w 360"/>
                <a:gd name="T63" fmla="*/ 177 h 264"/>
                <a:gd name="T64" fmla="*/ 110 w 360"/>
                <a:gd name="T65" fmla="*/ 177 h 264"/>
                <a:gd name="T66" fmla="*/ 110 w 360"/>
                <a:gd name="T67" fmla="*/ 146 h 264"/>
                <a:gd name="T68" fmla="*/ 140 w 360"/>
                <a:gd name="T69" fmla="*/ 125 h 264"/>
                <a:gd name="T70" fmla="*/ 110 w 360"/>
                <a:gd name="T71" fmla="*/ 62 h 264"/>
                <a:gd name="T72" fmla="*/ 130 w 360"/>
                <a:gd name="T73" fmla="*/ 52 h 264"/>
                <a:gd name="T74" fmla="*/ 110 w 360"/>
                <a:gd name="T75" fmla="*/ 0 h 2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0"/>
                <a:gd name="T115" fmla="*/ 0 h 264"/>
                <a:gd name="T116" fmla="*/ 360 w 360"/>
                <a:gd name="T117" fmla="*/ 264 h 2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0" h="264">
                  <a:moveTo>
                    <a:pt x="88" y="0"/>
                  </a:moveTo>
                  <a:lnTo>
                    <a:pt x="160" y="24"/>
                  </a:lnTo>
                  <a:lnTo>
                    <a:pt x="216" y="32"/>
                  </a:lnTo>
                  <a:lnTo>
                    <a:pt x="248" y="40"/>
                  </a:lnTo>
                  <a:lnTo>
                    <a:pt x="272" y="48"/>
                  </a:lnTo>
                  <a:lnTo>
                    <a:pt x="312" y="56"/>
                  </a:lnTo>
                  <a:lnTo>
                    <a:pt x="360" y="64"/>
                  </a:lnTo>
                  <a:lnTo>
                    <a:pt x="328" y="264"/>
                  </a:lnTo>
                  <a:lnTo>
                    <a:pt x="192" y="232"/>
                  </a:lnTo>
                  <a:lnTo>
                    <a:pt x="168" y="248"/>
                  </a:lnTo>
                  <a:lnTo>
                    <a:pt x="144" y="224"/>
                  </a:lnTo>
                  <a:lnTo>
                    <a:pt x="120" y="248"/>
                  </a:lnTo>
                  <a:lnTo>
                    <a:pt x="104" y="232"/>
                  </a:lnTo>
                  <a:lnTo>
                    <a:pt x="48" y="224"/>
                  </a:lnTo>
                  <a:lnTo>
                    <a:pt x="56" y="192"/>
                  </a:lnTo>
                  <a:lnTo>
                    <a:pt x="16" y="192"/>
                  </a:lnTo>
                  <a:lnTo>
                    <a:pt x="8" y="176"/>
                  </a:lnTo>
                  <a:lnTo>
                    <a:pt x="16" y="152"/>
                  </a:lnTo>
                  <a:lnTo>
                    <a:pt x="8" y="136"/>
                  </a:lnTo>
                  <a:lnTo>
                    <a:pt x="8" y="80"/>
                  </a:lnTo>
                  <a:lnTo>
                    <a:pt x="0" y="48"/>
                  </a:lnTo>
                  <a:lnTo>
                    <a:pt x="8" y="32"/>
                  </a:lnTo>
                  <a:lnTo>
                    <a:pt x="24" y="32"/>
                  </a:lnTo>
                  <a:lnTo>
                    <a:pt x="40" y="56"/>
                  </a:lnTo>
                  <a:lnTo>
                    <a:pt x="80" y="64"/>
                  </a:lnTo>
                  <a:lnTo>
                    <a:pt x="88" y="80"/>
                  </a:lnTo>
                  <a:lnTo>
                    <a:pt x="72" y="80"/>
                  </a:lnTo>
                  <a:lnTo>
                    <a:pt x="64" y="96"/>
                  </a:lnTo>
                  <a:lnTo>
                    <a:pt x="80" y="104"/>
                  </a:lnTo>
                  <a:lnTo>
                    <a:pt x="80" y="120"/>
                  </a:lnTo>
                  <a:lnTo>
                    <a:pt x="64" y="128"/>
                  </a:lnTo>
                  <a:lnTo>
                    <a:pt x="64" y="136"/>
                  </a:lnTo>
                  <a:lnTo>
                    <a:pt x="88" y="136"/>
                  </a:lnTo>
                  <a:lnTo>
                    <a:pt x="88" y="112"/>
                  </a:lnTo>
                  <a:lnTo>
                    <a:pt x="112" y="96"/>
                  </a:lnTo>
                  <a:lnTo>
                    <a:pt x="88" y="48"/>
                  </a:lnTo>
                  <a:lnTo>
                    <a:pt x="104" y="40"/>
                  </a:lnTo>
                  <a:lnTo>
                    <a:pt x="88" y="0"/>
                  </a:lnTo>
                  <a:close/>
                </a:path>
              </a:pathLst>
            </a:custGeom>
            <a:solidFill>
              <a:srgbClr val="3366CC"/>
            </a:solidFill>
            <a:ln w="12700">
              <a:solidFill>
                <a:schemeClr val="bg1"/>
              </a:solidFill>
              <a:prstDash val="solid"/>
              <a:round/>
              <a:headEnd/>
              <a:tailEnd/>
            </a:ln>
          </p:spPr>
          <p:txBody>
            <a:bodyPr/>
            <a:lstStyle/>
            <a:p>
              <a:endParaRPr lang="en-US"/>
            </a:p>
          </p:txBody>
        </p:sp>
        <p:sp>
          <p:nvSpPr>
            <p:cNvPr id="6" name="Freeform 16"/>
            <p:cNvSpPr>
              <a:spLocks/>
            </p:cNvSpPr>
            <p:nvPr/>
          </p:nvSpPr>
          <p:spPr bwMode="auto">
            <a:xfrm>
              <a:off x="1858963" y="2178050"/>
              <a:ext cx="871537" cy="692150"/>
            </a:xfrm>
            <a:custGeom>
              <a:avLst/>
              <a:gdLst>
                <a:gd name="T0" fmla="*/ 120 w 440"/>
                <a:gd name="T1" fmla="*/ 0 h 336"/>
                <a:gd name="T2" fmla="*/ 100 w 440"/>
                <a:gd name="T3" fmla="*/ 10 h 336"/>
                <a:gd name="T4" fmla="*/ 90 w 440"/>
                <a:gd name="T5" fmla="*/ 52 h 336"/>
                <a:gd name="T6" fmla="*/ 80 w 440"/>
                <a:gd name="T7" fmla="*/ 83 h 336"/>
                <a:gd name="T8" fmla="*/ 70 w 440"/>
                <a:gd name="T9" fmla="*/ 104 h 336"/>
                <a:gd name="T10" fmla="*/ 60 w 440"/>
                <a:gd name="T11" fmla="*/ 135 h 336"/>
                <a:gd name="T12" fmla="*/ 50 w 440"/>
                <a:gd name="T13" fmla="*/ 166 h 336"/>
                <a:gd name="T14" fmla="*/ 40 w 440"/>
                <a:gd name="T15" fmla="*/ 197 h 336"/>
                <a:gd name="T16" fmla="*/ 20 w 440"/>
                <a:gd name="T17" fmla="*/ 228 h 336"/>
                <a:gd name="T18" fmla="*/ 0 w 440"/>
                <a:gd name="T19" fmla="*/ 270 h 336"/>
                <a:gd name="T20" fmla="*/ 0 w 440"/>
                <a:gd name="T21" fmla="*/ 343 h 336"/>
                <a:gd name="T22" fmla="*/ 309 w 440"/>
                <a:gd name="T23" fmla="*/ 405 h 336"/>
                <a:gd name="T24" fmla="*/ 449 w 440"/>
                <a:gd name="T25" fmla="*/ 436 h 336"/>
                <a:gd name="T26" fmla="*/ 479 w 440"/>
                <a:gd name="T27" fmla="*/ 291 h 336"/>
                <a:gd name="T28" fmla="*/ 499 w 440"/>
                <a:gd name="T29" fmla="*/ 270 h 336"/>
                <a:gd name="T30" fmla="*/ 479 w 440"/>
                <a:gd name="T31" fmla="*/ 239 h 336"/>
                <a:gd name="T32" fmla="*/ 489 w 440"/>
                <a:gd name="T33" fmla="*/ 208 h 336"/>
                <a:gd name="T34" fmla="*/ 549 w 440"/>
                <a:gd name="T35" fmla="*/ 145 h 336"/>
                <a:gd name="T36" fmla="*/ 509 w 440"/>
                <a:gd name="T37" fmla="*/ 93 h 336"/>
                <a:gd name="T38" fmla="*/ 339 w 440"/>
                <a:gd name="T39" fmla="*/ 52 h 336"/>
                <a:gd name="T40" fmla="*/ 309 w 440"/>
                <a:gd name="T41" fmla="*/ 73 h 336"/>
                <a:gd name="T42" fmla="*/ 279 w 440"/>
                <a:gd name="T43" fmla="*/ 42 h 336"/>
                <a:gd name="T44" fmla="*/ 250 w 440"/>
                <a:gd name="T45" fmla="*/ 73 h 336"/>
                <a:gd name="T46" fmla="*/ 230 w 440"/>
                <a:gd name="T47" fmla="*/ 42 h 336"/>
                <a:gd name="T48" fmla="*/ 160 w 440"/>
                <a:gd name="T49" fmla="*/ 42 h 336"/>
                <a:gd name="T50" fmla="*/ 170 w 440"/>
                <a:gd name="T51" fmla="*/ 0 h 336"/>
                <a:gd name="T52" fmla="*/ 120 w 440"/>
                <a:gd name="T53" fmla="*/ 0 h 3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0"/>
                <a:gd name="T82" fmla="*/ 0 h 336"/>
                <a:gd name="T83" fmla="*/ 440 w 440"/>
                <a:gd name="T84" fmla="*/ 336 h 3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0" h="336">
                  <a:moveTo>
                    <a:pt x="96" y="0"/>
                  </a:moveTo>
                  <a:lnTo>
                    <a:pt x="80" y="8"/>
                  </a:lnTo>
                  <a:lnTo>
                    <a:pt x="72" y="40"/>
                  </a:lnTo>
                  <a:lnTo>
                    <a:pt x="64" y="64"/>
                  </a:lnTo>
                  <a:lnTo>
                    <a:pt x="56" y="80"/>
                  </a:lnTo>
                  <a:lnTo>
                    <a:pt x="48" y="104"/>
                  </a:lnTo>
                  <a:lnTo>
                    <a:pt x="40" y="128"/>
                  </a:lnTo>
                  <a:lnTo>
                    <a:pt x="32" y="152"/>
                  </a:lnTo>
                  <a:lnTo>
                    <a:pt x="16" y="176"/>
                  </a:lnTo>
                  <a:lnTo>
                    <a:pt x="0" y="208"/>
                  </a:lnTo>
                  <a:lnTo>
                    <a:pt x="0" y="264"/>
                  </a:lnTo>
                  <a:lnTo>
                    <a:pt x="248" y="312"/>
                  </a:lnTo>
                  <a:lnTo>
                    <a:pt x="360" y="336"/>
                  </a:lnTo>
                  <a:lnTo>
                    <a:pt x="384" y="224"/>
                  </a:lnTo>
                  <a:lnTo>
                    <a:pt x="400" y="208"/>
                  </a:lnTo>
                  <a:lnTo>
                    <a:pt x="384" y="184"/>
                  </a:lnTo>
                  <a:lnTo>
                    <a:pt x="392" y="160"/>
                  </a:lnTo>
                  <a:lnTo>
                    <a:pt x="440" y="112"/>
                  </a:lnTo>
                  <a:lnTo>
                    <a:pt x="408" y="72"/>
                  </a:lnTo>
                  <a:lnTo>
                    <a:pt x="272" y="40"/>
                  </a:lnTo>
                  <a:lnTo>
                    <a:pt x="248" y="56"/>
                  </a:lnTo>
                  <a:lnTo>
                    <a:pt x="224" y="32"/>
                  </a:lnTo>
                  <a:lnTo>
                    <a:pt x="200" y="56"/>
                  </a:lnTo>
                  <a:lnTo>
                    <a:pt x="184" y="32"/>
                  </a:lnTo>
                  <a:lnTo>
                    <a:pt x="128" y="32"/>
                  </a:lnTo>
                  <a:lnTo>
                    <a:pt x="136" y="0"/>
                  </a:lnTo>
                  <a:lnTo>
                    <a:pt x="96" y="0"/>
                  </a:lnTo>
                  <a:close/>
                </a:path>
              </a:pathLst>
            </a:custGeom>
            <a:solidFill>
              <a:srgbClr val="3366CC"/>
            </a:solidFill>
            <a:ln w="12700">
              <a:solidFill>
                <a:schemeClr val="bg1"/>
              </a:solidFill>
              <a:prstDash val="solid"/>
              <a:round/>
              <a:headEnd/>
              <a:tailEnd/>
            </a:ln>
          </p:spPr>
          <p:txBody>
            <a:bodyPr/>
            <a:lstStyle/>
            <a:p>
              <a:endParaRPr lang="en-US"/>
            </a:p>
          </p:txBody>
        </p:sp>
        <p:sp>
          <p:nvSpPr>
            <p:cNvPr id="7" name="Freeform 17"/>
            <p:cNvSpPr>
              <a:spLocks/>
            </p:cNvSpPr>
            <p:nvPr/>
          </p:nvSpPr>
          <p:spPr bwMode="auto">
            <a:xfrm>
              <a:off x="1779588" y="2722563"/>
              <a:ext cx="935037" cy="1482725"/>
            </a:xfrm>
            <a:custGeom>
              <a:avLst/>
              <a:gdLst>
                <a:gd name="T0" fmla="*/ 50 w 472"/>
                <a:gd name="T1" fmla="*/ 0 h 720"/>
                <a:gd name="T2" fmla="*/ 309 w 472"/>
                <a:gd name="T3" fmla="*/ 52 h 720"/>
                <a:gd name="T4" fmla="*/ 260 w 472"/>
                <a:gd name="T5" fmla="*/ 332 h 720"/>
                <a:gd name="T6" fmla="*/ 559 w 472"/>
                <a:gd name="T7" fmla="*/ 747 h 720"/>
                <a:gd name="T8" fmla="*/ 589 w 472"/>
                <a:gd name="T9" fmla="*/ 799 h 720"/>
                <a:gd name="T10" fmla="*/ 559 w 472"/>
                <a:gd name="T11" fmla="*/ 830 h 720"/>
                <a:gd name="T12" fmla="*/ 539 w 472"/>
                <a:gd name="T13" fmla="*/ 872 h 720"/>
                <a:gd name="T14" fmla="*/ 519 w 472"/>
                <a:gd name="T15" fmla="*/ 903 h 720"/>
                <a:gd name="T16" fmla="*/ 539 w 472"/>
                <a:gd name="T17" fmla="*/ 924 h 720"/>
                <a:gd name="T18" fmla="*/ 509 w 472"/>
                <a:gd name="T19" fmla="*/ 934 h 720"/>
                <a:gd name="T20" fmla="*/ 329 w 472"/>
                <a:gd name="T21" fmla="*/ 924 h 720"/>
                <a:gd name="T22" fmla="*/ 319 w 472"/>
                <a:gd name="T23" fmla="*/ 872 h 720"/>
                <a:gd name="T24" fmla="*/ 290 w 472"/>
                <a:gd name="T25" fmla="*/ 830 h 720"/>
                <a:gd name="T26" fmla="*/ 270 w 472"/>
                <a:gd name="T27" fmla="*/ 820 h 720"/>
                <a:gd name="T28" fmla="*/ 260 w 472"/>
                <a:gd name="T29" fmla="*/ 789 h 720"/>
                <a:gd name="T30" fmla="*/ 240 w 472"/>
                <a:gd name="T31" fmla="*/ 778 h 720"/>
                <a:gd name="T32" fmla="*/ 220 w 472"/>
                <a:gd name="T33" fmla="*/ 758 h 720"/>
                <a:gd name="T34" fmla="*/ 220 w 472"/>
                <a:gd name="T35" fmla="*/ 737 h 720"/>
                <a:gd name="T36" fmla="*/ 200 w 472"/>
                <a:gd name="T37" fmla="*/ 716 h 720"/>
                <a:gd name="T38" fmla="*/ 170 w 472"/>
                <a:gd name="T39" fmla="*/ 726 h 720"/>
                <a:gd name="T40" fmla="*/ 140 w 472"/>
                <a:gd name="T41" fmla="*/ 716 h 720"/>
                <a:gd name="T42" fmla="*/ 140 w 472"/>
                <a:gd name="T43" fmla="*/ 706 h 720"/>
                <a:gd name="T44" fmla="*/ 140 w 472"/>
                <a:gd name="T45" fmla="*/ 675 h 720"/>
                <a:gd name="T46" fmla="*/ 130 w 472"/>
                <a:gd name="T47" fmla="*/ 654 h 720"/>
                <a:gd name="T48" fmla="*/ 120 w 472"/>
                <a:gd name="T49" fmla="*/ 623 h 720"/>
                <a:gd name="T50" fmla="*/ 110 w 472"/>
                <a:gd name="T51" fmla="*/ 602 h 720"/>
                <a:gd name="T52" fmla="*/ 110 w 472"/>
                <a:gd name="T53" fmla="*/ 581 h 720"/>
                <a:gd name="T54" fmla="*/ 80 w 472"/>
                <a:gd name="T55" fmla="*/ 540 h 720"/>
                <a:gd name="T56" fmla="*/ 80 w 472"/>
                <a:gd name="T57" fmla="*/ 509 h 720"/>
                <a:gd name="T58" fmla="*/ 100 w 472"/>
                <a:gd name="T59" fmla="*/ 498 h 720"/>
                <a:gd name="T60" fmla="*/ 100 w 472"/>
                <a:gd name="T61" fmla="*/ 488 h 720"/>
                <a:gd name="T62" fmla="*/ 80 w 472"/>
                <a:gd name="T63" fmla="*/ 477 h 720"/>
                <a:gd name="T64" fmla="*/ 70 w 472"/>
                <a:gd name="T65" fmla="*/ 457 h 720"/>
                <a:gd name="T66" fmla="*/ 60 w 472"/>
                <a:gd name="T67" fmla="*/ 405 h 720"/>
                <a:gd name="T68" fmla="*/ 90 w 472"/>
                <a:gd name="T69" fmla="*/ 436 h 720"/>
                <a:gd name="T70" fmla="*/ 70 w 472"/>
                <a:gd name="T71" fmla="*/ 394 h 720"/>
                <a:gd name="T72" fmla="*/ 100 w 472"/>
                <a:gd name="T73" fmla="*/ 394 h 720"/>
                <a:gd name="T74" fmla="*/ 100 w 472"/>
                <a:gd name="T75" fmla="*/ 374 h 720"/>
                <a:gd name="T76" fmla="*/ 70 w 472"/>
                <a:gd name="T77" fmla="*/ 363 h 720"/>
                <a:gd name="T78" fmla="*/ 60 w 472"/>
                <a:gd name="T79" fmla="*/ 384 h 720"/>
                <a:gd name="T80" fmla="*/ 50 w 472"/>
                <a:gd name="T81" fmla="*/ 374 h 720"/>
                <a:gd name="T82" fmla="*/ 10 w 472"/>
                <a:gd name="T83" fmla="*/ 270 h 720"/>
                <a:gd name="T84" fmla="*/ 20 w 472"/>
                <a:gd name="T85" fmla="*/ 197 h 720"/>
                <a:gd name="T86" fmla="*/ 0 w 472"/>
                <a:gd name="T87" fmla="*/ 156 h 720"/>
                <a:gd name="T88" fmla="*/ 10 w 472"/>
                <a:gd name="T89" fmla="*/ 114 h 720"/>
                <a:gd name="T90" fmla="*/ 30 w 472"/>
                <a:gd name="T91" fmla="*/ 114 h 720"/>
                <a:gd name="T92" fmla="*/ 50 w 472"/>
                <a:gd name="T93" fmla="*/ 62 h 720"/>
                <a:gd name="T94" fmla="*/ 50 w 472"/>
                <a:gd name="T95" fmla="*/ 0 h 7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2"/>
                <a:gd name="T145" fmla="*/ 0 h 720"/>
                <a:gd name="T146" fmla="*/ 472 w 472"/>
                <a:gd name="T147" fmla="*/ 720 h 7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2" h="720">
                  <a:moveTo>
                    <a:pt x="40" y="0"/>
                  </a:moveTo>
                  <a:lnTo>
                    <a:pt x="248" y="40"/>
                  </a:lnTo>
                  <a:lnTo>
                    <a:pt x="208" y="256"/>
                  </a:lnTo>
                  <a:lnTo>
                    <a:pt x="448" y="576"/>
                  </a:lnTo>
                  <a:lnTo>
                    <a:pt x="472" y="616"/>
                  </a:lnTo>
                  <a:lnTo>
                    <a:pt x="448" y="640"/>
                  </a:lnTo>
                  <a:lnTo>
                    <a:pt x="432" y="672"/>
                  </a:lnTo>
                  <a:lnTo>
                    <a:pt x="416" y="696"/>
                  </a:lnTo>
                  <a:lnTo>
                    <a:pt x="432" y="712"/>
                  </a:lnTo>
                  <a:lnTo>
                    <a:pt x="408" y="720"/>
                  </a:lnTo>
                  <a:lnTo>
                    <a:pt x="264" y="712"/>
                  </a:lnTo>
                  <a:lnTo>
                    <a:pt x="256" y="672"/>
                  </a:lnTo>
                  <a:lnTo>
                    <a:pt x="232" y="640"/>
                  </a:lnTo>
                  <a:lnTo>
                    <a:pt x="216" y="632"/>
                  </a:lnTo>
                  <a:lnTo>
                    <a:pt x="208" y="608"/>
                  </a:lnTo>
                  <a:lnTo>
                    <a:pt x="192" y="600"/>
                  </a:lnTo>
                  <a:lnTo>
                    <a:pt x="176" y="584"/>
                  </a:lnTo>
                  <a:lnTo>
                    <a:pt x="176" y="568"/>
                  </a:lnTo>
                  <a:lnTo>
                    <a:pt x="160" y="552"/>
                  </a:lnTo>
                  <a:lnTo>
                    <a:pt x="136" y="560"/>
                  </a:lnTo>
                  <a:lnTo>
                    <a:pt x="112" y="552"/>
                  </a:lnTo>
                  <a:lnTo>
                    <a:pt x="112" y="544"/>
                  </a:lnTo>
                  <a:lnTo>
                    <a:pt x="112" y="520"/>
                  </a:lnTo>
                  <a:lnTo>
                    <a:pt x="104" y="504"/>
                  </a:lnTo>
                  <a:lnTo>
                    <a:pt x="96" y="480"/>
                  </a:lnTo>
                  <a:lnTo>
                    <a:pt x="88" y="464"/>
                  </a:lnTo>
                  <a:lnTo>
                    <a:pt x="88" y="448"/>
                  </a:lnTo>
                  <a:lnTo>
                    <a:pt x="64" y="416"/>
                  </a:lnTo>
                  <a:lnTo>
                    <a:pt x="64" y="392"/>
                  </a:lnTo>
                  <a:lnTo>
                    <a:pt x="80" y="384"/>
                  </a:lnTo>
                  <a:lnTo>
                    <a:pt x="80" y="376"/>
                  </a:lnTo>
                  <a:lnTo>
                    <a:pt x="64" y="368"/>
                  </a:lnTo>
                  <a:lnTo>
                    <a:pt x="56" y="352"/>
                  </a:lnTo>
                  <a:lnTo>
                    <a:pt x="48" y="312"/>
                  </a:lnTo>
                  <a:lnTo>
                    <a:pt x="72" y="336"/>
                  </a:lnTo>
                  <a:lnTo>
                    <a:pt x="56" y="304"/>
                  </a:lnTo>
                  <a:lnTo>
                    <a:pt x="80" y="304"/>
                  </a:lnTo>
                  <a:lnTo>
                    <a:pt x="80" y="288"/>
                  </a:lnTo>
                  <a:lnTo>
                    <a:pt x="56" y="280"/>
                  </a:lnTo>
                  <a:lnTo>
                    <a:pt x="48" y="296"/>
                  </a:lnTo>
                  <a:lnTo>
                    <a:pt x="40" y="288"/>
                  </a:lnTo>
                  <a:lnTo>
                    <a:pt x="8" y="208"/>
                  </a:lnTo>
                  <a:lnTo>
                    <a:pt x="16" y="152"/>
                  </a:lnTo>
                  <a:lnTo>
                    <a:pt x="0" y="120"/>
                  </a:lnTo>
                  <a:lnTo>
                    <a:pt x="8" y="88"/>
                  </a:lnTo>
                  <a:lnTo>
                    <a:pt x="24" y="88"/>
                  </a:lnTo>
                  <a:lnTo>
                    <a:pt x="40" y="48"/>
                  </a:lnTo>
                  <a:lnTo>
                    <a:pt x="40" y="0"/>
                  </a:lnTo>
                  <a:close/>
                </a:path>
              </a:pathLst>
            </a:custGeom>
            <a:solidFill>
              <a:srgbClr val="3366CC"/>
            </a:solidFill>
            <a:ln w="12700">
              <a:solidFill>
                <a:schemeClr val="bg1"/>
              </a:solidFill>
              <a:prstDash val="solid"/>
              <a:round/>
              <a:headEnd/>
              <a:tailEnd/>
            </a:ln>
          </p:spPr>
          <p:txBody>
            <a:bodyPr/>
            <a:lstStyle/>
            <a:p>
              <a:endParaRPr lang="en-US"/>
            </a:p>
          </p:txBody>
        </p:sp>
        <p:sp>
          <p:nvSpPr>
            <p:cNvPr id="8" name="Freeform 18"/>
            <p:cNvSpPr>
              <a:spLocks/>
            </p:cNvSpPr>
            <p:nvPr/>
          </p:nvSpPr>
          <p:spPr bwMode="auto">
            <a:xfrm>
              <a:off x="2190750" y="2805113"/>
              <a:ext cx="696912" cy="1104900"/>
            </a:xfrm>
            <a:custGeom>
              <a:avLst/>
              <a:gdLst>
                <a:gd name="T0" fmla="*/ 50 w 352"/>
                <a:gd name="T1" fmla="*/ 0 h 536"/>
                <a:gd name="T2" fmla="*/ 0 w 352"/>
                <a:gd name="T3" fmla="*/ 280 h 536"/>
                <a:gd name="T4" fmla="*/ 299 w 352"/>
                <a:gd name="T5" fmla="*/ 696 h 536"/>
                <a:gd name="T6" fmla="*/ 319 w 352"/>
                <a:gd name="T7" fmla="*/ 675 h 536"/>
                <a:gd name="T8" fmla="*/ 309 w 352"/>
                <a:gd name="T9" fmla="*/ 592 h 536"/>
                <a:gd name="T10" fmla="*/ 349 w 352"/>
                <a:gd name="T11" fmla="*/ 603 h 536"/>
                <a:gd name="T12" fmla="*/ 389 w 352"/>
                <a:gd name="T13" fmla="*/ 353 h 536"/>
                <a:gd name="T14" fmla="*/ 419 w 352"/>
                <a:gd name="T15" fmla="*/ 177 h 536"/>
                <a:gd name="T16" fmla="*/ 419 w 352"/>
                <a:gd name="T17" fmla="*/ 125 h 536"/>
                <a:gd name="T18" fmla="*/ 439 w 352"/>
                <a:gd name="T19" fmla="*/ 73 h 536"/>
                <a:gd name="T20" fmla="*/ 239 w 352"/>
                <a:gd name="T21" fmla="*/ 42 h 536"/>
                <a:gd name="T22" fmla="*/ 50 w 352"/>
                <a:gd name="T23" fmla="*/ 0 h 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2"/>
                <a:gd name="T37" fmla="*/ 0 h 536"/>
                <a:gd name="T38" fmla="*/ 352 w 352"/>
                <a:gd name="T39" fmla="*/ 536 h 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2" h="536">
                  <a:moveTo>
                    <a:pt x="40" y="0"/>
                  </a:moveTo>
                  <a:lnTo>
                    <a:pt x="0" y="216"/>
                  </a:lnTo>
                  <a:lnTo>
                    <a:pt x="240" y="536"/>
                  </a:lnTo>
                  <a:lnTo>
                    <a:pt x="256" y="520"/>
                  </a:lnTo>
                  <a:lnTo>
                    <a:pt x="248" y="456"/>
                  </a:lnTo>
                  <a:lnTo>
                    <a:pt x="280" y="464"/>
                  </a:lnTo>
                  <a:lnTo>
                    <a:pt x="312" y="272"/>
                  </a:lnTo>
                  <a:lnTo>
                    <a:pt x="336" y="136"/>
                  </a:lnTo>
                  <a:lnTo>
                    <a:pt x="336" y="96"/>
                  </a:lnTo>
                  <a:lnTo>
                    <a:pt x="352" y="56"/>
                  </a:lnTo>
                  <a:lnTo>
                    <a:pt x="192" y="32"/>
                  </a:lnTo>
                  <a:lnTo>
                    <a:pt x="40" y="0"/>
                  </a:lnTo>
                  <a:close/>
                </a:path>
              </a:pathLst>
            </a:custGeom>
            <a:solidFill>
              <a:srgbClr val="3366CC"/>
            </a:solidFill>
            <a:ln w="12700">
              <a:solidFill>
                <a:schemeClr val="bg1"/>
              </a:solidFill>
              <a:prstDash val="solid"/>
              <a:round/>
              <a:headEnd/>
              <a:tailEnd/>
            </a:ln>
          </p:spPr>
          <p:txBody>
            <a:bodyPr/>
            <a:lstStyle/>
            <a:p>
              <a:endParaRPr lang="en-US"/>
            </a:p>
          </p:txBody>
        </p:sp>
        <p:sp>
          <p:nvSpPr>
            <p:cNvPr id="9" name="Freeform 19"/>
            <p:cNvSpPr>
              <a:spLocks/>
            </p:cNvSpPr>
            <p:nvPr/>
          </p:nvSpPr>
          <p:spPr bwMode="auto">
            <a:xfrm>
              <a:off x="2571750" y="1898650"/>
              <a:ext cx="633412" cy="1071563"/>
            </a:xfrm>
            <a:custGeom>
              <a:avLst/>
              <a:gdLst>
                <a:gd name="T0" fmla="*/ 100 w 320"/>
                <a:gd name="T1" fmla="*/ 0 h 520"/>
                <a:gd name="T2" fmla="*/ 60 w 320"/>
                <a:gd name="T3" fmla="*/ 270 h 520"/>
                <a:gd name="T4" fmla="*/ 100 w 320"/>
                <a:gd name="T5" fmla="*/ 322 h 520"/>
                <a:gd name="T6" fmla="*/ 40 w 320"/>
                <a:gd name="T7" fmla="*/ 384 h 520"/>
                <a:gd name="T8" fmla="*/ 30 w 320"/>
                <a:gd name="T9" fmla="*/ 426 h 520"/>
                <a:gd name="T10" fmla="*/ 50 w 320"/>
                <a:gd name="T11" fmla="*/ 447 h 520"/>
                <a:gd name="T12" fmla="*/ 30 w 320"/>
                <a:gd name="T13" fmla="*/ 467 h 520"/>
                <a:gd name="T14" fmla="*/ 0 w 320"/>
                <a:gd name="T15" fmla="*/ 613 h 520"/>
                <a:gd name="T16" fmla="*/ 190 w 320"/>
                <a:gd name="T17" fmla="*/ 654 h 520"/>
                <a:gd name="T18" fmla="*/ 369 w 320"/>
                <a:gd name="T19" fmla="*/ 675 h 520"/>
                <a:gd name="T20" fmla="*/ 389 w 320"/>
                <a:gd name="T21" fmla="*/ 540 h 520"/>
                <a:gd name="T22" fmla="*/ 399 w 320"/>
                <a:gd name="T23" fmla="*/ 457 h 520"/>
                <a:gd name="T24" fmla="*/ 379 w 320"/>
                <a:gd name="T25" fmla="*/ 436 h 520"/>
                <a:gd name="T26" fmla="*/ 339 w 320"/>
                <a:gd name="T27" fmla="*/ 436 h 520"/>
                <a:gd name="T28" fmla="*/ 289 w 320"/>
                <a:gd name="T29" fmla="*/ 447 h 520"/>
                <a:gd name="T30" fmla="*/ 279 w 320"/>
                <a:gd name="T31" fmla="*/ 384 h 520"/>
                <a:gd name="T32" fmla="*/ 209 w 320"/>
                <a:gd name="T33" fmla="*/ 332 h 520"/>
                <a:gd name="T34" fmla="*/ 219 w 320"/>
                <a:gd name="T35" fmla="*/ 301 h 520"/>
                <a:gd name="T36" fmla="*/ 229 w 320"/>
                <a:gd name="T37" fmla="*/ 249 h 520"/>
                <a:gd name="T38" fmla="*/ 140 w 320"/>
                <a:gd name="T39" fmla="*/ 125 h 520"/>
                <a:gd name="T40" fmla="*/ 150 w 320"/>
                <a:gd name="T41" fmla="*/ 10 h 520"/>
                <a:gd name="T42" fmla="*/ 100 w 320"/>
                <a:gd name="T43" fmla="*/ 0 h 5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0"/>
                <a:gd name="T67" fmla="*/ 0 h 520"/>
                <a:gd name="T68" fmla="*/ 320 w 320"/>
                <a:gd name="T69" fmla="*/ 520 h 5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0" h="520">
                  <a:moveTo>
                    <a:pt x="80" y="0"/>
                  </a:moveTo>
                  <a:lnTo>
                    <a:pt x="48" y="208"/>
                  </a:lnTo>
                  <a:lnTo>
                    <a:pt x="80" y="248"/>
                  </a:lnTo>
                  <a:lnTo>
                    <a:pt x="32" y="296"/>
                  </a:lnTo>
                  <a:lnTo>
                    <a:pt x="24" y="328"/>
                  </a:lnTo>
                  <a:lnTo>
                    <a:pt x="40" y="344"/>
                  </a:lnTo>
                  <a:lnTo>
                    <a:pt x="24" y="360"/>
                  </a:lnTo>
                  <a:lnTo>
                    <a:pt x="0" y="472"/>
                  </a:lnTo>
                  <a:lnTo>
                    <a:pt x="152" y="504"/>
                  </a:lnTo>
                  <a:lnTo>
                    <a:pt x="296" y="520"/>
                  </a:lnTo>
                  <a:lnTo>
                    <a:pt x="312" y="416"/>
                  </a:lnTo>
                  <a:lnTo>
                    <a:pt x="320" y="352"/>
                  </a:lnTo>
                  <a:lnTo>
                    <a:pt x="304" y="336"/>
                  </a:lnTo>
                  <a:lnTo>
                    <a:pt x="272" y="336"/>
                  </a:lnTo>
                  <a:lnTo>
                    <a:pt x="232" y="344"/>
                  </a:lnTo>
                  <a:lnTo>
                    <a:pt x="224" y="296"/>
                  </a:lnTo>
                  <a:lnTo>
                    <a:pt x="168" y="256"/>
                  </a:lnTo>
                  <a:lnTo>
                    <a:pt x="176" y="232"/>
                  </a:lnTo>
                  <a:lnTo>
                    <a:pt x="184" y="192"/>
                  </a:lnTo>
                  <a:lnTo>
                    <a:pt x="112" y="96"/>
                  </a:lnTo>
                  <a:lnTo>
                    <a:pt x="120" y="8"/>
                  </a:lnTo>
                  <a:lnTo>
                    <a:pt x="80" y="0"/>
                  </a:lnTo>
                  <a:close/>
                </a:path>
              </a:pathLst>
            </a:custGeom>
            <a:solidFill>
              <a:srgbClr val="3366CC"/>
            </a:solidFill>
            <a:ln w="12700">
              <a:solidFill>
                <a:schemeClr val="bg1"/>
              </a:solidFill>
              <a:prstDash val="solid"/>
              <a:round/>
              <a:headEnd/>
              <a:tailEnd/>
            </a:ln>
          </p:spPr>
          <p:txBody>
            <a:bodyPr/>
            <a:lstStyle/>
            <a:p>
              <a:endParaRPr lang="en-US"/>
            </a:p>
          </p:txBody>
        </p:sp>
        <p:sp>
          <p:nvSpPr>
            <p:cNvPr id="10" name="Freeform 20"/>
            <p:cNvSpPr>
              <a:spLocks/>
            </p:cNvSpPr>
            <p:nvPr/>
          </p:nvSpPr>
          <p:spPr bwMode="auto">
            <a:xfrm>
              <a:off x="2762250" y="2936875"/>
              <a:ext cx="585787" cy="774700"/>
            </a:xfrm>
            <a:custGeom>
              <a:avLst/>
              <a:gdLst>
                <a:gd name="T0" fmla="*/ 70 w 296"/>
                <a:gd name="T1" fmla="*/ 0 h 376"/>
                <a:gd name="T2" fmla="*/ 249 w 296"/>
                <a:gd name="T3" fmla="*/ 21 h 376"/>
                <a:gd name="T4" fmla="*/ 239 w 296"/>
                <a:gd name="T5" fmla="*/ 114 h 376"/>
                <a:gd name="T6" fmla="*/ 369 w 296"/>
                <a:gd name="T7" fmla="*/ 125 h 376"/>
                <a:gd name="T8" fmla="*/ 339 w 296"/>
                <a:gd name="T9" fmla="*/ 488 h 376"/>
                <a:gd name="T10" fmla="*/ 0 w 296"/>
                <a:gd name="T11" fmla="*/ 457 h 376"/>
                <a:gd name="T12" fmla="*/ 40 w 296"/>
                <a:gd name="T13" fmla="*/ 218 h 376"/>
                <a:gd name="T14" fmla="*/ 70 w 296"/>
                <a:gd name="T15" fmla="*/ 0 h 376"/>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76"/>
                <a:gd name="T26" fmla="*/ 296 w 296"/>
                <a:gd name="T27" fmla="*/ 376 h 3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76">
                  <a:moveTo>
                    <a:pt x="56" y="0"/>
                  </a:moveTo>
                  <a:lnTo>
                    <a:pt x="200" y="16"/>
                  </a:lnTo>
                  <a:lnTo>
                    <a:pt x="192" y="88"/>
                  </a:lnTo>
                  <a:lnTo>
                    <a:pt x="296" y="96"/>
                  </a:lnTo>
                  <a:lnTo>
                    <a:pt x="272" y="376"/>
                  </a:lnTo>
                  <a:lnTo>
                    <a:pt x="0" y="352"/>
                  </a:lnTo>
                  <a:lnTo>
                    <a:pt x="32" y="168"/>
                  </a:lnTo>
                  <a:lnTo>
                    <a:pt x="56" y="0"/>
                  </a:lnTo>
                  <a:close/>
                </a:path>
              </a:pathLst>
            </a:custGeom>
            <a:solidFill>
              <a:srgbClr val="3366CC"/>
            </a:solidFill>
            <a:ln w="12700">
              <a:solidFill>
                <a:schemeClr val="bg1"/>
              </a:solidFill>
              <a:prstDash val="solid"/>
              <a:round/>
              <a:headEnd/>
              <a:tailEnd/>
            </a:ln>
          </p:spPr>
          <p:txBody>
            <a:bodyPr/>
            <a:lstStyle/>
            <a:p>
              <a:endParaRPr lang="en-US"/>
            </a:p>
          </p:txBody>
        </p:sp>
        <p:sp>
          <p:nvSpPr>
            <p:cNvPr id="11" name="Freeform 21"/>
            <p:cNvSpPr>
              <a:spLocks/>
            </p:cNvSpPr>
            <p:nvPr/>
          </p:nvSpPr>
          <p:spPr bwMode="auto">
            <a:xfrm>
              <a:off x="2794000" y="1914525"/>
              <a:ext cx="1093787" cy="709613"/>
            </a:xfrm>
            <a:custGeom>
              <a:avLst/>
              <a:gdLst>
                <a:gd name="T0" fmla="*/ 10 w 553"/>
                <a:gd name="T1" fmla="*/ 0 h 344"/>
                <a:gd name="T2" fmla="*/ 150 w 553"/>
                <a:gd name="T3" fmla="*/ 21 h 344"/>
                <a:gd name="T4" fmla="*/ 229 w 553"/>
                <a:gd name="T5" fmla="*/ 31 h 344"/>
                <a:gd name="T6" fmla="*/ 339 w 553"/>
                <a:gd name="T7" fmla="*/ 42 h 344"/>
                <a:gd name="T8" fmla="*/ 439 w 553"/>
                <a:gd name="T9" fmla="*/ 52 h 344"/>
                <a:gd name="T10" fmla="*/ 609 w 553"/>
                <a:gd name="T11" fmla="*/ 62 h 344"/>
                <a:gd name="T12" fmla="*/ 689 w 553"/>
                <a:gd name="T13" fmla="*/ 73 h 344"/>
                <a:gd name="T14" fmla="*/ 689 w 553"/>
                <a:gd name="T15" fmla="*/ 437 h 344"/>
                <a:gd name="T16" fmla="*/ 269 w 553"/>
                <a:gd name="T17" fmla="*/ 405 h 344"/>
                <a:gd name="T18" fmla="*/ 259 w 553"/>
                <a:gd name="T19" fmla="*/ 447 h 344"/>
                <a:gd name="T20" fmla="*/ 239 w 553"/>
                <a:gd name="T21" fmla="*/ 426 h 344"/>
                <a:gd name="T22" fmla="*/ 199 w 553"/>
                <a:gd name="T23" fmla="*/ 426 h 344"/>
                <a:gd name="T24" fmla="*/ 150 w 553"/>
                <a:gd name="T25" fmla="*/ 437 h 344"/>
                <a:gd name="T26" fmla="*/ 140 w 553"/>
                <a:gd name="T27" fmla="*/ 374 h 344"/>
                <a:gd name="T28" fmla="*/ 70 w 553"/>
                <a:gd name="T29" fmla="*/ 322 h 344"/>
                <a:gd name="T30" fmla="*/ 80 w 553"/>
                <a:gd name="T31" fmla="*/ 281 h 344"/>
                <a:gd name="T32" fmla="*/ 90 w 553"/>
                <a:gd name="T33" fmla="*/ 239 h 344"/>
                <a:gd name="T34" fmla="*/ 0 w 553"/>
                <a:gd name="T35" fmla="*/ 114 h 344"/>
                <a:gd name="T36" fmla="*/ 10 w 553"/>
                <a:gd name="T37" fmla="*/ 0 h 3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3"/>
                <a:gd name="T58" fmla="*/ 0 h 344"/>
                <a:gd name="T59" fmla="*/ 553 w 553"/>
                <a:gd name="T60" fmla="*/ 344 h 3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3" h="344">
                  <a:moveTo>
                    <a:pt x="8" y="0"/>
                  </a:moveTo>
                  <a:lnTo>
                    <a:pt x="120" y="16"/>
                  </a:lnTo>
                  <a:lnTo>
                    <a:pt x="184" y="24"/>
                  </a:lnTo>
                  <a:lnTo>
                    <a:pt x="272" y="32"/>
                  </a:lnTo>
                  <a:lnTo>
                    <a:pt x="352" y="40"/>
                  </a:lnTo>
                  <a:lnTo>
                    <a:pt x="489" y="48"/>
                  </a:lnTo>
                  <a:lnTo>
                    <a:pt x="553" y="56"/>
                  </a:lnTo>
                  <a:lnTo>
                    <a:pt x="553" y="336"/>
                  </a:lnTo>
                  <a:lnTo>
                    <a:pt x="216" y="312"/>
                  </a:lnTo>
                  <a:lnTo>
                    <a:pt x="208" y="344"/>
                  </a:lnTo>
                  <a:lnTo>
                    <a:pt x="192" y="328"/>
                  </a:lnTo>
                  <a:lnTo>
                    <a:pt x="160" y="328"/>
                  </a:lnTo>
                  <a:lnTo>
                    <a:pt x="120" y="336"/>
                  </a:lnTo>
                  <a:lnTo>
                    <a:pt x="112" y="288"/>
                  </a:lnTo>
                  <a:lnTo>
                    <a:pt x="56" y="248"/>
                  </a:lnTo>
                  <a:lnTo>
                    <a:pt x="64" y="216"/>
                  </a:lnTo>
                  <a:lnTo>
                    <a:pt x="72" y="184"/>
                  </a:lnTo>
                  <a:lnTo>
                    <a:pt x="0" y="88"/>
                  </a:lnTo>
                  <a:lnTo>
                    <a:pt x="8" y="0"/>
                  </a:lnTo>
                  <a:close/>
                </a:path>
              </a:pathLst>
            </a:custGeom>
            <a:solidFill>
              <a:srgbClr val="3366CC"/>
            </a:solidFill>
            <a:ln w="12700">
              <a:solidFill>
                <a:schemeClr val="bg1"/>
              </a:solidFill>
              <a:prstDash val="solid"/>
              <a:round/>
              <a:headEnd/>
              <a:tailEnd/>
            </a:ln>
          </p:spPr>
          <p:txBody>
            <a:bodyPr/>
            <a:lstStyle/>
            <a:p>
              <a:endParaRPr lang="en-US"/>
            </a:p>
          </p:txBody>
        </p:sp>
        <p:sp>
          <p:nvSpPr>
            <p:cNvPr id="12" name="Freeform 22"/>
            <p:cNvSpPr>
              <a:spLocks/>
            </p:cNvSpPr>
            <p:nvPr/>
          </p:nvSpPr>
          <p:spPr bwMode="auto">
            <a:xfrm>
              <a:off x="3141663" y="2541588"/>
              <a:ext cx="746125" cy="642938"/>
            </a:xfrm>
            <a:custGeom>
              <a:avLst/>
              <a:gdLst>
                <a:gd name="T0" fmla="*/ 40 w 377"/>
                <a:gd name="T1" fmla="*/ 0 h 312"/>
                <a:gd name="T2" fmla="*/ 20 w 377"/>
                <a:gd name="T3" fmla="*/ 156 h 312"/>
                <a:gd name="T4" fmla="*/ 0 w 377"/>
                <a:gd name="T5" fmla="*/ 363 h 312"/>
                <a:gd name="T6" fmla="*/ 130 w 377"/>
                <a:gd name="T7" fmla="*/ 384 h 312"/>
                <a:gd name="T8" fmla="*/ 450 w 377"/>
                <a:gd name="T9" fmla="*/ 405 h 312"/>
                <a:gd name="T10" fmla="*/ 470 w 377"/>
                <a:gd name="T11" fmla="*/ 42 h 312"/>
                <a:gd name="T12" fmla="*/ 40 w 377"/>
                <a:gd name="T13" fmla="*/ 0 h 312"/>
                <a:gd name="T14" fmla="*/ 0 60000 65536"/>
                <a:gd name="T15" fmla="*/ 0 60000 65536"/>
                <a:gd name="T16" fmla="*/ 0 60000 65536"/>
                <a:gd name="T17" fmla="*/ 0 60000 65536"/>
                <a:gd name="T18" fmla="*/ 0 60000 65536"/>
                <a:gd name="T19" fmla="*/ 0 60000 65536"/>
                <a:gd name="T20" fmla="*/ 0 60000 65536"/>
                <a:gd name="T21" fmla="*/ 0 w 377"/>
                <a:gd name="T22" fmla="*/ 0 h 312"/>
                <a:gd name="T23" fmla="*/ 377 w 377"/>
                <a:gd name="T24" fmla="*/ 312 h 3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 h="312">
                  <a:moveTo>
                    <a:pt x="32" y="0"/>
                  </a:moveTo>
                  <a:lnTo>
                    <a:pt x="16" y="120"/>
                  </a:lnTo>
                  <a:lnTo>
                    <a:pt x="0" y="280"/>
                  </a:lnTo>
                  <a:lnTo>
                    <a:pt x="104" y="296"/>
                  </a:lnTo>
                  <a:lnTo>
                    <a:pt x="361" y="312"/>
                  </a:lnTo>
                  <a:lnTo>
                    <a:pt x="377" y="32"/>
                  </a:lnTo>
                  <a:lnTo>
                    <a:pt x="32" y="0"/>
                  </a:lnTo>
                  <a:close/>
                </a:path>
              </a:pathLst>
            </a:custGeom>
            <a:solidFill>
              <a:srgbClr val="3366CC"/>
            </a:solidFill>
            <a:ln w="12700">
              <a:solidFill>
                <a:schemeClr val="bg1"/>
              </a:solidFill>
              <a:prstDash val="solid"/>
              <a:round/>
              <a:headEnd/>
              <a:tailEnd/>
            </a:ln>
          </p:spPr>
          <p:txBody>
            <a:bodyPr/>
            <a:lstStyle/>
            <a:p>
              <a:endParaRPr lang="en-US"/>
            </a:p>
          </p:txBody>
        </p:sp>
        <p:sp>
          <p:nvSpPr>
            <p:cNvPr id="13" name="Freeform 23"/>
            <p:cNvSpPr>
              <a:spLocks/>
            </p:cNvSpPr>
            <p:nvPr/>
          </p:nvSpPr>
          <p:spPr bwMode="auto">
            <a:xfrm>
              <a:off x="3284538" y="3135313"/>
              <a:ext cx="793750" cy="609600"/>
            </a:xfrm>
            <a:custGeom>
              <a:avLst/>
              <a:gdLst>
                <a:gd name="T0" fmla="*/ 40 w 401"/>
                <a:gd name="T1" fmla="*/ 0 h 296"/>
                <a:gd name="T2" fmla="*/ 20 w 401"/>
                <a:gd name="T3" fmla="*/ 239 h 296"/>
                <a:gd name="T4" fmla="*/ 0 w 401"/>
                <a:gd name="T5" fmla="*/ 363 h 296"/>
                <a:gd name="T6" fmla="*/ 251 w 401"/>
                <a:gd name="T7" fmla="*/ 384 h 296"/>
                <a:gd name="T8" fmla="*/ 490 w 401"/>
                <a:gd name="T9" fmla="*/ 384 h 296"/>
                <a:gd name="T10" fmla="*/ 490 w 401"/>
                <a:gd name="T11" fmla="*/ 208 h 296"/>
                <a:gd name="T12" fmla="*/ 500 w 401"/>
                <a:gd name="T13" fmla="*/ 31 h 296"/>
                <a:gd name="T14" fmla="*/ 360 w 401"/>
                <a:gd name="T15" fmla="*/ 31 h 296"/>
                <a:gd name="T16" fmla="*/ 40 w 401"/>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1"/>
                <a:gd name="T28" fmla="*/ 0 h 296"/>
                <a:gd name="T29" fmla="*/ 401 w 401"/>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1" h="296">
                  <a:moveTo>
                    <a:pt x="32" y="0"/>
                  </a:moveTo>
                  <a:lnTo>
                    <a:pt x="16" y="184"/>
                  </a:lnTo>
                  <a:lnTo>
                    <a:pt x="0" y="280"/>
                  </a:lnTo>
                  <a:lnTo>
                    <a:pt x="201" y="296"/>
                  </a:lnTo>
                  <a:lnTo>
                    <a:pt x="393" y="296"/>
                  </a:lnTo>
                  <a:lnTo>
                    <a:pt x="393" y="160"/>
                  </a:lnTo>
                  <a:lnTo>
                    <a:pt x="401" y="24"/>
                  </a:lnTo>
                  <a:lnTo>
                    <a:pt x="289" y="24"/>
                  </a:lnTo>
                  <a:lnTo>
                    <a:pt x="32" y="0"/>
                  </a:lnTo>
                  <a:close/>
                </a:path>
              </a:pathLst>
            </a:custGeom>
            <a:solidFill>
              <a:srgbClr val="3366CC"/>
            </a:solidFill>
            <a:ln w="12700">
              <a:solidFill>
                <a:schemeClr val="bg1"/>
              </a:solidFill>
              <a:prstDash val="solid"/>
              <a:round/>
              <a:headEnd/>
              <a:tailEnd/>
            </a:ln>
          </p:spPr>
          <p:txBody>
            <a:bodyPr/>
            <a:lstStyle/>
            <a:p>
              <a:endParaRPr lang="en-US"/>
            </a:p>
          </p:txBody>
        </p:sp>
        <p:sp>
          <p:nvSpPr>
            <p:cNvPr id="14" name="Freeform 24"/>
            <p:cNvSpPr>
              <a:spLocks/>
            </p:cNvSpPr>
            <p:nvPr/>
          </p:nvSpPr>
          <p:spPr bwMode="auto">
            <a:xfrm>
              <a:off x="2587625" y="3644900"/>
              <a:ext cx="712787" cy="825500"/>
            </a:xfrm>
            <a:custGeom>
              <a:avLst/>
              <a:gdLst>
                <a:gd name="T0" fmla="*/ 110 w 360"/>
                <a:gd name="T1" fmla="*/ 0 h 400"/>
                <a:gd name="T2" fmla="*/ 100 w 360"/>
                <a:gd name="T3" fmla="*/ 73 h 400"/>
                <a:gd name="T4" fmla="*/ 60 w 360"/>
                <a:gd name="T5" fmla="*/ 62 h 400"/>
                <a:gd name="T6" fmla="*/ 70 w 360"/>
                <a:gd name="T7" fmla="*/ 156 h 400"/>
                <a:gd name="T8" fmla="*/ 50 w 360"/>
                <a:gd name="T9" fmla="*/ 166 h 400"/>
                <a:gd name="T10" fmla="*/ 70 w 360"/>
                <a:gd name="T11" fmla="*/ 218 h 400"/>
                <a:gd name="T12" fmla="*/ 50 w 360"/>
                <a:gd name="T13" fmla="*/ 250 h 400"/>
                <a:gd name="T14" fmla="*/ 30 w 360"/>
                <a:gd name="T15" fmla="*/ 281 h 400"/>
                <a:gd name="T16" fmla="*/ 10 w 360"/>
                <a:gd name="T17" fmla="*/ 322 h 400"/>
                <a:gd name="T18" fmla="*/ 30 w 360"/>
                <a:gd name="T19" fmla="*/ 343 h 400"/>
                <a:gd name="T20" fmla="*/ 0 w 360"/>
                <a:gd name="T21" fmla="*/ 354 h 400"/>
                <a:gd name="T22" fmla="*/ 0 w 360"/>
                <a:gd name="T23" fmla="*/ 385 h 400"/>
                <a:gd name="T24" fmla="*/ 249 w 360"/>
                <a:gd name="T25" fmla="*/ 520 h 400"/>
                <a:gd name="T26" fmla="*/ 389 w 360"/>
                <a:gd name="T27" fmla="*/ 520 h 400"/>
                <a:gd name="T28" fmla="*/ 449 w 360"/>
                <a:gd name="T29" fmla="*/ 42 h 400"/>
                <a:gd name="T30" fmla="*/ 110 w 360"/>
                <a:gd name="T31" fmla="*/ 0 h 4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0"/>
                <a:gd name="T49" fmla="*/ 0 h 400"/>
                <a:gd name="T50" fmla="*/ 360 w 360"/>
                <a:gd name="T51" fmla="*/ 400 h 4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0" h="400">
                  <a:moveTo>
                    <a:pt x="88" y="0"/>
                  </a:moveTo>
                  <a:lnTo>
                    <a:pt x="80" y="56"/>
                  </a:lnTo>
                  <a:lnTo>
                    <a:pt x="48" y="48"/>
                  </a:lnTo>
                  <a:lnTo>
                    <a:pt x="56" y="120"/>
                  </a:lnTo>
                  <a:lnTo>
                    <a:pt x="40" y="128"/>
                  </a:lnTo>
                  <a:lnTo>
                    <a:pt x="56" y="168"/>
                  </a:lnTo>
                  <a:lnTo>
                    <a:pt x="40" y="192"/>
                  </a:lnTo>
                  <a:lnTo>
                    <a:pt x="24" y="216"/>
                  </a:lnTo>
                  <a:lnTo>
                    <a:pt x="8" y="248"/>
                  </a:lnTo>
                  <a:lnTo>
                    <a:pt x="24" y="264"/>
                  </a:lnTo>
                  <a:lnTo>
                    <a:pt x="0" y="272"/>
                  </a:lnTo>
                  <a:lnTo>
                    <a:pt x="0" y="296"/>
                  </a:lnTo>
                  <a:lnTo>
                    <a:pt x="200" y="400"/>
                  </a:lnTo>
                  <a:lnTo>
                    <a:pt x="312" y="400"/>
                  </a:lnTo>
                  <a:lnTo>
                    <a:pt x="360" y="32"/>
                  </a:lnTo>
                  <a:lnTo>
                    <a:pt x="88" y="0"/>
                  </a:lnTo>
                  <a:close/>
                </a:path>
              </a:pathLst>
            </a:custGeom>
            <a:solidFill>
              <a:srgbClr val="3366CC"/>
            </a:solidFill>
            <a:ln w="12700">
              <a:solidFill>
                <a:schemeClr val="bg1"/>
              </a:solidFill>
              <a:prstDash val="solid"/>
              <a:round/>
              <a:headEnd/>
              <a:tailEnd/>
            </a:ln>
          </p:spPr>
          <p:txBody>
            <a:bodyPr/>
            <a:lstStyle/>
            <a:p>
              <a:endParaRPr lang="en-US"/>
            </a:p>
          </p:txBody>
        </p:sp>
        <p:sp>
          <p:nvSpPr>
            <p:cNvPr id="15" name="Freeform 25"/>
            <p:cNvSpPr>
              <a:spLocks/>
            </p:cNvSpPr>
            <p:nvPr/>
          </p:nvSpPr>
          <p:spPr bwMode="auto">
            <a:xfrm>
              <a:off x="3205163" y="3711575"/>
              <a:ext cx="746125" cy="774700"/>
            </a:xfrm>
            <a:custGeom>
              <a:avLst/>
              <a:gdLst>
                <a:gd name="T0" fmla="*/ 60 w 377"/>
                <a:gd name="T1" fmla="*/ 0 h 376"/>
                <a:gd name="T2" fmla="*/ 470 w 377"/>
                <a:gd name="T3" fmla="*/ 21 h 376"/>
                <a:gd name="T4" fmla="*/ 450 w 377"/>
                <a:gd name="T5" fmla="*/ 457 h 376"/>
                <a:gd name="T6" fmla="*/ 320 w 377"/>
                <a:gd name="T7" fmla="*/ 446 h 376"/>
                <a:gd name="T8" fmla="*/ 189 w 377"/>
                <a:gd name="T9" fmla="*/ 436 h 376"/>
                <a:gd name="T10" fmla="*/ 189 w 377"/>
                <a:gd name="T11" fmla="*/ 457 h 376"/>
                <a:gd name="T12" fmla="*/ 80 w 377"/>
                <a:gd name="T13" fmla="*/ 457 h 376"/>
                <a:gd name="T14" fmla="*/ 80 w 377"/>
                <a:gd name="T15" fmla="*/ 488 h 376"/>
                <a:gd name="T16" fmla="*/ 0 w 377"/>
                <a:gd name="T17" fmla="*/ 478 h 376"/>
                <a:gd name="T18" fmla="*/ 40 w 377"/>
                <a:gd name="T19" fmla="*/ 114 h 376"/>
                <a:gd name="T20" fmla="*/ 60 w 377"/>
                <a:gd name="T21" fmla="*/ 0 h 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7"/>
                <a:gd name="T34" fmla="*/ 0 h 376"/>
                <a:gd name="T35" fmla="*/ 377 w 377"/>
                <a:gd name="T36" fmla="*/ 376 h 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7" h="376">
                  <a:moveTo>
                    <a:pt x="48" y="0"/>
                  </a:moveTo>
                  <a:lnTo>
                    <a:pt x="377" y="16"/>
                  </a:lnTo>
                  <a:lnTo>
                    <a:pt x="361" y="352"/>
                  </a:lnTo>
                  <a:lnTo>
                    <a:pt x="257" y="344"/>
                  </a:lnTo>
                  <a:lnTo>
                    <a:pt x="152" y="336"/>
                  </a:lnTo>
                  <a:lnTo>
                    <a:pt x="152" y="352"/>
                  </a:lnTo>
                  <a:lnTo>
                    <a:pt x="64" y="352"/>
                  </a:lnTo>
                  <a:lnTo>
                    <a:pt x="64" y="376"/>
                  </a:lnTo>
                  <a:lnTo>
                    <a:pt x="0" y="368"/>
                  </a:lnTo>
                  <a:lnTo>
                    <a:pt x="32" y="88"/>
                  </a:lnTo>
                  <a:lnTo>
                    <a:pt x="48" y="0"/>
                  </a:lnTo>
                  <a:close/>
                </a:path>
              </a:pathLst>
            </a:custGeom>
            <a:solidFill>
              <a:srgbClr val="3366CC"/>
            </a:solidFill>
            <a:ln w="12700">
              <a:solidFill>
                <a:schemeClr val="bg1"/>
              </a:solidFill>
              <a:prstDash val="solid"/>
              <a:round/>
              <a:headEnd/>
              <a:tailEnd/>
            </a:ln>
          </p:spPr>
          <p:txBody>
            <a:bodyPr/>
            <a:lstStyle/>
            <a:p>
              <a:endParaRPr lang="en-US"/>
            </a:p>
          </p:txBody>
        </p:sp>
        <p:sp>
          <p:nvSpPr>
            <p:cNvPr id="16" name="Freeform 26"/>
            <p:cNvSpPr>
              <a:spLocks/>
            </p:cNvSpPr>
            <p:nvPr/>
          </p:nvSpPr>
          <p:spPr bwMode="auto">
            <a:xfrm>
              <a:off x="3506788" y="3760788"/>
              <a:ext cx="1522412" cy="1466850"/>
            </a:xfrm>
            <a:custGeom>
              <a:avLst/>
              <a:gdLst>
                <a:gd name="T0" fmla="*/ 281 w 769"/>
                <a:gd name="T1" fmla="*/ 0 h 712"/>
                <a:gd name="T2" fmla="*/ 490 w 769"/>
                <a:gd name="T3" fmla="*/ 10 h 712"/>
                <a:gd name="T4" fmla="*/ 490 w 769"/>
                <a:gd name="T5" fmla="*/ 176 h 712"/>
                <a:gd name="T6" fmla="*/ 600 w 769"/>
                <a:gd name="T7" fmla="*/ 218 h 712"/>
                <a:gd name="T8" fmla="*/ 630 w 769"/>
                <a:gd name="T9" fmla="*/ 208 h 712"/>
                <a:gd name="T10" fmla="*/ 700 w 769"/>
                <a:gd name="T11" fmla="*/ 239 h 712"/>
                <a:gd name="T12" fmla="*/ 740 w 769"/>
                <a:gd name="T13" fmla="*/ 239 h 712"/>
                <a:gd name="T14" fmla="*/ 829 w 769"/>
                <a:gd name="T15" fmla="*/ 208 h 712"/>
                <a:gd name="T16" fmla="*/ 869 w 769"/>
                <a:gd name="T17" fmla="*/ 239 h 712"/>
                <a:gd name="T18" fmla="*/ 909 w 769"/>
                <a:gd name="T19" fmla="*/ 249 h 712"/>
                <a:gd name="T20" fmla="*/ 909 w 769"/>
                <a:gd name="T21" fmla="*/ 384 h 712"/>
                <a:gd name="T22" fmla="*/ 959 w 769"/>
                <a:gd name="T23" fmla="*/ 467 h 712"/>
                <a:gd name="T24" fmla="*/ 949 w 769"/>
                <a:gd name="T25" fmla="*/ 592 h 712"/>
                <a:gd name="T26" fmla="*/ 899 w 769"/>
                <a:gd name="T27" fmla="*/ 633 h 712"/>
                <a:gd name="T28" fmla="*/ 889 w 769"/>
                <a:gd name="T29" fmla="*/ 592 h 712"/>
                <a:gd name="T30" fmla="*/ 869 w 769"/>
                <a:gd name="T31" fmla="*/ 613 h 712"/>
                <a:gd name="T32" fmla="*/ 879 w 769"/>
                <a:gd name="T33" fmla="*/ 644 h 712"/>
                <a:gd name="T34" fmla="*/ 789 w 769"/>
                <a:gd name="T35" fmla="*/ 706 h 712"/>
                <a:gd name="T36" fmla="*/ 769 w 769"/>
                <a:gd name="T37" fmla="*/ 716 h 712"/>
                <a:gd name="T38" fmla="*/ 720 w 769"/>
                <a:gd name="T39" fmla="*/ 748 h 712"/>
                <a:gd name="T40" fmla="*/ 720 w 769"/>
                <a:gd name="T41" fmla="*/ 768 h 712"/>
                <a:gd name="T42" fmla="*/ 700 w 769"/>
                <a:gd name="T43" fmla="*/ 768 h 712"/>
                <a:gd name="T44" fmla="*/ 720 w 769"/>
                <a:gd name="T45" fmla="*/ 799 h 712"/>
                <a:gd name="T46" fmla="*/ 690 w 769"/>
                <a:gd name="T47" fmla="*/ 831 h 712"/>
                <a:gd name="T48" fmla="*/ 700 w 769"/>
                <a:gd name="T49" fmla="*/ 882 h 712"/>
                <a:gd name="T50" fmla="*/ 720 w 769"/>
                <a:gd name="T51" fmla="*/ 893 h 712"/>
                <a:gd name="T52" fmla="*/ 720 w 769"/>
                <a:gd name="T53" fmla="*/ 924 h 712"/>
                <a:gd name="T54" fmla="*/ 680 w 769"/>
                <a:gd name="T55" fmla="*/ 924 h 712"/>
                <a:gd name="T56" fmla="*/ 640 w 769"/>
                <a:gd name="T57" fmla="*/ 914 h 712"/>
                <a:gd name="T58" fmla="*/ 620 w 769"/>
                <a:gd name="T59" fmla="*/ 914 h 712"/>
                <a:gd name="T60" fmla="*/ 550 w 769"/>
                <a:gd name="T61" fmla="*/ 893 h 712"/>
                <a:gd name="T62" fmla="*/ 510 w 769"/>
                <a:gd name="T63" fmla="*/ 779 h 712"/>
                <a:gd name="T64" fmla="*/ 460 w 769"/>
                <a:gd name="T65" fmla="*/ 737 h 712"/>
                <a:gd name="T66" fmla="*/ 410 w 769"/>
                <a:gd name="T67" fmla="*/ 644 h 712"/>
                <a:gd name="T68" fmla="*/ 390 w 769"/>
                <a:gd name="T69" fmla="*/ 633 h 712"/>
                <a:gd name="T70" fmla="*/ 370 w 769"/>
                <a:gd name="T71" fmla="*/ 602 h 712"/>
                <a:gd name="T72" fmla="*/ 340 w 769"/>
                <a:gd name="T73" fmla="*/ 602 h 712"/>
                <a:gd name="T74" fmla="*/ 311 w 769"/>
                <a:gd name="T75" fmla="*/ 602 h 712"/>
                <a:gd name="T76" fmla="*/ 281 w 769"/>
                <a:gd name="T77" fmla="*/ 602 h 712"/>
                <a:gd name="T78" fmla="*/ 261 w 769"/>
                <a:gd name="T79" fmla="*/ 654 h 712"/>
                <a:gd name="T80" fmla="*/ 231 w 769"/>
                <a:gd name="T81" fmla="*/ 664 h 712"/>
                <a:gd name="T82" fmla="*/ 171 w 769"/>
                <a:gd name="T83" fmla="*/ 623 h 712"/>
                <a:gd name="T84" fmla="*/ 141 w 769"/>
                <a:gd name="T85" fmla="*/ 581 h 712"/>
                <a:gd name="T86" fmla="*/ 131 w 769"/>
                <a:gd name="T87" fmla="*/ 529 h 712"/>
                <a:gd name="T88" fmla="*/ 101 w 769"/>
                <a:gd name="T89" fmla="*/ 488 h 712"/>
                <a:gd name="T90" fmla="*/ 40 w 769"/>
                <a:gd name="T91" fmla="*/ 436 h 712"/>
                <a:gd name="T92" fmla="*/ 0 w 769"/>
                <a:gd name="T93" fmla="*/ 384 h 712"/>
                <a:gd name="T94" fmla="*/ 0 w 769"/>
                <a:gd name="T95" fmla="*/ 363 h 712"/>
                <a:gd name="T96" fmla="*/ 141 w 769"/>
                <a:gd name="T97" fmla="*/ 363 h 712"/>
                <a:gd name="T98" fmla="*/ 261 w 769"/>
                <a:gd name="T99" fmla="*/ 374 h 712"/>
                <a:gd name="T100" fmla="*/ 281 w 769"/>
                <a:gd name="T101" fmla="*/ 0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9"/>
                <a:gd name="T154" fmla="*/ 0 h 712"/>
                <a:gd name="T155" fmla="*/ 769 w 769"/>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9" h="712">
                  <a:moveTo>
                    <a:pt x="225" y="0"/>
                  </a:moveTo>
                  <a:lnTo>
                    <a:pt x="393" y="8"/>
                  </a:lnTo>
                  <a:lnTo>
                    <a:pt x="393" y="136"/>
                  </a:lnTo>
                  <a:lnTo>
                    <a:pt x="481" y="168"/>
                  </a:lnTo>
                  <a:lnTo>
                    <a:pt x="505" y="160"/>
                  </a:lnTo>
                  <a:lnTo>
                    <a:pt x="561" y="184"/>
                  </a:lnTo>
                  <a:lnTo>
                    <a:pt x="593" y="184"/>
                  </a:lnTo>
                  <a:lnTo>
                    <a:pt x="665" y="160"/>
                  </a:lnTo>
                  <a:lnTo>
                    <a:pt x="697" y="184"/>
                  </a:lnTo>
                  <a:lnTo>
                    <a:pt x="729" y="192"/>
                  </a:lnTo>
                  <a:lnTo>
                    <a:pt x="729" y="296"/>
                  </a:lnTo>
                  <a:lnTo>
                    <a:pt x="769" y="360"/>
                  </a:lnTo>
                  <a:lnTo>
                    <a:pt x="761" y="456"/>
                  </a:lnTo>
                  <a:lnTo>
                    <a:pt x="721" y="488"/>
                  </a:lnTo>
                  <a:lnTo>
                    <a:pt x="713" y="456"/>
                  </a:lnTo>
                  <a:lnTo>
                    <a:pt x="697" y="472"/>
                  </a:lnTo>
                  <a:lnTo>
                    <a:pt x="705" y="496"/>
                  </a:lnTo>
                  <a:lnTo>
                    <a:pt x="633" y="544"/>
                  </a:lnTo>
                  <a:lnTo>
                    <a:pt x="617" y="552"/>
                  </a:lnTo>
                  <a:lnTo>
                    <a:pt x="577" y="576"/>
                  </a:lnTo>
                  <a:lnTo>
                    <a:pt x="577" y="592"/>
                  </a:lnTo>
                  <a:lnTo>
                    <a:pt x="561" y="592"/>
                  </a:lnTo>
                  <a:lnTo>
                    <a:pt x="577" y="616"/>
                  </a:lnTo>
                  <a:lnTo>
                    <a:pt x="553" y="640"/>
                  </a:lnTo>
                  <a:lnTo>
                    <a:pt x="561" y="680"/>
                  </a:lnTo>
                  <a:lnTo>
                    <a:pt x="577" y="688"/>
                  </a:lnTo>
                  <a:lnTo>
                    <a:pt x="577" y="712"/>
                  </a:lnTo>
                  <a:lnTo>
                    <a:pt x="545" y="712"/>
                  </a:lnTo>
                  <a:lnTo>
                    <a:pt x="513" y="704"/>
                  </a:lnTo>
                  <a:lnTo>
                    <a:pt x="497" y="704"/>
                  </a:lnTo>
                  <a:lnTo>
                    <a:pt x="441" y="688"/>
                  </a:lnTo>
                  <a:lnTo>
                    <a:pt x="409" y="600"/>
                  </a:lnTo>
                  <a:lnTo>
                    <a:pt x="369" y="568"/>
                  </a:lnTo>
                  <a:lnTo>
                    <a:pt x="329" y="496"/>
                  </a:lnTo>
                  <a:lnTo>
                    <a:pt x="313" y="488"/>
                  </a:lnTo>
                  <a:lnTo>
                    <a:pt x="297" y="464"/>
                  </a:lnTo>
                  <a:lnTo>
                    <a:pt x="273" y="464"/>
                  </a:lnTo>
                  <a:lnTo>
                    <a:pt x="249" y="464"/>
                  </a:lnTo>
                  <a:lnTo>
                    <a:pt x="225" y="464"/>
                  </a:lnTo>
                  <a:lnTo>
                    <a:pt x="209" y="504"/>
                  </a:lnTo>
                  <a:lnTo>
                    <a:pt x="185" y="512"/>
                  </a:lnTo>
                  <a:lnTo>
                    <a:pt x="137" y="480"/>
                  </a:lnTo>
                  <a:lnTo>
                    <a:pt x="113" y="448"/>
                  </a:lnTo>
                  <a:lnTo>
                    <a:pt x="105" y="408"/>
                  </a:lnTo>
                  <a:lnTo>
                    <a:pt x="81" y="376"/>
                  </a:lnTo>
                  <a:lnTo>
                    <a:pt x="32" y="336"/>
                  </a:lnTo>
                  <a:lnTo>
                    <a:pt x="0" y="296"/>
                  </a:lnTo>
                  <a:lnTo>
                    <a:pt x="0" y="280"/>
                  </a:lnTo>
                  <a:lnTo>
                    <a:pt x="113" y="280"/>
                  </a:lnTo>
                  <a:lnTo>
                    <a:pt x="209" y="288"/>
                  </a:lnTo>
                  <a:lnTo>
                    <a:pt x="225" y="0"/>
                  </a:lnTo>
                  <a:close/>
                </a:path>
              </a:pathLst>
            </a:custGeom>
            <a:solidFill>
              <a:srgbClr val="3366CC"/>
            </a:solidFill>
            <a:ln w="12700">
              <a:solidFill>
                <a:schemeClr val="bg1"/>
              </a:solidFill>
              <a:prstDash val="solid"/>
              <a:round/>
              <a:headEnd/>
              <a:tailEnd/>
            </a:ln>
          </p:spPr>
          <p:txBody>
            <a:bodyPr/>
            <a:lstStyle/>
            <a:p>
              <a:endParaRPr lang="en-US"/>
            </a:p>
          </p:txBody>
        </p:sp>
        <p:sp>
          <p:nvSpPr>
            <p:cNvPr id="17" name="Freeform 27"/>
            <p:cNvSpPr>
              <a:spLocks/>
            </p:cNvSpPr>
            <p:nvPr/>
          </p:nvSpPr>
          <p:spPr bwMode="auto">
            <a:xfrm>
              <a:off x="3887788" y="2030413"/>
              <a:ext cx="744537" cy="444500"/>
            </a:xfrm>
            <a:custGeom>
              <a:avLst/>
              <a:gdLst>
                <a:gd name="T0" fmla="*/ 0 w 376"/>
                <a:gd name="T1" fmla="*/ 0 h 216"/>
                <a:gd name="T2" fmla="*/ 389 w 376"/>
                <a:gd name="T3" fmla="*/ 10 h 216"/>
                <a:gd name="T4" fmla="*/ 419 w 376"/>
                <a:gd name="T5" fmla="*/ 93 h 216"/>
                <a:gd name="T6" fmla="*/ 449 w 376"/>
                <a:gd name="T7" fmla="*/ 156 h 216"/>
                <a:gd name="T8" fmla="*/ 469 w 376"/>
                <a:gd name="T9" fmla="*/ 259 h 216"/>
                <a:gd name="T10" fmla="*/ 459 w 376"/>
                <a:gd name="T11" fmla="*/ 280 h 216"/>
                <a:gd name="T12" fmla="*/ 309 w 376"/>
                <a:gd name="T13" fmla="*/ 280 h 216"/>
                <a:gd name="T14" fmla="*/ 0 w 376"/>
                <a:gd name="T15" fmla="*/ 270 h 216"/>
                <a:gd name="T16" fmla="*/ 0 w 376"/>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6"/>
                <a:gd name="T28" fmla="*/ 0 h 216"/>
                <a:gd name="T29" fmla="*/ 376 w 376"/>
                <a:gd name="T30" fmla="*/ 216 h 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6" h="216">
                  <a:moveTo>
                    <a:pt x="0" y="0"/>
                  </a:moveTo>
                  <a:lnTo>
                    <a:pt x="312" y="8"/>
                  </a:lnTo>
                  <a:lnTo>
                    <a:pt x="336" y="72"/>
                  </a:lnTo>
                  <a:lnTo>
                    <a:pt x="360" y="120"/>
                  </a:lnTo>
                  <a:lnTo>
                    <a:pt x="376" y="200"/>
                  </a:lnTo>
                  <a:lnTo>
                    <a:pt x="368" y="216"/>
                  </a:lnTo>
                  <a:lnTo>
                    <a:pt x="248" y="216"/>
                  </a:lnTo>
                  <a:lnTo>
                    <a:pt x="0" y="208"/>
                  </a:lnTo>
                  <a:lnTo>
                    <a:pt x="0" y="0"/>
                  </a:lnTo>
                  <a:close/>
                </a:path>
              </a:pathLst>
            </a:custGeom>
            <a:solidFill>
              <a:srgbClr val="3366CC"/>
            </a:solidFill>
            <a:ln w="12700">
              <a:solidFill>
                <a:schemeClr val="bg1"/>
              </a:solidFill>
              <a:prstDash val="solid"/>
              <a:round/>
              <a:headEnd/>
              <a:tailEnd/>
            </a:ln>
          </p:spPr>
          <p:txBody>
            <a:bodyPr/>
            <a:lstStyle/>
            <a:p>
              <a:endParaRPr lang="en-US"/>
            </a:p>
          </p:txBody>
        </p:sp>
        <p:sp>
          <p:nvSpPr>
            <p:cNvPr id="18" name="Freeform 28"/>
            <p:cNvSpPr>
              <a:spLocks/>
            </p:cNvSpPr>
            <p:nvPr/>
          </p:nvSpPr>
          <p:spPr bwMode="auto">
            <a:xfrm>
              <a:off x="3871913" y="2459038"/>
              <a:ext cx="776287" cy="527050"/>
            </a:xfrm>
            <a:custGeom>
              <a:avLst/>
              <a:gdLst>
                <a:gd name="T0" fmla="*/ 10 w 392"/>
                <a:gd name="T1" fmla="*/ 0 h 256"/>
                <a:gd name="T2" fmla="*/ 10 w 392"/>
                <a:gd name="T3" fmla="*/ 135 h 256"/>
                <a:gd name="T4" fmla="*/ 0 w 392"/>
                <a:gd name="T5" fmla="*/ 280 h 256"/>
                <a:gd name="T6" fmla="*/ 349 w 392"/>
                <a:gd name="T7" fmla="*/ 290 h 256"/>
                <a:gd name="T8" fmla="*/ 389 w 392"/>
                <a:gd name="T9" fmla="*/ 311 h 256"/>
                <a:gd name="T10" fmla="*/ 419 w 392"/>
                <a:gd name="T11" fmla="*/ 280 h 256"/>
                <a:gd name="T12" fmla="*/ 489 w 392"/>
                <a:gd name="T13" fmla="*/ 332 h 256"/>
                <a:gd name="T14" fmla="*/ 479 w 392"/>
                <a:gd name="T15" fmla="*/ 280 h 256"/>
                <a:gd name="T16" fmla="*/ 479 w 392"/>
                <a:gd name="T17" fmla="*/ 228 h 256"/>
                <a:gd name="T18" fmla="*/ 489 w 392"/>
                <a:gd name="T19" fmla="*/ 83 h 256"/>
                <a:gd name="T20" fmla="*/ 459 w 392"/>
                <a:gd name="T21" fmla="*/ 52 h 256"/>
                <a:gd name="T22" fmla="*/ 469 w 392"/>
                <a:gd name="T23" fmla="*/ 10 h 256"/>
                <a:gd name="T24" fmla="*/ 240 w 392"/>
                <a:gd name="T25" fmla="*/ 10 h 256"/>
                <a:gd name="T26" fmla="*/ 10 w 392"/>
                <a:gd name="T27" fmla="*/ 0 h 2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2"/>
                <a:gd name="T43" fmla="*/ 0 h 256"/>
                <a:gd name="T44" fmla="*/ 392 w 392"/>
                <a:gd name="T45" fmla="*/ 256 h 2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2" h="256">
                  <a:moveTo>
                    <a:pt x="8" y="0"/>
                  </a:moveTo>
                  <a:lnTo>
                    <a:pt x="8" y="104"/>
                  </a:lnTo>
                  <a:lnTo>
                    <a:pt x="0" y="216"/>
                  </a:lnTo>
                  <a:lnTo>
                    <a:pt x="280" y="224"/>
                  </a:lnTo>
                  <a:lnTo>
                    <a:pt x="312" y="240"/>
                  </a:lnTo>
                  <a:lnTo>
                    <a:pt x="336" y="216"/>
                  </a:lnTo>
                  <a:lnTo>
                    <a:pt x="392" y="256"/>
                  </a:lnTo>
                  <a:lnTo>
                    <a:pt x="384" y="216"/>
                  </a:lnTo>
                  <a:lnTo>
                    <a:pt x="384" y="176"/>
                  </a:lnTo>
                  <a:lnTo>
                    <a:pt x="392" y="64"/>
                  </a:lnTo>
                  <a:lnTo>
                    <a:pt x="368" y="40"/>
                  </a:lnTo>
                  <a:lnTo>
                    <a:pt x="376" y="8"/>
                  </a:lnTo>
                  <a:lnTo>
                    <a:pt x="192" y="8"/>
                  </a:lnTo>
                  <a:lnTo>
                    <a:pt x="8" y="0"/>
                  </a:lnTo>
                  <a:close/>
                </a:path>
              </a:pathLst>
            </a:custGeom>
            <a:solidFill>
              <a:srgbClr val="3366CC"/>
            </a:solidFill>
            <a:ln w="12700">
              <a:solidFill>
                <a:schemeClr val="bg1"/>
              </a:solidFill>
              <a:prstDash val="solid"/>
              <a:round/>
              <a:headEnd/>
              <a:tailEnd/>
            </a:ln>
          </p:spPr>
          <p:txBody>
            <a:bodyPr/>
            <a:lstStyle/>
            <a:p>
              <a:endParaRPr lang="en-US"/>
            </a:p>
          </p:txBody>
        </p:sp>
        <p:sp>
          <p:nvSpPr>
            <p:cNvPr id="19" name="Freeform 29"/>
            <p:cNvSpPr>
              <a:spLocks/>
            </p:cNvSpPr>
            <p:nvPr/>
          </p:nvSpPr>
          <p:spPr bwMode="auto">
            <a:xfrm>
              <a:off x="3856038" y="2903538"/>
              <a:ext cx="919162" cy="428625"/>
            </a:xfrm>
            <a:custGeom>
              <a:avLst/>
              <a:gdLst>
                <a:gd name="T0" fmla="*/ 10 w 464"/>
                <a:gd name="T1" fmla="*/ 0 h 208"/>
                <a:gd name="T2" fmla="*/ 0 w 464"/>
                <a:gd name="T3" fmla="*/ 177 h 208"/>
                <a:gd name="T4" fmla="*/ 130 w 464"/>
                <a:gd name="T5" fmla="*/ 177 h 208"/>
                <a:gd name="T6" fmla="*/ 130 w 464"/>
                <a:gd name="T7" fmla="*/ 270 h 208"/>
                <a:gd name="T8" fmla="*/ 309 w 464"/>
                <a:gd name="T9" fmla="*/ 270 h 208"/>
                <a:gd name="T10" fmla="*/ 469 w 464"/>
                <a:gd name="T11" fmla="*/ 260 h 208"/>
                <a:gd name="T12" fmla="*/ 579 w 464"/>
                <a:gd name="T13" fmla="*/ 270 h 208"/>
                <a:gd name="T14" fmla="*/ 549 w 464"/>
                <a:gd name="T15" fmla="*/ 187 h 208"/>
                <a:gd name="T16" fmla="*/ 519 w 464"/>
                <a:gd name="T17" fmla="*/ 114 h 208"/>
                <a:gd name="T18" fmla="*/ 499 w 464"/>
                <a:gd name="T19" fmla="*/ 42 h 208"/>
                <a:gd name="T20" fmla="*/ 429 w 464"/>
                <a:gd name="T21" fmla="*/ 0 h 208"/>
                <a:gd name="T22" fmla="*/ 399 w 464"/>
                <a:gd name="T23" fmla="*/ 21 h 208"/>
                <a:gd name="T24" fmla="*/ 359 w 464"/>
                <a:gd name="T25" fmla="*/ 10 h 208"/>
                <a:gd name="T26" fmla="*/ 200 w 464"/>
                <a:gd name="T27" fmla="*/ 0 h 208"/>
                <a:gd name="T28" fmla="*/ 10 w 464"/>
                <a:gd name="T29" fmla="*/ 0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4"/>
                <a:gd name="T46" fmla="*/ 0 h 208"/>
                <a:gd name="T47" fmla="*/ 464 w 464"/>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4" h="208">
                  <a:moveTo>
                    <a:pt x="8" y="0"/>
                  </a:moveTo>
                  <a:lnTo>
                    <a:pt x="0" y="136"/>
                  </a:lnTo>
                  <a:lnTo>
                    <a:pt x="104" y="136"/>
                  </a:lnTo>
                  <a:lnTo>
                    <a:pt x="104" y="208"/>
                  </a:lnTo>
                  <a:lnTo>
                    <a:pt x="248" y="208"/>
                  </a:lnTo>
                  <a:lnTo>
                    <a:pt x="376" y="200"/>
                  </a:lnTo>
                  <a:lnTo>
                    <a:pt x="464" y="208"/>
                  </a:lnTo>
                  <a:lnTo>
                    <a:pt x="440" y="144"/>
                  </a:lnTo>
                  <a:lnTo>
                    <a:pt x="416" y="88"/>
                  </a:lnTo>
                  <a:lnTo>
                    <a:pt x="400" y="32"/>
                  </a:lnTo>
                  <a:lnTo>
                    <a:pt x="344" y="0"/>
                  </a:lnTo>
                  <a:lnTo>
                    <a:pt x="320" y="16"/>
                  </a:lnTo>
                  <a:lnTo>
                    <a:pt x="288" y="8"/>
                  </a:lnTo>
                  <a:lnTo>
                    <a:pt x="160" y="0"/>
                  </a:lnTo>
                  <a:lnTo>
                    <a:pt x="8" y="0"/>
                  </a:lnTo>
                  <a:close/>
                </a:path>
              </a:pathLst>
            </a:custGeom>
            <a:solidFill>
              <a:srgbClr val="3366CC"/>
            </a:solidFill>
            <a:ln w="12700">
              <a:solidFill>
                <a:schemeClr val="bg1"/>
              </a:solidFill>
              <a:prstDash val="solid"/>
              <a:round/>
              <a:headEnd/>
              <a:tailEnd/>
            </a:ln>
          </p:spPr>
          <p:txBody>
            <a:bodyPr/>
            <a:lstStyle/>
            <a:p>
              <a:endParaRPr lang="en-US"/>
            </a:p>
          </p:txBody>
        </p:sp>
        <p:sp>
          <p:nvSpPr>
            <p:cNvPr id="20" name="Freeform 30"/>
            <p:cNvSpPr>
              <a:spLocks/>
            </p:cNvSpPr>
            <p:nvPr/>
          </p:nvSpPr>
          <p:spPr bwMode="auto">
            <a:xfrm>
              <a:off x="4062413" y="3316288"/>
              <a:ext cx="808037" cy="428625"/>
            </a:xfrm>
            <a:custGeom>
              <a:avLst/>
              <a:gdLst>
                <a:gd name="T0" fmla="*/ 0 w 408"/>
                <a:gd name="T1" fmla="*/ 10 h 208"/>
                <a:gd name="T2" fmla="*/ 0 w 408"/>
                <a:gd name="T3" fmla="*/ 166 h 208"/>
                <a:gd name="T4" fmla="*/ 0 w 408"/>
                <a:gd name="T5" fmla="*/ 270 h 208"/>
                <a:gd name="T6" fmla="*/ 509 w 408"/>
                <a:gd name="T7" fmla="*/ 270 h 208"/>
                <a:gd name="T8" fmla="*/ 499 w 408"/>
                <a:gd name="T9" fmla="*/ 135 h 208"/>
                <a:gd name="T10" fmla="*/ 499 w 408"/>
                <a:gd name="T11" fmla="*/ 83 h 208"/>
                <a:gd name="T12" fmla="*/ 459 w 408"/>
                <a:gd name="T13" fmla="*/ 52 h 208"/>
                <a:gd name="T14" fmla="*/ 469 w 408"/>
                <a:gd name="T15" fmla="*/ 21 h 208"/>
                <a:gd name="T16" fmla="*/ 449 w 408"/>
                <a:gd name="T17" fmla="*/ 0 h 208"/>
                <a:gd name="T18" fmla="*/ 220 w 408"/>
                <a:gd name="T19" fmla="*/ 10 h 208"/>
                <a:gd name="T20" fmla="*/ 0 w 408"/>
                <a:gd name="T21" fmla="*/ 10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8"/>
                <a:gd name="T34" fmla="*/ 0 h 208"/>
                <a:gd name="T35" fmla="*/ 408 w 408"/>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8" h="208">
                  <a:moveTo>
                    <a:pt x="0" y="8"/>
                  </a:moveTo>
                  <a:lnTo>
                    <a:pt x="0" y="128"/>
                  </a:lnTo>
                  <a:lnTo>
                    <a:pt x="0" y="208"/>
                  </a:lnTo>
                  <a:lnTo>
                    <a:pt x="408" y="208"/>
                  </a:lnTo>
                  <a:lnTo>
                    <a:pt x="400" y="104"/>
                  </a:lnTo>
                  <a:lnTo>
                    <a:pt x="400" y="64"/>
                  </a:lnTo>
                  <a:lnTo>
                    <a:pt x="368" y="40"/>
                  </a:lnTo>
                  <a:lnTo>
                    <a:pt x="376" y="16"/>
                  </a:lnTo>
                  <a:lnTo>
                    <a:pt x="360" y="0"/>
                  </a:lnTo>
                  <a:lnTo>
                    <a:pt x="176" y="8"/>
                  </a:lnTo>
                  <a:lnTo>
                    <a:pt x="0" y="8"/>
                  </a:lnTo>
                  <a:close/>
                </a:path>
              </a:pathLst>
            </a:custGeom>
            <a:solidFill>
              <a:srgbClr val="3366CC"/>
            </a:solidFill>
            <a:ln w="12700">
              <a:solidFill>
                <a:schemeClr val="bg1"/>
              </a:solidFill>
              <a:prstDash val="solid"/>
              <a:round/>
              <a:headEnd/>
              <a:tailEnd/>
            </a:ln>
          </p:spPr>
          <p:txBody>
            <a:bodyPr/>
            <a:lstStyle/>
            <a:p>
              <a:endParaRPr lang="en-US"/>
            </a:p>
          </p:txBody>
        </p:sp>
        <p:sp>
          <p:nvSpPr>
            <p:cNvPr id="21" name="Freeform 31"/>
            <p:cNvSpPr>
              <a:spLocks/>
            </p:cNvSpPr>
            <p:nvPr/>
          </p:nvSpPr>
          <p:spPr bwMode="auto">
            <a:xfrm>
              <a:off x="3951288" y="3744913"/>
              <a:ext cx="935037" cy="477838"/>
            </a:xfrm>
            <a:custGeom>
              <a:avLst/>
              <a:gdLst>
                <a:gd name="T0" fmla="*/ 0 w 472"/>
                <a:gd name="T1" fmla="*/ 0 h 232"/>
                <a:gd name="T2" fmla="*/ 0 w 472"/>
                <a:gd name="T3" fmla="*/ 52 h 232"/>
                <a:gd name="T4" fmla="*/ 210 w 472"/>
                <a:gd name="T5" fmla="*/ 62 h 232"/>
                <a:gd name="T6" fmla="*/ 210 w 472"/>
                <a:gd name="T7" fmla="*/ 228 h 232"/>
                <a:gd name="T8" fmla="*/ 319 w 472"/>
                <a:gd name="T9" fmla="*/ 280 h 232"/>
                <a:gd name="T10" fmla="*/ 349 w 472"/>
                <a:gd name="T11" fmla="*/ 259 h 232"/>
                <a:gd name="T12" fmla="*/ 419 w 472"/>
                <a:gd name="T13" fmla="*/ 301 h 232"/>
                <a:gd name="T14" fmla="*/ 459 w 472"/>
                <a:gd name="T15" fmla="*/ 291 h 232"/>
                <a:gd name="T16" fmla="*/ 549 w 472"/>
                <a:gd name="T17" fmla="*/ 259 h 232"/>
                <a:gd name="T18" fmla="*/ 589 w 472"/>
                <a:gd name="T19" fmla="*/ 291 h 232"/>
                <a:gd name="T20" fmla="*/ 589 w 472"/>
                <a:gd name="T21" fmla="*/ 114 h 232"/>
                <a:gd name="T22" fmla="*/ 579 w 472"/>
                <a:gd name="T23" fmla="*/ 0 h 232"/>
                <a:gd name="T24" fmla="*/ 0 w 472"/>
                <a:gd name="T25" fmla="*/ 0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
                <a:gd name="T40" fmla="*/ 0 h 232"/>
                <a:gd name="T41" fmla="*/ 472 w 472"/>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 h="232">
                  <a:moveTo>
                    <a:pt x="0" y="0"/>
                  </a:moveTo>
                  <a:lnTo>
                    <a:pt x="0" y="40"/>
                  </a:lnTo>
                  <a:lnTo>
                    <a:pt x="168" y="48"/>
                  </a:lnTo>
                  <a:lnTo>
                    <a:pt x="168" y="176"/>
                  </a:lnTo>
                  <a:lnTo>
                    <a:pt x="256" y="216"/>
                  </a:lnTo>
                  <a:lnTo>
                    <a:pt x="280" y="200"/>
                  </a:lnTo>
                  <a:lnTo>
                    <a:pt x="336" y="232"/>
                  </a:lnTo>
                  <a:lnTo>
                    <a:pt x="368" y="224"/>
                  </a:lnTo>
                  <a:lnTo>
                    <a:pt x="440" y="200"/>
                  </a:lnTo>
                  <a:lnTo>
                    <a:pt x="472" y="224"/>
                  </a:lnTo>
                  <a:lnTo>
                    <a:pt x="472" y="88"/>
                  </a:lnTo>
                  <a:lnTo>
                    <a:pt x="464" y="0"/>
                  </a:lnTo>
                  <a:lnTo>
                    <a:pt x="0" y="0"/>
                  </a:lnTo>
                  <a:close/>
                </a:path>
              </a:pathLst>
            </a:custGeom>
            <a:solidFill>
              <a:srgbClr val="3366CC"/>
            </a:solidFill>
            <a:ln w="12700">
              <a:solidFill>
                <a:schemeClr val="bg1"/>
              </a:solidFill>
              <a:prstDash val="solid"/>
              <a:round/>
              <a:headEnd/>
              <a:tailEnd/>
            </a:ln>
          </p:spPr>
          <p:txBody>
            <a:bodyPr/>
            <a:lstStyle/>
            <a:p>
              <a:endParaRPr lang="en-US"/>
            </a:p>
          </p:txBody>
        </p:sp>
        <p:sp>
          <p:nvSpPr>
            <p:cNvPr id="22" name="Freeform 32"/>
            <p:cNvSpPr>
              <a:spLocks/>
            </p:cNvSpPr>
            <p:nvPr/>
          </p:nvSpPr>
          <p:spPr bwMode="auto">
            <a:xfrm>
              <a:off x="4870450" y="3760788"/>
              <a:ext cx="538162" cy="527050"/>
            </a:xfrm>
            <a:custGeom>
              <a:avLst/>
              <a:gdLst>
                <a:gd name="T0" fmla="*/ 0 w 272"/>
                <a:gd name="T1" fmla="*/ 31 h 256"/>
                <a:gd name="T2" fmla="*/ 140 w 272"/>
                <a:gd name="T3" fmla="*/ 10 h 256"/>
                <a:gd name="T4" fmla="*/ 299 w 272"/>
                <a:gd name="T5" fmla="*/ 0 h 256"/>
                <a:gd name="T6" fmla="*/ 289 w 272"/>
                <a:gd name="T7" fmla="*/ 42 h 256"/>
                <a:gd name="T8" fmla="*/ 329 w 272"/>
                <a:gd name="T9" fmla="*/ 31 h 256"/>
                <a:gd name="T10" fmla="*/ 339 w 272"/>
                <a:gd name="T11" fmla="*/ 62 h 256"/>
                <a:gd name="T12" fmla="*/ 299 w 272"/>
                <a:gd name="T13" fmla="*/ 93 h 256"/>
                <a:gd name="T14" fmla="*/ 309 w 272"/>
                <a:gd name="T15" fmla="*/ 135 h 256"/>
                <a:gd name="T16" fmla="*/ 269 w 272"/>
                <a:gd name="T17" fmla="*/ 207 h 256"/>
                <a:gd name="T18" fmla="*/ 239 w 272"/>
                <a:gd name="T19" fmla="*/ 259 h 256"/>
                <a:gd name="T20" fmla="*/ 259 w 272"/>
                <a:gd name="T21" fmla="*/ 322 h 256"/>
                <a:gd name="T22" fmla="*/ 50 w 272"/>
                <a:gd name="T23" fmla="*/ 332 h 256"/>
                <a:gd name="T24" fmla="*/ 50 w 272"/>
                <a:gd name="T25" fmla="*/ 290 h 256"/>
                <a:gd name="T26" fmla="*/ 10 w 272"/>
                <a:gd name="T27" fmla="*/ 280 h 256"/>
                <a:gd name="T28" fmla="*/ 10 w 272"/>
                <a:gd name="T29" fmla="*/ 93 h 256"/>
                <a:gd name="T30" fmla="*/ 0 w 272"/>
                <a:gd name="T31" fmla="*/ 31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2"/>
                <a:gd name="T49" fmla="*/ 0 h 256"/>
                <a:gd name="T50" fmla="*/ 272 w 272"/>
                <a:gd name="T51" fmla="*/ 256 h 2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2" h="256">
                  <a:moveTo>
                    <a:pt x="0" y="24"/>
                  </a:moveTo>
                  <a:lnTo>
                    <a:pt x="112" y="8"/>
                  </a:lnTo>
                  <a:lnTo>
                    <a:pt x="240" y="0"/>
                  </a:lnTo>
                  <a:lnTo>
                    <a:pt x="232" y="32"/>
                  </a:lnTo>
                  <a:lnTo>
                    <a:pt x="264" y="24"/>
                  </a:lnTo>
                  <a:lnTo>
                    <a:pt x="272" y="48"/>
                  </a:lnTo>
                  <a:lnTo>
                    <a:pt x="240" y="72"/>
                  </a:lnTo>
                  <a:lnTo>
                    <a:pt x="248" y="104"/>
                  </a:lnTo>
                  <a:lnTo>
                    <a:pt x="216" y="160"/>
                  </a:lnTo>
                  <a:lnTo>
                    <a:pt x="192" y="200"/>
                  </a:lnTo>
                  <a:lnTo>
                    <a:pt x="208" y="248"/>
                  </a:lnTo>
                  <a:lnTo>
                    <a:pt x="40" y="256"/>
                  </a:lnTo>
                  <a:lnTo>
                    <a:pt x="40" y="224"/>
                  </a:lnTo>
                  <a:lnTo>
                    <a:pt x="8" y="216"/>
                  </a:lnTo>
                  <a:lnTo>
                    <a:pt x="8" y="72"/>
                  </a:lnTo>
                  <a:lnTo>
                    <a:pt x="0" y="24"/>
                  </a:lnTo>
                  <a:close/>
                </a:path>
              </a:pathLst>
            </a:custGeom>
            <a:solidFill>
              <a:srgbClr val="3366CC"/>
            </a:solidFill>
            <a:ln w="12700">
              <a:solidFill>
                <a:schemeClr val="bg1"/>
              </a:solidFill>
              <a:prstDash val="solid"/>
              <a:round/>
              <a:headEnd/>
              <a:tailEnd/>
            </a:ln>
          </p:spPr>
          <p:txBody>
            <a:bodyPr/>
            <a:lstStyle/>
            <a:p>
              <a:endParaRPr lang="en-US"/>
            </a:p>
          </p:txBody>
        </p:sp>
        <p:sp>
          <p:nvSpPr>
            <p:cNvPr id="23" name="Freeform 33"/>
            <p:cNvSpPr>
              <a:spLocks/>
            </p:cNvSpPr>
            <p:nvPr/>
          </p:nvSpPr>
          <p:spPr bwMode="auto">
            <a:xfrm>
              <a:off x="4949825" y="4256088"/>
              <a:ext cx="649287" cy="542925"/>
            </a:xfrm>
            <a:custGeom>
              <a:avLst/>
              <a:gdLst>
                <a:gd name="T0" fmla="*/ 0 w 328"/>
                <a:gd name="T1" fmla="*/ 10 h 264"/>
                <a:gd name="T2" fmla="*/ 209 w 328"/>
                <a:gd name="T3" fmla="*/ 0 h 264"/>
                <a:gd name="T4" fmla="*/ 239 w 328"/>
                <a:gd name="T5" fmla="*/ 73 h 264"/>
                <a:gd name="T6" fmla="*/ 209 w 328"/>
                <a:gd name="T7" fmla="*/ 155 h 264"/>
                <a:gd name="T8" fmla="*/ 200 w 328"/>
                <a:gd name="T9" fmla="*/ 197 h 264"/>
                <a:gd name="T10" fmla="*/ 339 w 328"/>
                <a:gd name="T11" fmla="*/ 176 h 264"/>
                <a:gd name="T12" fmla="*/ 349 w 328"/>
                <a:gd name="T13" fmla="*/ 238 h 264"/>
                <a:gd name="T14" fmla="*/ 309 w 328"/>
                <a:gd name="T15" fmla="*/ 228 h 264"/>
                <a:gd name="T16" fmla="*/ 289 w 328"/>
                <a:gd name="T17" fmla="*/ 249 h 264"/>
                <a:gd name="T18" fmla="*/ 309 w 328"/>
                <a:gd name="T19" fmla="*/ 269 h 264"/>
                <a:gd name="T20" fmla="*/ 349 w 328"/>
                <a:gd name="T21" fmla="*/ 249 h 264"/>
                <a:gd name="T22" fmla="*/ 349 w 328"/>
                <a:gd name="T23" fmla="*/ 280 h 264"/>
                <a:gd name="T24" fmla="*/ 369 w 328"/>
                <a:gd name="T25" fmla="*/ 249 h 264"/>
                <a:gd name="T26" fmla="*/ 389 w 328"/>
                <a:gd name="T27" fmla="*/ 249 h 264"/>
                <a:gd name="T28" fmla="*/ 369 w 328"/>
                <a:gd name="T29" fmla="*/ 301 h 264"/>
                <a:gd name="T30" fmla="*/ 399 w 328"/>
                <a:gd name="T31" fmla="*/ 311 h 264"/>
                <a:gd name="T32" fmla="*/ 409 w 328"/>
                <a:gd name="T33" fmla="*/ 332 h 264"/>
                <a:gd name="T34" fmla="*/ 399 w 328"/>
                <a:gd name="T35" fmla="*/ 342 h 264"/>
                <a:gd name="T36" fmla="*/ 379 w 328"/>
                <a:gd name="T37" fmla="*/ 321 h 264"/>
                <a:gd name="T38" fmla="*/ 339 w 328"/>
                <a:gd name="T39" fmla="*/ 311 h 264"/>
                <a:gd name="T40" fmla="*/ 339 w 328"/>
                <a:gd name="T41" fmla="*/ 342 h 264"/>
                <a:gd name="T42" fmla="*/ 319 w 328"/>
                <a:gd name="T43" fmla="*/ 342 h 264"/>
                <a:gd name="T44" fmla="*/ 309 w 328"/>
                <a:gd name="T45" fmla="*/ 321 h 264"/>
                <a:gd name="T46" fmla="*/ 299 w 328"/>
                <a:gd name="T47" fmla="*/ 332 h 264"/>
                <a:gd name="T48" fmla="*/ 239 w 328"/>
                <a:gd name="T49" fmla="*/ 332 h 264"/>
                <a:gd name="T50" fmla="*/ 239 w 328"/>
                <a:gd name="T51" fmla="*/ 321 h 264"/>
                <a:gd name="T52" fmla="*/ 219 w 328"/>
                <a:gd name="T53" fmla="*/ 301 h 264"/>
                <a:gd name="T54" fmla="*/ 170 w 328"/>
                <a:gd name="T55" fmla="*/ 301 h 264"/>
                <a:gd name="T56" fmla="*/ 209 w 328"/>
                <a:gd name="T57" fmla="*/ 321 h 264"/>
                <a:gd name="T58" fmla="*/ 160 w 328"/>
                <a:gd name="T59" fmla="*/ 332 h 264"/>
                <a:gd name="T60" fmla="*/ 70 w 328"/>
                <a:gd name="T61" fmla="*/ 311 h 264"/>
                <a:gd name="T62" fmla="*/ 40 w 328"/>
                <a:gd name="T63" fmla="*/ 321 h 264"/>
                <a:gd name="T64" fmla="*/ 50 w 328"/>
                <a:gd name="T65" fmla="*/ 207 h 264"/>
                <a:gd name="T66" fmla="*/ 0 w 328"/>
                <a:gd name="T67" fmla="*/ 114 h 264"/>
                <a:gd name="T68" fmla="*/ 0 w 328"/>
                <a:gd name="T69" fmla="*/ 10 h 2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4"/>
                <a:gd name="T107" fmla="*/ 328 w 328"/>
                <a:gd name="T108" fmla="*/ 264 h 2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4">
                  <a:moveTo>
                    <a:pt x="0" y="8"/>
                  </a:moveTo>
                  <a:lnTo>
                    <a:pt x="168" y="0"/>
                  </a:lnTo>
                  <a:lnTo>
                    <a:pt x="192" y="56"/>
                  </a:lnTo>
                  <a:lnTo>
                    <a:pt x="168" y="120"/>
                  </a:lnTo>
                  <a:lnTo>
                    <a:pt x="160" y="152"/>
                  </a:lnTo>
                  <a:lnTo>
                    <a:pt x="272" y="136"/>
                  </a:lnTo>
                  <a:lnTo>
                    <a:pt x="280" y="184"/>
                  </a:lnTo>
                  <a:lnTo>
                    <a:pt x="248" y="176"/>
                  </a:lnTo>
                  <a:lnTo>
                    <a:pt x="232" y="192"/>
                  </a:lnTo>
                  <a:lnTo>
                    <a:pt x="248" y="208"/>
                  </a:lnTo>
                  <a:lnTo>
                    <a:pt x="280" y="192"/>
                  </a:lnTo>
                  <a:lnTo>
                    <a:pt x="280" y="216"/>
                  </a:lnTo>
                  <a:lnTo>
                    <a:pt x="296" y="192"/>
                  </a:lnTo>
                  <a:lnTo>
                    <a:pt x="312" y="192"/>
                  </a:lnTo>
                  <a:lnTo>
                    <a:pt x="296" y="232"/>
                  </a:lnTo>
                  <a:lnTo>
                    <a:pt x="320" y="240"/>
                  </a:lnTo>
                  <a:lnTo>
                    <a:pt x="328" y="256"/>
                  </a:lnTo>
                  <a:lnTo>
                    <a:pt x="320" y="264"/>
                  </a:lnTo>
                  <a:lnTo>
                    <a:pt x="304" y="248"/>
                  </a:lnTo>
                  <a:lnTo>
                    <a:pt x="272" y="240"/>
                  </a:lnTo>
                  <a:lnTo>
                    <a:pt x="272" y="264"/>
                  </a:lnTo>
                  <a:lnTo>
                    <a:pt x="256" y="264"/>
                  </a:lnTo>
                  <a:lnTo>
                    <a:pt x="248" y="248"/>
                  </a:lnTo>
                  <a:lnTo>
                    <a:pt x="240" y="256"/>
                  </a:lnTo>
                  <a:lnTo>
                    <a:pt x="192" y="256"/>
                  </a:lnTo>
                  <a:lnTo>
                    <a:pt x="192" y="248"/>
                  </a:lnTo>
                  <a:lnTo>
                    <a:pt x="176" y="232"/>
                  </a:lnTo>
                  <a:lnTo>
                    <a:pt x="136" y="232"/>
                  </a:lnTo>
                  <a:lnTo>
                    <a:pt x="168" y="248"/>
                  </a:lnTo>
                  <a:lnTo>
                    <a:pt x="128" y="256"/>
                  </a:lnTo>
                  <a:lnTo>
                    <a:pt x="56" y="240"/>
                  </a:lnTo>
                  <a:lnTo>
                    <a:pt x="32" y="248"/>
                  </a:lnTo>
                  <a:lnTo>
                    <a:pt x="40" y="160"/>
                  </a:lnTo>
                  <a:lnTo>
                    <a:pt x="0" y="88"/>
                  </a:lnTo>
                  <a:lnTo>
                    <a:pt x="0" y="8"/>
                  </a:lnTo>
                  <a:close/>
                </a:path>
              </a:pathLst>
            </a:custGeom>
            <a:solidFill>
              <a:srgbClr val="3366CC"/>
            </a:solidFill>
            <a:ln w="12700">
              <a:solidFill>
                <a:schemeClr val="bg1"/>
              </a:solidFill>
              <a:prstDash val="solid"/>
              <a:round/>
              <a:headEnd/>
              <a:tailEnd/>
            </a:ln>
          </p:spPr>
          <p:txBody>
            <a:bodyPr/>
            <a:lstStyle/>
            <a:p>
              <a:endParaRPr lang="en-US"/>
            </a:p>
          </p:txBody>
        </p:sp>
        <p:sp>
          <p:nvSpPr>
            <p:cNvPr id="24" name="Freeform 34"/>
            <p:cNvSpPr>
              <a:spLocks/>
            </p:cNvSpPr>
            <p:nvPr/>
          </p:nvSpPr>
          <p:spPr bwMode="auto">
            <a:xfrm>
              <a:off x="4505325" y="1981200"/>
              <a:ext cx="728662" cy="839788"/>
            </a:xfrm>
            <a:custGeom>
              <a:avLst/>
              <a:gdLst>
                <a:gd name="T0" fmla="*/ 0 w 368"/>
                <a:gd name="T1" fmla="*/ 41 h 408"/>
                <a:gd name="T2" fmla="*/ 120 w 368"/>
                <a:gd name="T3" fmla="*/ 41 h 408"/>
                <a:gd name="T4" fmla="*/ 120 w 368"/>
                <a:gd name="T5" fmla="*/ 0 h 408"/>
                <a:gd name="T6" fmla="*/ 150 w 368"/>
                <a:gd name="T7" fmla="*/ 10 h 408"/>
                <a:gd name="T8" fmla="*/ 150 w 368"/>
                <a:gd name="T9" fmla="*/ 41 h 408"/>
                <a:gd name="T10" fmla="*/ 210 w 368"/>
                <a:gd name="T11" fmla="*/ 73 h 408"/>
                <a:gd name="T12" fmla="*/ 230 w 368"/>
                <a:gd name="T13" fmla="*/ 62 h 408"/>
                <a:gd name="T14" fmla="*/ 259 w 368"/>
                <a:gd name="T15" fmla="*/ 62 h 408"/>
                <a:gd name="T16" fmla="*/ 289 w 368"/>
                <a:gd name="T17" fmla="*/ 93 h 408"/>
                <a:gd name="T18" fmla="*/ 299 w 368"/>
                <a:gd name="T19" fmla="*/ 83 h 408"/>
                <a:gd name="T20" fmla="*/ 349 w 368"/>
                <a:gd name="T21" fmla="*/ 93 h 408"/>
                <a:gd name="T22" fmla="*/ 369 w 368"/>
                <a:gd name="T23" fmla="*/ 73 h 408"/>
                <a:gd name="T24" fmla="*/ 399 w 368"/>
                <a:gd name="T25" fmla="*/ 83 h 408"/>
                <a:gd name="T26" fmla="*/ 459 w 368"/>
                <a:gd name="T27" fmla="*/ 83 h 408"/>
                <a:gd name="T28" fmla="*/ 369 w 368"/>
                <a:gd name="T29" fmla="*/ 156 h 408"/>
                <a:gd name="T30" fmla="*/ 319 w 368"/>
                <a:gd name="T31" fmla="*/ 207 h 408"/>
                <a:gd name="T32" fmla="*/ 329 w 368"/>
                <a:gd name="T33" fmla="*/ 290 h 408"/>
                <a:gd name="T34" fmla="*/ 299 w 368"/>
                <a:gd name="T35" fmla="*/ 332 h 408"/>
                <a:gd name="T36" fmla="*/ 309 w 368"/>
                <a:gd name="T37" fmla="*/ 353 h 408"/>
                <a:gd name="T38" fmla="*/ 309 w 368"/>
                <a:gd name="T39" fmla="*/ 415 h 408"/>
                <a:gd name="T40" fmla="*/ 339 w 368"/>
                <a:gd name="T41" fmla="*/ 415 h 408"/>
                <a:gd name="T42" fmla="*/ 389 w 368"/>
                <a:gd name="T43" fmla="*/ 456 h 408"/>
                <a:gd name="T44" fmla="*/ 409 w 368"/>
                <a:gd name="T45" fmla="*/ 519 h 408"/>
                <a:gd name="T46" fmla="*/ 80 w 368"/>
                <a:gd name="T47" fmla="*/ 529 h 408"/>
                <a:gd name="T48" fmla="*/ 90 w 368"/>
                <a:gd name="T49" fmla="*/ 384 h 408"/>
                <a:gd name="T50" fmla="*/ 60 w 368"/>
                <a:gd name="T51" fmla="*/ 353 h 408"/>
                <a:gd name="T52" fmla="*/ 70 w 368"/>
                <a:gd name="T53" fmla="*/ 311 h 408"/>
                <a:gd name="T54" fmla="*/ 80 w 368"/>
                <a:gd name="T55" fmla="*/ 290 h 408"/>
                <a:gd name="T56" fmla="*/ 60 w 368"/>
                <a:gd name="T57" fmla="*/ 187 h 408"/>
                <a:gd name="T58" fmla="*/ 30 w 368"/>
                <a:gd name="T59" fmla="*/ 124 h 408"/>
                <a:gd name="T60" fmla="*/ 0 w 368"/>
                <a:gd name="T61" fmla="*/ 41 h 4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8"/>
                <a:gd name="T94" fmla="*/ 0 h 408"/>
                <a:gd name="T95" fmla="*/ 368 w 368"/>
                <a:gd name="T96" fmla="*/ 408 h 4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8" h="408">
                  <a:moveTo>
                    <a:pt x="0" y="32"/>
                  </a:moveTo>
                  <a:lnTo>
                    <a:pt x="96" y="32"/>
                  </a:lnTo>
                  <a:lnTo>
                    <a:pt x="96" y="0"/>
                  </a:lnTo>
                  <a:lnTo>
                    <a:pt x="120" y="8"/>
                  </a:lnTo>
                  <a:lnTo>
                    <a:pt x="120" y="32"/>
                  </a:lnTo>
                  <a:lnTo>
                    <a:pt x="168" y="56"/>
                  </a:lnTo>
                  <a:lnTo>
                    <a:pt x="184" y="48"/>
                  </a:lnTo>
                  <a:lnTo>
                    <a:pt x="208" y="48"/>
                  </a:lnTo>
                  <a:lnTo>
                    <a:pt x="232" y="72"/>
                  </a:lnTo>
                  <a:lnTo>
                    <a:pt x="240" y="64"/>
                  </a:lnTo>
                  <a:lnTo>
                    <a:pt x="280" y="72"/>
                  </a:lnTo>
                  <a:lnTo>
                    <a:pt x="296" y="56"/>
                  </a:lnTo>
                  <a:lnTo>
                    <a:pt x="320" y="64"/>
                  </a:lnTo>
                  <a:lnTo>
                    <a:pt x="368" y="64"/>
                  </a:lnTo>
                  <a:lnTo>
                    <a:pt x="296" y="120"/>
                  </a:lnTo>
                  <a:lnTo>
                    <a:pt x="256" y="160"/>
                  </a:lnTo>
                  <a:lnTo>
                    <a:pt x="264" y="224"/>
                  </a:lnTo>
                  <a:lnTo>
                    <a:pt x="240" y="256"/>
                  </a:lnTo>
                  <a:lnTo>
                    <a:pt x="248" y="272"/>
                  </a:lnTo>
                  <a:lnTo>
                    <a:pt x="248" y="320"/>
                  </a:lnTo>
                  <a:lnTo>
                    <a:pt x="272" y="320"/>
                  </a:lnTo>
                  <a:lnTo>
                    <a:pt x="312" y="352"/>
                  </a:lnTo>
                  <a:lnTo>
                    <a:pt x="328" y="400"/>
                  </a:lnTo>
                  <a:lnTo>
                    <a:pt x="64" y="408"/>
                  </a:lnTo>
                  <a:lnTo>
                    <a:pt x="72" y="296"/>
                  </a:lnTo>
                  <a:lnTo>
                    <a:pt x="48" y="272"/>
                  </a:lnTo>
                  <a:lnTo>
                    <a:pt x="56" y="240"/>
                  </a:lnTo>
                  <a:lnTo>
                    <a:pt x="64" y="224"/>
                  </a:lnTo>
                  <a:lnTo>
                    <a:pt x="48" y="144"/>
                  </a:lnTo>
                  <a:lnTo>
                    <a:pt x="24" y="96"/>
                  </a:lnTo>
                  <a:lnTo>
                    <a:pt x="0" y="32"/>
                  </a:lnTo>
                  <a:close/>
                </a:path>
              </a:pathLst>
            </a:custGeom>
            <a:solidFill>
              <a:srgbClr val="3366CC"/>
            </a:solidFill>
            <a:ln w="12700">
              <a:solidFill>
                <a:schemeClr val="bg1"/>
              </a:solidFill>
              <a:prstDash val="solid"/>
              <a:round/>
              <a:headEnd/>
              <a:tailEnd/>
            </a:ln>
          </p:spPr>
          <p:txBody>
            <a:bodyPr/>
            <a:lstStyle/>
            <a:p>
              <a:endParaRPr lang="en-US"/>
            </a:p>
          </p:txBody>
        </p:sp>
        <p:sp>
          <p:nvSpPr>
            <p:cNvPr id="25" name="Freeform 35"/>
            <p:cNvSpPr>
              <a:spLocks/>
            </p:cNvSpPr>
            <p:nvPr/>
          </p:nvSpPr>
          <p:spPr bwMode="auto">
            <a:xfrm>
              <a:off x="4981575" y="2260600"/>
              <a:ext cx="538162" cy="676275"/>
            </a:xfrm>
            <a:custGeom>
              <a:avLst/>
              <a:gdLst>
                <a:gd name="T0" fmla="*/ 20 w 272"/>
                <a:gd name="T1" fmla="*/ 31 h 328"/>
                <a:gd name="T2" fmla="*/ 50 w 272"/>
                <a:gd name="T3" fmla="*/ 31 h 328"/>
                <a:gd name="T4" fmla="*/ 70 w 272"/>
                <a:gd name="T5" fmla="*/ 31 h 328"/>
                <a:gd name="T6" fmla="*/ 90 w 272"/>
                <a:gd name="T7" fmla="*/ 0 h 328"/>
                <a:gd name="T8" fmla="*/ 100 w 272"/>
                <a:gd name="T9" fmla="*/ 31 h 328"/>
                <a:gd name="T10" fmla="*/ 140 w 272"/>
                <a:gd name="T11" fmla="*/ 31 h 328"/>
                <a:gd name="T12" fmla="*/ 160 w 272"/>
                <a:gd name="T13" fmla="*/ 62 h 328"/>
                <a:gd name="T14" fmla="*/ 189 w 272"/>
                <a:gd name="T15" fmla="*/ 52 h 328"/>
                <a:gd name="T16" fmla="*/ 219 w 272"/>
                <a:gd name="T17" fmla="*/ 73 h 328"/>
                <a:gd name="T18" fmla="*/ 269 w 272"/>
                <a:gd name="T19" fmla="*/ 83 h 328"/>
                <a:gd name="T20" fmla="*/ 279 w 272"/>
                <a:gd name="T21" fmla="*/ 114 h 328"/>
                <a:gd name="T22" fmla="*/ 299 w 272"/>
                <a:gd name="T23" fmla="*/ 114 h 328"/>
                <a:gd name="T24" fmla="*/ 299 w 272"/>
                <a:gd name="T25" fmla="*/ 135 h 328"/>
                <a:gd name="T26" fmla="*/ 299 w 272"/>
                <a:gd name="T27" fmla="*/ 156 h 328"/>
                <a:gd name="T28" fmla="*/ 289 w 272"/>
                <a:gd name="T29" fmla="*/ 187 h 328"/>
                <a:gd name="T30" fmla="*/ 299 w 272"/>
                <a:gd name="T31" fmla="*/ 197 h 328"/>
                <a:gd name="T32" fmla="*/ 329 w 272"/>
                <a:gd name="T33" fmla="*/ 166 h 328"/>
                <a:gd name="T34" fmla="*/ 329 w 272"/>
                <a:gd name="T35" fmla="*/ 145 h 328"/>
                <a:gd name="T36" fmla="*/ 339 w 272"/>
                <a:gd name="T37" fmla="*/ 145 h 328"/>
                <a:gd name="T38" fmla="*/ 339 w 272"/>
                <a:gd name="T39" fmla="*/ 166 h 328"/>
                <a:gd name="T40" fmla="*/ 319 w 272"/>
                <a:gd name="T41" fmla="*/ 187 h 328"/>
                <a:gd name="T42" fmla="*/ 309 w 272"/>
                <a:gd name="T43" fmla="*/ 239 h 328"/>
                <a:gd name="T44" fmla="*/ 309 w 272"/>
                <a:gd name="T45" fmla="*/ 332 h 328"/>
                <a:gd name="T46" fmla="*/ 329 w 272"/>
                <a:gd name="T47" fmla="*/ 343 h 328"/>
                <a:gd name="T48" fmla="*/ 319 w 272"/>
                <a:gd name="T49" fmla="*/ 395 h 328"/>
                <a:gd name="T50" fmla="*/ 160 w 272"/>
                <a:gd name="T51" fmla="*/ 426 h 328"/>
                <a:gd name="T52" fmla="*/ 120 w 272"/>
                <a:gd name="T53" fmla="*/ 405 h 328"/>
                <a:gd name="T54" fmla="*/ 120 w 272"/>
                <a:gd name="T55" fmla="*/ 364 h 328"/>
                <a:gd name="T56" fmla="*/ 100 w 272"/>
                <a:gd name="T57" fmla="*/ 332 h 328"/>
                <a:gd name="T58" fmla="*/ 90 w 272"/>
                <a:gd name="T59" fmla="*/ 281 h 328"/>
                <a:gd name="T60" fmla="*/ 40 w 272"/>
                <a:gd name="T61" fmla="*/ 239 h 328"/>
                <a:gd name="T62" fmla="*/ 10 w 272"/>
                <a:gd name="T63" fmla="*/ 239 h 328"/>
                <a:gd name="T64" fmla="*/ 10 w 272"/>
                <a:gd name="T65" fmla="*/ 177 h 328"/>
                <a:gd name="T66" fmla="*/ 0 w 272"/>
                <a:gd name="T67" fmla="*/ 156 h 328"/>
                <a:gd name="T68" fmla="*/ 30 w 272"/>
                <a:gd name="T69" fmla="*/ 114 h 328"/>
                <a:gd name="T70" fmla="*/ 20 w 272"/>
                <a:gd name="T71" fmla="*/ 31 h 3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2"/>
                <a:gd name="T109" fmla="*/ 0 h 328"/>
                <a:gd name="T110" fmla="*/ 272 w 272"/>
                <a:gd name="T111" fmla="*/ 328 h 3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2" h="328">
                  <a:moveTo>
                    <a:pt x="16" y="24"/>
                  </a:moveTo>
                  <a:lnTo>
                    <a:pt x="40" y="24"/>
                  </a:lnTo>
                  <a:lnTo>
                    <a:pt x="56" y="24"/>
                  </a:lnTo>
                  <a:lnTo>
                    <a:pt x="72" y="0"/>
                  </a:lnTo>
                  <a:lnTo>
                    <a:pt x="80" y="24"/>
                  </a:lnTo>
                  <a:lnTo>
                    <a:pt x="112" y="24"/>
                  </a:lnTo>
                  <a:lnTo>
                    <a:pt x="128" y="48"/>
                  </a:lnTo>
                  <a:lnTo>
                    <a:pt x="152" y="40"/>
                  </a:lnTo>
                  <a:lnTo>
                    <a:pt x="176" y="56"/>
                  </a:lnTo>
                  <a:lnTo>
                    <a:pt x="216" y="64"/>
                  </a:lnTo>
                  <a:lnTo>
                    <a:pt x="224" y="88"/>
                  </a:lnTo>
                  <a:lnTo>
                    <a:pt x="240" y="88"/>
                  </a:lnTo>
                  <a:lnTo>
                    <a:pt x="240" y="104"/>
                  </a:lnTo>
                  <a:lnTo>
                    <a:pt x="240" y="120"/>
                  </a:lnTo>
                  <a:lnTo>
                    <a:pt x="232" y="144"/>
                  </a:lnTo>
                  <a:lnTo>
                    <a:pt x="240" y="152"/>
                  </a:lnTo>
                  <a:lnTo>
                    <a:pt x="264" y="128"/>
                  </a:lnTo>
                  <a:lnTo>
                    <a:pt x="264" y="112"/>
                  </a:lnTo>
                  <a:lnTo>
                    <a:pt x="272" y="112"/>
                  </a:lnTo>
                  <a:lnTo>
                    <a:pt x="272" y="128"/>
                  </a:lnTo>
                  <a:lnTo>
                    <a:pt x="256" y="144"/>
                  </a:lnTo>
                  <a:lnTo>
                    <a:pt x="248" y="184"/>
                  </a:lnTo>
                  <a:lnTo>
                    <a:pt x="248" y="256"/>
                  </a:lnTo>
                  <a:lnTo>
                    <a:pt x="264" y="264"/>
                  </a:lnTo>
                  <a:lnTo>
                    <a:pt x="256" y="304"/>
                  </a:lnTo>
                  <a:lnTo>
                    <a:pt x="128" y="328"/>
                  </a:lnTo>
                  <a:lnTo>
                    <a:pt x="96" y="312"/>
                  </a:lnTo>
                  <a:lnTo>
                    <a:pt x="96" y="280"/>
                  </a:lnTo>
                  <a:lnTo>
                    <a:pt x="80" y="256"/>
                  </a:lnTo>
                  <a:lnTo>
                    <a:pt x="72" y="216"/>
                  </a:lnTo>
                  <a:lnTo>
                    <a:pt x="32" y="184"/>
                  </a:lnTo>
                  <a:lnTo>
                    <a:pt x="8" y="184"/>
                  </a:lnTo>
                  <a:lnTo>
                    <a:pt x="8" y="136"/>
                  </a:lnTo>
                  <a:lnTo>
                    <a:pt x="0" y="120"/>
                  </a:lnTo>
                  <a:lnTo>
                    <a:pt x="24" y="88"/>
                  </a:lnTo>
                  <a:lnTo>
                    <a:pt x="16" y="24"/>
                  </a:lnTo>
                  <a:close/>
                </a:path>
              </a:pathLst>
            </a:custGeom>
            <a:solidFill>
              <a:srgbClr val="3366CC"/>
            </a:solidFill>
            <a:ln w="12700">
              <a:solidFill>
                <a:schemeClr val="bg1"/>
              </a:solidFill>
              <a:prstDash val="solid"/>
              <a:round/>
              <a:headEnd/>
              <a:tailEnd/>
            </a:ln>
          </p:spPr>
          <p:txBody>
            <a:bodyPr/>
            <a:lstStyle/>
            <a:p>
              <a:endParaRPr lang="en-US"/>
            </a:p>
          </p:txBody>
        </p:sp>
        <p:sp>
          <p:nvSpPr>
            <p:cNvPr id="26" name="Freeform 36"/>
            <p:cNvSpPr>
              <a:spLocks/>
            </p:cNvSpPr>
            <p:nvPr/>
          </p:nvSpPr>
          <p:spPr bwMode="auto">
            <a:xfrm>
              <a:off x="4632325" y="2805113"/>
              <a:ext cx="633412" cy="428625"/>
            </a:xfrm>
            <a:custGeom>
              <a:avLst/>
              <a:gdLst>
                <a:gd name="T0" fmla="*/ 0 w 320"/>
                <a:gd name="T1" fmla="*/ 10 h 208"/>
                <a:gd name="T2" fmla="*/ 0 w 320"/>
                <a:gd name="T3" fmla="*/ 62 h 208"/>
                <a:gd name="T4" fmla="*/ 10 w 320"/>
                <a:gd name="T5" fmla="*/ 104 h 208"/>
                <a:gd name="T6" fmla="*/ 40 w 320"/>
                <a:gd name="T7" fmla="*/ 208 h 208"/>
                <a:gd name="T8" fmla="*/ 60 w 320"/>
                <a:gd name="T9" fmla="*/ 270 h 208"/>
                <a:gd name="T10" fmla="*/ 299 w 320"/>
                <a:gd name="T11" fmla="*/ 260 h 208"/>
                <a:gd name="T12" fmla="*/ 339 w 320"/>
                <a:gd name="T13" fmla="*/ 270 h 208"/>
                <a:gd name="T14" fmla="*/ 359 w 320"/>
                <a:gd name="T15" fmla="*/ 218 h 208"/>
                <a:gd name="T16" fmla="*/ 359 w 320"/>
                <a:gd name="T17" fmla="*/ 177 h 208"/>
                <a:gd name="T18" fmla="*/ 399 w 320"/>
                <a:gd name="T19" fmla="*/ 166 h 208"/>
                <a:gd name="T20" fmla="*/ 399 w 320"/>
                <a:gd name="T21" fmla="*/ 114 h 208"/>
                <a:gd name="T22" fmla="*/ 379 w 320"/>
                <a:gd name="T23" fmla="*/ 83 h 208"/>
                <a:gd name="T24" fmla="*/ 339 w 320"/>
                <a:gd name="T25" fmla="*/ 62 h 208"/>
                <a:gd name="T26" fmla="*/ 339 w 320"/>
                <a:gd name="T27" fmla="*/ 21 h 208"/>
                <a:gd name="T28" fmla="*/ 329 w 320"/>
                <a:gd name="T29" fmla="*/ 0 h 208"/>
                <a:gd name="T30" fmla="*/ 239 w 320"/>
                <a:gd name="T31" fmla="*/ 0 h 208"/>
                <a:gd name="T32" fmla="*/ 150 w 320"/>
                <a:gd name="T33" fmla="*/ 0 h 208"/>
                <a:gd name="T34" fmla="*/ 0 w 320"/>
                <a:gd name="T35" fmla="*/ 10 h 2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0"/>
                <a:gd name="T55" fmla="*/ 0 h 208"/>
                <a:gd name="T56" fmla="*/ 320 w 320"/>
                <a:gd name="T57" fmla="*/ 208 h 2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0" h="208">
                  <a:moveTo>
                    <a:pt x="0" y="8"/>
                  </a:moveTo>
                  <a:lnTo>
                    <a:pt x="0" y="48"/>
                  </a:lnTo>
                  <a:lnTo>
                    <a:pt x="8" y="80"/>
                  </a:lnTo>
                  <a:lnTo>
                    <a:pt x="32" y="160"/>
                  </a:lnTo>
                  <a:lnTo>
                    <a:pt x="48" y="208"/>
                  </a:lnTo>
                  <a:lnTo>
                    <a:pt x="240" y="200"/>
                  </a:lnTo>
                  <a:lnTo>
                    <a:pt x="272" y="208"/>
                  </a:lnTo>
                  <a:lnTo>
                    <a:pt x="288" y="168"/>
                  </a:lnTo>
                  <a:lnTo>
                    <a:pt x="288" y="136"/>
                  </a:lnTo>
                  <a:lnTo>
                    <a:pt x="320" y="128"/>
                  </a:lnTo>
                  <a:lnTo>
                    <a:pt x="320" y="88"/>
                  </a:lnTo>
                  <a:lnTo>
                    <a:pt x="304" y="64"/>
                  </a:lnTo>
                  <a:lnTo>
                    <a:pt x="272" y="48"/>
                  </a:lnTo>
                  <a:lnTo>
                    <a:pt x="272" y="16"/>
                  </a:lnTo>
                  <a:lnTo>
                    <a:pt x="264" y="0"/>
                  </a:lnTo>
                  <a:lnTo>
                    <a:pt x="192" y="0"/>
                  </a:lnTo>
                  <a:lnTo>
                    <a:pt x="120" y="0"/>
                  </a:lnTo>
                  <a:lnTo>
                    <a:pt x="0" y="8"/>
                  </a:lnTo>
                  <a:close/>
                </a:path>
              </a:pathLst>
            </a:custGeom>
            <a:solidFill>
              <a:srgbClr val="3366CC"/>
            </a:solidFill>
            <a:ln w="12700">
              <a:solidFill>
                <a:schemeClr val="bg1"/>
              </a:solidFill>
              <a:prstDash val="solid"/>
              <a:round/>
              <a:headEnd/>
              <a:tailEnd/>
            </a:ln>
          </p:spPr>
          <p:txBody>
            <a:bodyPr/>
            <a:lstStyle/>
            <a:p>
              <a:endParaRPr lang="en-US"/>
            </a:p>
          </p:txBody>
        </p:sp>
        <p:sp>
          <p:nvSpPr>
            <p:cNvPr id="27" name="Freeform 37"/>
            <p:cNvSpPr>
              <a:spLocks/>
            </p:cNvSpPr>
            <p:nvPr/>
          </p:nvSpPr>
          <p:spPr bwMode="auto">
            <a:xfrm>
              <a:off x="5186363" y="2178050"/>
              <a:ext cx="601662" cy="263525"/>
            </a:xfrm>
            <a:custGeom>
              <a:avLst/>
              <a:gdLst>
                <a:gd name="T0" fmla="*/ 0 w 304"/>
                <a:gd name="T1" fmla="*/ 93 h 128"/>
                <a:gd name="T2" fmla="*/ 90 w 304"/>
                <a:gd name="T3" fmla="*/ 0 h 128"/>
                <a:gd name="T4" fmla="*/ 70 w 304"/>
                <a:gd name="T5" fmla="*/ 31 h 128"/>
                <a:gd name="T6" fmla="*/ 80 w 304"/>
                <a:gd name="T7" fmla="*/ 42 h 128"/>
                <a:gd name="T8" fmla="*/ 110 w 304"/>
                <a:gd name="T9" fmla="*/ 31 h 128"/>
                <a:gd name="T10" fmla="*/ 170 w 304"/>
                <a:gd name="T11" fmla="*/ 52 h 128"/>
                <a:gd name="T12" fmla="*/ 190 w 304"/>
                <a:gd name="T13" fmla="*/ 31 h 128"/>
                <a:gd name="T14" fmla="*/ 269 w 304"/>
                <a:gd name="T15" fmla="*/ 21 h 128"/>
                <a:gd name="T16" fmla="*/ 279 w 304"/>
                <a:gd name="T17" fmla="*/ 52 h 128"/>
                <a:gd name="T18" fmla="*/ 309 w 304"/>
                <a:gd name="T19" fmla="*/ 42 h 128"/>
                <a:gd name="T20" fmla="*/ 369 w 304"/>
                <a:gd name="T21" fmla="*/ 62 h 128"/>
                <a:gd name="T22" fmla="*/ 379 w 304"/>
                <a:gd name="T23" fmla="*/ 83 h 128"/>
                <a:gd name="T24" fmla="*/ 309 w 304"/>
                <a:gd name="T25" fmla="*/ 104 h 128"/>
                <a:gd name="T26" fmla="*/ 289 w 304"/>
                <a:gd name="T27" fmla="*/ 93 h 128"/>
                <a:gd name="T28" fmla="*/ 259 w 304"/>
                <a:gd name="T29" fmla="*/ 93 h 128"/>
                <a:gd name="T30" fmla="*/ 219 w 304"/>
                <a:gd name="T31" fmla="*/ 114 h 128"/>
                <a:gd name="T32" fmla="*/ 209 w 304"/>
                <a:gd name="T33" fmla="*/ 114 h 128"/>
                <a:gd name="T34" fmla="*/ 190 w 304"/>
                <a:gd name="T35" fmla="*/ 104 h 128"/>
                <a:gd name="T36" fmla="*/ 170 w 304"/>
                <a:gd name="T37" fmla="*/ 166 h 128"/>
                <a:gd name="T38" fmla="*/ 150 w 304"/>
                <a:gd name="T39" fmla="*/ 166 h 128"/>
                <a:gd name="T40" fmla="*/ 140 w 304"/>
                <a:gd name="T41" fmla="*/ 135 h 128"/>
                <a:gd name="T42" fmla="*/ 90 w 304"/>
                <a:gd name="T43" fmla="*/ 124 h 128"/>
                <a:gd name="T44" fmla="*/ 60 w 304"/>
                <a:gd name="T45" fmla="*/ 114 h 128"/>
                <a:gd name="T46" fmla="*/ 20 w 304"/>
                <a:gd name="T47" fmla="*/ 114 h 128"/>
                <a:gd name="T48" fmla="*/ 0 w 304"/>
                <a:gd name="T49" fmla="*/ 93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4"/>
                <a:gd name="T76" fmla="*/ 0 h 128"/>
                <a:gd name="T77" fmla="*/ 304 w 304"/>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4" h="128">
                  <a:moveTo>
                    <a:pt x="0" y="72"/>
                  </a:moveTo>
                  <a:lnTo>
                    <a:pt x="72" y="0"/>
                  </a:lnTo>
                  <a:lnTo>
                    <a:pt x="56" y="24"/>
                  </a:lnTo>
                  <a:lnTo>
                    <a:pt x="64" y="32"/>
                  </a:lnTo>
                  <a:lnTo>
                    <a:pt x="88" y="24"/>
                  </a:lnTo>
                  <a:lnTo>
                    <a:pt x="136" y="40"/>
                  </a:lnTo>
                  <a:lnTo>
                    <a:pt x="152" y="24"/>
                  </a:lnTo>
                  <a:lnTo>
                    <a:pt x="216" y="16"/>
                  </a:lnTo>
                  <a:lnTo>
                    <a:pt x="224" y="40"/>
                  </a:lnTo>
                  <a:lnTo>
                    <a:pt x="248" y="32"/>
                  </a:lnTo>
                  <a:lnTo>
                    <a:pt x="296" y="48"/>
                  </a:lnTo>
                  <a:lnTo>
                    <a:pt x="304" y="64"/>
                  </a:lnTo>
                  <a:lnTo>
                    <a:pt x="248" y="80"/>
                  </a:lnTo>
                  <a:lnTo>
                    <a:pt x="232" y="72"/>
                  </a:lnTo>
                  <a:lnTo>
                    <a:pt x="208" y="72"/>
                  </a:lnTo>
                  <a:lnTo>
                    <a:pt x="176" y="88"/>
                  </a:lnTo>
                  <a:lnTo>
                    <a:pt x="168" y="88"/>
                  </a:lnTo>
                  <a:lnTo>
                    <a:pt x="152" y="80"/>
                  </a:lnTo>
                  <a:lnTo>
                    <a:pt x="136" y="128"/>
                  </a:lnTo>
                  <a:lnTo>
                    <a:pt x="120" y="128"/>
                  </a:lnTo>
                  <a:lnTo>
                    <a:pt x="112" y="104"/>
                  </a:lnTo>
                  <a:lnTo>
                    <a:pt x="72" y="96"/>
                  </a:lnTo>
                  <a:lnTo>
                    <a:pt x="48" y="88"/>
                  </a:lnTo>
                  <a:lnTo>
                    <a:pt x="16" y="88"/>
                  </a:lnTo>
                  <a:lnTo>
                    <a:pt x="0" y="72"/>
                  </a:lnTo>
                  <a:close/>
                </a:path>
              </a:pathLst>
            </a:custGeom>
            <a:solidFill>
              <a:srgbClr val="3366CC"/>
            </a:solidFill>
            <a:ln w="12700">
              <a:solidFill>
                <a:schemeClr val="bg1"/>
              </a:solidFill>
              <a:prstDash val="solid"/>
              <a:round/>
              <a:headEnd/>
              <a:tailEnd/>
            </a:ln>
          </p:spPr>
          <p:txBody>
            <a:bodyPr/>
            <a:lstStyle/>
            <a:p>
              <a:endParaRPr lang="en-US"/>
            </a:p>
          </p:txBody>
        </p:sp>
        <p:sp>
          <p:nvSpPr>
            <p:cNvPr id="28" name="Freeform 38"/>
            <p:cNvSpPr>
              <a:spLocks/>
            </p:cNvSpPr>
            <p:nvPr/>
          </p:nvSpPr>
          <p:spPr bwMode="auto">
            <a:xfrm>
              <a:off x="5599113" y="2360613"/>
              <a:ext cx="427037" cy="592138"/>
            </a:xfrm>
            <a:custGeom>
              <a:avLst/>
              <a:gdLst>
                <a:gd name="T0" fmla="*/ 70 w 216"/>
                <a:gd name="T1" fmla="*/ 21 h 288"/>
                <a:gd name="T2" fmla="*/ 80 w 216"/>
                <a:gd name="T3" fmla="*/ 41 h 288"/>
                <a:gd name="T4" fmla="*/ 60 w 216"/>
                <a:gd name="T5" fmla="*/ 52 h 288"/>
                <a:gd name="T6" fmla="*/ 60 w 216"/>
                <a:gd name="T7" fmla="*/ 114 h 288"/>
                <a:gd name="T8" fmla="*/ 50 w 216"/>
                <a:gd name="T9" fmla="*/ 73 h 288"/>
                <a:gd name="T10" fmla="*/ 10 w 216"/>
                <a:gd name="T11" fmla="*/ 114 h 288"/>
                <a:gd name="T12" fmla="*/ 0 w 216"/>
                <a:gd name="T13" fmla="*/ 218 h 288"/>
                <a:gd name="T14" fmla="*/ 30 w 216"/>
                <a:gd name="T15" fmla="*/ 269 h 288"/>
                <a:gd name="T16" fmla="*/ 30 w 216"/>
                <a:gd name="T17" fmla="*/ 300 h 288"/>
                <a:gd name="T18" fmla="*/ 30 w 216"/>
                <a:gd name="T19" fmla="*/ 321 h 288"/>
                <a:gd name="T20" fmla="*/ 30 w 216"/>
                <a:gd name="T21" fmla="*/ 342 h 288"/>
                <a:gd name="T22" fmla="*/ 20 w 216"/>
                <a:gd name="T23" fmla="*/ 373 h 288"/>
                <a:gd name="T24" fmla="*/ 130 w 216"/>
                <a:gd name="T25" fmla="*/ 373 h 288"/>
                <a:gd name="T26" fmla="*/ 269 w 216"/>
                <a:gd name="T27" fmla="*/ 352 h 288"/>
                <a:gd name="T28" fmla="*/ 239 w 216"/>
                <a:gd name="T29" fmla="*/ 352 h 288"/>
                <a:gd name="T30" fmla="*/ 229 w 216"/>
                <a:gd name="T31" fmla="*/ 332 h 288"/>
                <a:gd name="T32" fmla="*/ 249 w 216"/>
                <a:gd name="T33" fmla="*/ 311 h 288"/>
                <a:gd name="T34" fmla="*/ 249 w 216"/>
                <a:gd name="T35" fmla="*/ 290 h 288"/>
                <a:gd name="T36" fmla="*/ 239 w 216"/>
                <a:gd name="T37" fmla="*/ 269 h 288"/>
                <a:gd name="T38" fmla="*/ 249 w 216"/>
                <a:gd name="T39" fmla="*/ 259 h 288"/>
                <a:gd name="T40" fmla="*/ 269 w 216"/>
                <a:gd name="T41" fmla="*/ 259 h 288"/>
                <a:gd name="T42" fmla="*/ 269 w 216"/>
                <a:gd name="T43" fmla="*/ 207 h 288"/>
                <a:gd name="T44" fmla="*/ 259 w 216"/>
                <a:gd name="T45" fmla="*/ 176 h 288"/>
                <a:gd name="T46" fmla="*/ 249 w 216"/>
                <a:gd name="T47" fmla="*/ 155 h 288"/>
                <a:gd name="T48" fmla="*/ 239 w 216"/>
                <a:gd name="T49" fmla="*/ 145 h 288"/>
                <a:gd name="T50" fmla="*/ 219 w 216"/>
                <a:gd name="T51" fmla="*/ 145 h 288"/>
                <a:gd name="T52" fmla="*/ 199 w 216"/>
                <a:gd name="T53" fmla="*/ 145 h 288"/>
                <a:gd name="T54" fmla="*/ 189 w 216"/>
                <a:gd name="T55" fmla="*/ 166 h 288"/>
                <a:gd name="T56" fmla="*/ 179 w 216"/>
                <a:gd name="T57" fmla="*/ 176 h 288"/>
                <a:gd name="T58" fmla="*/ 169 w 216"/>
                <a:gd name="T59" fmla="*/ 176 h 288"/>
                <a:gd name="T60" fmla="*/ 159 w 216"/>
                <a:gd name="T61" fmla="*/ 176 h 288"/>
                <a:gd name="T62" fmla="*/ 159 w 216"/>
                <a:gd name="T63" fmla="*/ 166 h 288"/>
                <a:gd name="T64" fmla="*/ 159 w 216"/>
                <a:gd name="T65" fmla="*/ 155 h 288"/>
                <a:gd name="T66" fmla="*/ 169 w 216"/>
                <a:gd name="T67" fmla="*/ 145 h 288"/>
                <a:gd name="T68" fmla="*/ 169 w 216"/>
                <a:gd name="T69" fmla="*/ 145 h 288"/>
                <a:gd name="T70" fmla="*/ 179 w 216"/>
                <a:gd name="T71" fmla="*/ 145 h 288"/>
                <a:gd name="T72" fmla="*/ 179 w 216"/>
                <a:gd name="T73" fmla="*/ 124 h 288"/>
                <a:gd name="T74" fmla="*/ 199 w 216"/>
                <a:gd name="T75" fmla="*/ 114 h 288"/>
                <a:gd name="T76" fmla="*/ 179 w 216"/>
                <a:gd name="T77" fmla="*/ 62 h 288"/>
                <a:gd name="T78" fmla="*/ 179 w 216"/>
                <a:gd name="T79" fmla="*/ 41 h 288"/>
                <a:gd name="T80" fmla="*/ 149 w 216"/>
                <a:gd name="T81" fmla="*/ 31 h 288"/>
                <a:gd name="T82" fmla="*/ 100 w 216"/>
                <a:gd name="T83" fmla="*/ 0 h 288"/>
                <a:gd name="T84" fmla="*/ 70 w 216"/>
                <a:gd name="T85" fmla="*/ 21 h 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6"/>
                <a:gd name="T130" fmla="*/ 0 h 288"/>
                <a:gd name="T131" fmla="*/ 216 w 216"/>
                <a:gd name="T132" fmla="*/ 288 h 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6" h="288">
                  <a:moveTo>
                    <a:pt x="56" y="16"/>
                  </a:moveTo>
                  <a:lnTo>
                    <a:pt x="64" y="32"/>
                  </a:lnTo>
                  <a:lnTo>
                    <a:pt x="48" y="40"/>
                  </a:lnTo>
                  <a:lnTo>
                    <a:pt x="48" y="88"/>
                  </a:lnTo>
                  <a:lnTo>
                    <a:pt x="40" y="56"/>
                  </a:lnTo>
                  <a:lnTo>
                    <a:pt x="8" y="88"/>
                  </a:lnTo>
                  <a:lnTo>
                    <a:pt x="0" y="168"/>
                  </a:lnTo>
                  <a:lnTo>
                    <a:pt x="24" y="208"/>
                  </a:lnTo>
                  <a:lnTo>
                    <a:pt x="24" y="232"/>
                  </a:lnTo>
                  <a:lnTo>
                    <a:pt x="24" y="248"/>
                  </a:lnTo>
                  <a:lnTo>
                    <a:pt x="24" y="264"/>
                  </a:lnTo>
                  <a:lnTo>
                    <a:pt x="16" y="288"/>
                  </a:lnTo>
                  <a:lnTo>
                    <a:pt x="104" y="288"/>
                  </a:lnTo>
                  <a:lnTo>
                    <a:pt x="216" y="272"/>
                  </a:lnTo>
                  <a:lnTo>
                    <a:pt x="192" y="272"/>
                  </a:lnTo>
                  <a:lnTo>
                    <a:pt x="184" y="256"/>
                  </a:lnTo>
                  <a:lnTo>
                    <a:pt x="200" y="240"/>
                  </a:lnTo>
                  <a:lnTo>
                    <a:pt x="200" y="224"/>
                  </a:lnTo>
                  <a:lnTo>
                    <a:pt x="192" y="208"/>
                  </a:lnTo>
                  <a:lnTo>
                    <a:pt x="200" y="200"/>
                  </a:lnTo>
                  <a:lnTo>
                    <a:pt x="216" y="200"/>
                  </a:lnTo>
                  <a:lnTo>
                    <a:pt x="216" y="160"/>
                  </a:lnTo>
                  <a:lnTo>
                    <a:pt x="208" y="136"/>
                  </a:lnTo>
                  <a:lnTo>
                    <a:pt x="200" y="120"/>
                  </a:lnTo>
                  <a:lnTo>
                    <a:pt x="192" y="112"/>
                  </a:lnTo>
                  <a:lnTo>
                    <a:pt x="176" y="112"/>
                  </a:lnTo>
                  <a:lnTo>
                    <a:pt x="160" y="112"/>
                  </a:lnTo>
                  <a:lnTo>
                    <a:pt x="152" y="128"/>
                  </a:lnTo>
                  <a:lnTo>
                    <a:pt x="144" y="136"/>
                  </a:lnTo>
                  <a:lnTo>
                    <a:pt x="136" y="136"/>
                  </a:lnTo>
                  <a:lnTo>
                    <a:pt x="128" y="136"/>
                  </a:lnTo>
                  <a:lnTo>
                    <a:pt x="128" y="128"/>
                  </a:lnTo>
                  <a:lnTo>
                    <a:pt x="128" y="120"/>
                  </a:lnTo>
                  <a:lnTo>
                    <a:pt x="136" y="112"/>
                  </a:lnTo>
                  <a:lnTo>
                    <a:pt x="144" y="112"/>
                  </a:lnTo>
                  <a:lnTo>
                    <a:pt x="144" y="96"/>
                  </a:lnTo>
                  <a:lnTo>
                    <a:pt x="160" y="88"/>
                  </a:lnTo>
                  <a:lnTo>
                    <a:pt x="144" y="48"/>
                  </a:lnTo>
                  <a:lnTo>
                    <a:pt x="144" y="32"/>
                  </a:lnTo>
                  <a:lnTo>
                    <a:pt x="120" y="24"/>
                  </a:lnTo>
                  <a:lnTo>
                    <a:pt x="80" y="0"/>
                  </a:lnTo>
                  <a:lnTo>
                    <a:pt x="56" y="16"/>
                  </a:lnTo>
                  <a:close/>
                </a:path>
              </a:pathLst>
            </a:custGeom>
            <a:solidFill>
              <a:srgbClr val="3366CC"/>
            </a:solidFill>
            <a:ln w="12700">
              <a:solidFill>
                <a:schemeClr val="bg1"/>
              </a:solidFill>
              <a:prstDash val="solid"/>
              <a:round/>
              <a:headEnd/>
              <a:tailEnd/>
            </a:ln>
          </p:spPr>
          <p:txBody>
            <a:bodyPr/>
            <a:lstStyle/>
            <a:p>
              <a:endParaRPr lang="en-US"/>
            </a:p>
          </p:txBody>
        </p:sp>
        <p:sp>
          <p:nvSpPr>
            <p:cNvPr id="29" name="Freeform 39"/>
            <p:cNvSpPr>
              <a:spLocks/>
            </p:cNvSpPr>
            <p:nvPr/>
          </p:nvSpPr>
          <p:spPr bwMode="auto">
            <a:xfrm>
              <a:off x="5138738" y="2887663"/>
              <a:ext cx="460375" cy="790575"/>
            </a:xfrm>
            <a:custGeom>
              <a:avLst/>
              <a:gdLst>
                <a:gd name="T0" fmla="*/ 50 w 232"/>
                <a:gd name="T1" fmla="*/ 31 h 384"/>
                <a:gd name="T2" fmla="*/ 220 w 232"/>
                <a:gd name="T3" fmla="*/ 0 h 384"/>
                <a:gd name="T4" fmla="*/ 250 w 232"/>
                <a:gd name="T5" fmla="*/ 62 h 384"/>
                <a:gd name="T6" fmla="*/ 280 w 232"/>
                <a:gd name="T7" fmla="*/ 322 h 384"/>
                <a:gd name="T8" fmla="*/ 290 w 232"/>
                <a:gd name="T9" fmla="*/ 353 h 384"/>
                <a:gd name="T10" fmla="*/ 260 w 232"/>
                <a:gd name="T11" fmla="*/ 415 h 384"/>
                <a:gd name="T12" fmla="*/ 260 w 232"/>
                <a:gd name="T13" fmla="*/ 467 h 384"/>
                <a:gd name="T14" fmla="*/ 230 w 232"/>
                <a:gd name="T15" fmla="*/ 457 h 384"/>
                <a:gd name="T16" fmla="*/ 240 w 232"/>
                <a:gd name="T17" fmla="*/ 498 h 384"/>
                <a:gd name="T18" fmla="*/ 200 w 232"/>
                <a:gd name="T19" fmla="*/ 488 h 384"/>
                <a:gd name="T20" fmla="*/ 190 w 232"/>
                <a:gd name="T21" fmla="*/ 488 h 384"/>
                <a:gd name="T22" fmla="*/ 160 w 232"/>
                <a:gd name="T23" fmla="*/ 488 h 384"/>
                <a:gd name="T24" fmla="*/ 150 w 232"/>
                <a:gd name="T25" fmla="*/ 425 h 384"/>
                <a:gd name="T26" fmla="*/ 110 w 232"/>
                <a:gd name="T27" fmla="*/ 405 h 384"/>
                <a:gd name="T28" fmla="*/ 110 w 232"/>
                <a:gd name="T29" fmla="*/ 342 h 384"/>
                <a:gd name="T30" fmla="*/ 80 w 232"/>
                <a:gd name="T31" fmla="*/ 353 h 384"/>
                <a:gd name="T32" fmla="*/ 60 w 232"/>
                <a:gd name="T33" fmla="*/ 301 h 384"/>
                <a:gd name="T34" fmla="*/ 0 w 232"/>
                <a:gd name="T35" fmla="*/ 249 h 384"/>
                <a:gd name="T36" fmla="*/ 40 w 232"/>
                <a:gd name="T37" fmla="*/ 166 h 384"/>
                <a:gd name="T38" fmla="*/ 30 w 232"/>
                <a:gd name="T39" fmla="*/ 125 h 384"/>
                <a:gd name="T40" fmla="*/ 80 w 232"/>
                <a:gd name="T41" fmla="*/ 114 h 384"/>
                <a:gd name="T42" fmla="*/ 80 w 232"/>
                <a:gd name="T43" fmla="*/ 62 h 384"/>
                <a:gd name="T44" fmla="*/ 50 w 232"/>
                <a:gd name="T45" fmla="*/ 31 h 3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4"/>
                <a:gd name="T71" fmla="*/ 232 w 232"/>
                <a:gd name="T72" fmla="*/ 384 h 3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4">
                  <a:moveTo>
                    <a:pt x="40" y="24"/>
                  </a:moveTo>
                  <a:lnTo>
                    <a:pt x="176" y="0"/>
                  </a:lnTo>
                  <a:lnTo>
                    <a:pt x="200" y="48"/>
                  </a:lnTo>
                  <a:lnTo>
                    <a:pt x="224" y="248"/>
                  </a:lnTo>
                  <a:lnTo>
                    <a:pt x="232" y="272"/>
                  </a:lnTo>
                  <a:lnTo>
                    <a:pt x="208" y="320"/>
                  </a:lnTo>
                  <a:lnTo>
                    <a:pt x="208" y="360"/>
                  </a:lnTo>
                  <a:lnTo>
                    <a:pt x="184" y="352"/>
                  </a:lnTo>
                  <a:lnTo>
                    <a:pt x="192" y="384"/>
                  </a:lnTo>
                  <a:lnTo>
                    <a:pt x="160" y="376"/>
                  </a:lnTo>
                  <a:lnTo>
                    <a:pt x="152" y="376"/>
                  </a:lnTo>
                  <a:lnTo>
                    <a:pt x="128" y="376"/>
                  </a:lnTo>
                  <a:lnTo>
                    <a:pt x="120" y="328"/>
                  </a:lnTo>
                  <a:lnTo>
                    <a:pt x="88" y="312"/>
                  </a:lnTo>
                  <a:lnTo>
                    <a:pt x="88" y="264"/>
                  </a:lnTo>
                  <a:lnTo>
                    <a:pt x="64" y="272"/>
                  </a:lnTo>
                  <a:lnTo>
                    <a:pt x="48" y="232"/>
                  </a:lnTo>
                  <a:lnTo>
                    <a:pt x="0" y="192"/>
                  </a:lnTo>
                  <a:lnTo>
                    <a:pt x="32" y="128"/>
                  </a:lnTo>
                  <a:lnTo>
                    <a:pt x="24" y="96"/>
                  </a:lnTo>
                  <a:lnTo>
                    <a:pt x="64" y="88"/>
                  </a:lnTo>
                  <a:lnTo>
                    <a:pt x="64" y="48"/>
                  </a:lnTo>
                  <a:lnTo>
                    <a:pt x="40" y="24"/>
                  </a:lnTo>
                  <a:close/>
                </a:path>
              </a:pathLst>
            </a:custGeom>
            <a:solidFill>
              <a:srgbClr val="3366CC"/>
            </a:solidFill>
            <a:ln w="12700">
              <a:solidFill>
                <a:schemeClr val="bg1"/>
              </a:solidFill>
              <a:prstDash val="solid"/>
              <a:round/>
              <a:headEnd/>
              <a:tailEnd/>
            </a:ln>
          </p:spPr>
          <p:txBody>
            <a:bodyPr/>
            <a:lstStyle/>
            <a:p>
              <a:endParaRPr lang="en-US"/>
            </a:p>
          </p:txBody>
        </p:sp>
        <p:sp>
          <p:nvSpPr>
            <p:cNvPr id="30" name="Freeform 40"/>
            <p:cNvSpPr>
              <a:spLocks/>
            </p:cNvSpPr>
            <p:nvPr/>
          </p:nvSpPr>
          <p:spPr bwMode="auto">
            <a:xfrm>
              <a:off x="4727575" y="3216275"/>
              <a:ext cx="728662" cy="611188"/>
            </a:xfrm>
            <a:custGeom>
              <a:avLst/>
              <a:gdLst>
                <a:gd name="T0" fmla="*/ 0 w 368"/>
                <a:gd name="T1" fmla="*/ 10 h 296"/>
                <a:gd name="T2" fmla="*/ 200 w 368"/>
                <a:gd name="T3" fmla="*/ 0 h 296"/>
                <a:gd name="T4" fmla="*/ 249 w 368"/>
                <a:gd name="T5" fmla="*/ 0 h 296"/>
                <a:gd name="T6" fmla="*/ 279 w 368"/>
                <a:gd name="T7" fmla="*/ 10 h 296"/>
                <a:gd name="T8" fmla="*/ 259 w 368"/>
                <a:gd name="T9" fmla="*/ 42 h 296"/>
                <a:gd name="T10" fmla="*/ 319 w 368"/>
                <a:gd name="T11" fmla="*/ 94 h 296"/>
                <a:gd name="T12" fmla="*/ 339 w 368"/>
                <a:gd name="T13" fmla="*/ 146 h 296"/>
                <a:gd name="T14" fmla="*/ 369 w 368"/>
                <a:gd name="T15" fmla="*/ 135 h 296"/>
                <a:gd name="T16" fmla="*/ 369 w 368"/>
                <a:gd name="T17" fmla="*/ 198 h 296"/>
                <a:gd name="T18" fmla="*/ 409 w 368"/>
                <a:gd name="T19" fmla="*/ 219 h 296"/>
                <a:gd name="T20" fmla="*/ 419 w 368"/>
                <a:gd name="T21" fmla="*/ 281 h 296"/>
                <a:gd name="T22" fmla="*/ 449 w 368"/>
                <a:gd name="T23" fmla="*/ 281 h 296"/>
                <a:gd name="T24" fmla="*/ 459 w 368"/>
                <a:gd name="T25" fmla="*/ 302 h 296"/>
                <a:gd name="T26" fmla="*/ 429 w 368"/>
                <a:gd name="T27" fmla="*/ 343 h 296"/>
                <a:gd name="T28" fmla="*/ 419 w 368"/>
                <a:gd name="T29" fmla="*/ 375 h 296"/>
                <a:gd name="T30" fmla="*/ 379 w 368"/>
                <a:gd name="T31" fmla="*/ 385 h 296"/>
                <a:gd name="T32" fmla="*/ 389 w 368"/>
                <a:gd name="T33" fmla="*/ 343 h 296"/>
                <a:gd name="T34" fmla="*/ 220 w 368"/>
                <a:gd name="T35" fmla="*/ 364 h 296"/>
                <a:gd name="T36" fmla="*/ 90 w 368"/>
                <a:gd name="T37" fmla="*/ 375 h 296"/>
                <a:gd name="T38" fmla="*/ 90 w 368"/>
                <a:gd name="T39" fmla="*/ 333 h 296"/>
                <a:gd name="T40" fmla="*/ 80 w 368"/>
                <a:gd name="T41" fmla="*/ 208 h 296"/>
                <a:gd name="T42" fmla="*/ 80 w 368"/>
                <a:gd name="T43" fmla="*/ 146 h 296"/>
                <a:gd name="T44" fmla="*/ 30 w 368"/>
                <a:gd name="T45" fmla="*/ 114 h 296"/>
                <a:gd name="T46" fmla="*/ 50 w 368"/>
                <a:gd name="T47" fmla="*/ 83 h 296"/>
                <a:gd name="T48" fmla="*/ 30 w 368"/>
                <a:gd name="T49" fmla="*/ 62 h 296"/>
                <a:gd name="T50" fmla="*/ 0 w 368"/>
                <a:gd name="T51" fmla="*/ 10 h 2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296"/>
                <a:gd name="T80" fmla="*/ 368 w 368"/>
                <a:gd name="T81" fmla="*/ 296 h 2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296">
                  <a:moveTo>
                    <a:pt x="0" y="8"/>
                  </a:moveTo>
                  <a:lnTo>
                    <a:pt x="160" y="0"/>
                  </a:lnTo>
                  <a:lnTo>
                    <a:pt x="200" y="0"/>
                  </a:lnTo>
                  <a:lnTo>
                    <a:pt x="224" y="8"/>
                  </a:lnTo>
                  <a:lnTo>
                    <a:pt x="208" y="32"/>
                  </a:lnTo>
                  <a:lnTo>
                    <a:pt x="256" y="72"/>
                  </a:lnTo>
                  <a:lnTo>
                    <a:pt x="272" y="112"/>
                  </a:lnTo>
                  <a:lnTo>
                    <a:pt x="296" y="104"/>
                  </a:lnTo>
                  <a:lnTo>
                    <a:pt x="296" y="152"/>
                  </a:lnTo>
                  <a:lnTo>
                    <a:pt x="328" y="168"/>
                  </a:lnTo>
                  <a:lnTo>
                    <a:pt x="336" y="216"/>
                  </a:lnTo>
                  <a:lnTo>
                    <a:pt x="360" y="216"/>
                  </a:lnTo>
                  <a:lnTo>
                    <a:pt x="368" y="232"/>
                  </a:lnTo>
                  <a:lnTo>
                    <a:pt x="344" y="264"/>
                  </a:lnTo>
                  <a:lnTo>
                    <a:pt x="336" y="288"/>
                  </a:lnTo>
                  <a:lnTo>
                    <a:pt x="304" y="296"/>
                  </a:lnTo>
                  <a:lnTo>
                    <a:pt x="312" y="264"/>
                  </a:lnTo>
                  <a:lnTo>
                    <a:pt x="176" y="280"/>
                  </a:lnTo>
                  <a:lnTo>
                    <a:pt x="72" y="288"/>
                  </a:lnTo>
                  <a:lnTo>
                    <a:pt x="72" y="256"/>
                  </a:lnTo>
                  <a:lnTo>
                    <a:pt x="64" y="160"/>
                  </a:lnTo>
                  <a:lnTo>
                    <a:pt x="64" y="112"/>
                  </a:lnTo>
                  <a:lnTo>
                    <a:pt x="24" y="88"/>
                  </a:lnTo>
                  <a:lnTo>
                    <a:pt x="40" y="64"/>
                  </a:lnTo>
                  <a:lnTo>
                    <a:pt x="24" y="48"/>
                  </a:lnTo>
                  <a:lnTo>
                    <a:pt x="0" y="8"/>
                  </a:lnTo>
                  <a:close/>
                </a:path>
              </a:pathLst>
            </a:custGeom>
            <a:solidFill>
              <a:srgbClr val="3366CC"/>
            </a:solidFill>
            <a:ln w="12700">
              <a:solidFill>
                <a:schemeClr val="bg1"/>
              </a:solidFill>
              <a:prstDash val="solid"/>
              <a:round/>
              <a:headEnd/>
              <a:tailEnd/>
            </a:ln>
          </p:spPr>
          <p:txBody>
            <a:bodyPr/>
            <a:lstStyle/>
            <a:p>
              <a:endParaRPr lang="en-US"/>
            </a:p>
          </p:txBody>
        </p:sp>
        <p:sp>
          <p:nvSpPr>
            <p:cNvPr id="31" name="Freeform 41"/>
            <p:cNvSpPr>
              <a:spLocks/>
            </p:cNvSpPr>
            <p:nvPr/>
          </p:nvSpPr>
          <p:spPr bwMode="auto">
            <a:xfrm>
              <a:off x="5535613" y="2952750"/>
              <a:ext cx="347662" cy="611188"/>
            </a:xfrm>
            <a:custGeom>
              <a:avLst/>
              <a:gdLst>
                <a:gd name="T0" fmla="*/ 0 w 176"/>
                <a:gd name="T1" fmla="*/ 21 h 296"/>
                <a:gd name="T2" fmla="*/ 20 w 176"/>
                <a:gd name="T3" fmla="*/ 42 h 296"/>
                <a:gd name="T4" fmla="*/ 50 w 176"/>
                <a:gd name="T5" fmla="*/ 31 h 296"/>
                <a:gd name="T6" fmla="*/ 60 w 176"/>
                <a:gd name="T7" fmla="*/ 31 h 296"/>
                <a:gd name="T8" fmla="*/ 60 w 176"/>
                <a:gd name="T9" fmla="*/ 0 h 296"/>
                <a:gd name="T10" fmla="*/ 169 w 176"/>
                <a:gd name="T11" fmla="*/ 0 h 296"/>
                <a:gd name="T12" fmla="*/ 219 w 176"/>
                <a:gd name="T13" fmla="*/ 271 h 296"/>
                <a:gd name="T14" fmla="*/ 219 w 176"/>
                <a:gd name="T15" fmla="*/ 260 h 296"/>
                <a:gd name="T16" fmla="*/ 179 w 176"/>
                <a:gd name="T17" fmla="*/ 281 h 296"/>
                <a:gd name="T18" fmla="*/ 149 w 176"/>
                <a:gd name="T19" fmla="*/ 354 h 296"/>
                <a:gd name="T20" fmla="*/ 119 w 176"/>
                <a:gd name="T21" fmla="*/ 343 h 296"/>
                <a:gd name="T22" fmla="*/ 70 w 176"/>
                <a:gd name="T23" fmla="*/ 375 h 296"/>
                <a:gd name="T24" fmla="*/ 10 w 176"/>
                <a:gd name="T25" fmla="*/ 385 h 296"/>
                <a:gd name="T26" fmla="*/ 40 w 176"/>
                <a:gd name="T27" fmla="*/ 312 h 296"/>
                <a:gd name="T28" fmla="*/ 30 w 176"/>
                <a:gd name="T29" fmla="*/ 271 h 296"/>
                <a:gd name="T30" fmla="*/ 0 w 176"/>
                <a:gd name="T31" fmla="*/ 2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6"/>
                <a:gd name="T49" fmla="*/ 0 h 296"/>
                <a:gd name="T50" fmla="*/ 176 w 176"/>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6" h="296">
                  <a:moveTo>
                    <a:pt x="0" y="16"/>
                  </a:moveTo>
                  <a:lnTo>
                    <a:pt x="16" y="32"/>
                  </a:lnTo>
                  <a:lnTo>
                    <a:pt x="40" y="24"/>
                  </a:lnTo>
                  <a:lnTo>
                    <a:pt x="48" y="24"/>
                  </a:lnTo>
                  <a:lnTo>
                    <a:pt x="48" y="0"/>
                  </a:lnTo>
                  <a:lnTo>
                    <a:pt x="136" y="0"/>
                  </a:lnTo>
                  <a:lnTo>
                    <a:pt x="176" y="208"/>
                  </a:lnTo>
                  <a:lnTo>
                    <a:pt x="176" y="200"/>
                  </a:lnTo>
                  <a:lnTo>
                    <a:pt x="144" y="216"/>
                  </a:lnTo>
                  <a:lnTo>
                    <a:pt x="120" y="272"/>
                  </a:lnTo>
                  <a:lnTo>
                    <a:pt x="96" y="264"/>
                  </a:lnTo>
                  <a:lnTo>
                    <a:pt x="56" y="288"/>
                  </a:lnTo>
                  <a:lnTo>
                    <a:pt x="8" y="296"/>
                  </a:lnTo>
                  <a:lnTo>
                    <a:pt x="32" y="240"/>
                  </a:lnTo>
                  <a:lnTo>
                    <a:pt x="24" y="208"/>
                  </a:lnTo>
                  <a:lnTo>
                    <a:pt x="0" y="16"/>
                  </a:lnTo>
                  <a:close/>
                </a:path>
              </a:pathLst>
            </a:custGeom>
            <a:solidFill>
              <a:srgbClr val="3366CC"/>
            </a:solidFill>
            <a:ln w="12700">
              <a:solidFill>
                <a:schemeClr val="bg1"/>
              </a:solidFill>
              <a:prstDash val="solid"/>
              <a:round/>
              <a:headEnd/>
              <a:tailEnd/>
            </a:ln>
          </p:spPr>
          <p:txBody>
            <a:bodyPr/>
            <a:lstStyle/>
            <a:p>
              <a:endParaRPr lang="en-US"/>
            </a:p>
          </p:txBody>
        </p:sp>
        <p:sp>
          <p:nvSpPr>
            <p:cNvPr id="32" name="Freeform 42"/>
            <p:cNvSpPr>
              <a:spLocks/>
            </p:cNvSpPr>
            <p:nvPr/>
          </p:nvSpPr>
          <p:spPr bwMode="auto">
            <a:xfrm>
              <a:off x="5803900" y="2820988"/>
              <a:ext cx="460375" cy="544513"/>
            </a:xfrm>
            <a:custGeom>
              <a:avLst/>
              <a:gdLst>
                <a:gd name="T0" fmla="*/ 0 w 232"/>
                <a:gd name="T1" fmla="*/ 83 h 264"/>
                <a:gd name="T2" fmla="*/ 130 w 232"/>
                <a:gd name="T3" fmla="*/ 62 h 264"/>
                <a:gd name="T4" fmla="*/ 160 w 232"/>
                <a:gd name="T5" fmla="*/ 73 h 264"/>
                <a:gd name="T6" fmla="*/ 220 w 232"/>
                <a:gd name="T7" fmla="*/ 42 h 264"/>
                <a:gd name="T8" fmla="*/ 230 w 232"/>
                <a:gd name="T9" fmla="*/ 10 h 264"/>
                <a:gd name="T10" fmla="*/ 270 w 232"/>
                <a:gd name="T11" fmla="*/ 0 h 264"/>
                <a:gd name="T12" fmla="*/ 290 w 232"/>
                <a:gd name="T13" fmla="*/ 135 h 264"/>
                <a:gd name="T14" fmla="*/ 280 w 232"/>
                <a:gd name="T15" fmla="*/ 146 h 264"/>
                <a:gd name="T16" fmla="*/ 280 w 232"/>
                <a:gd name="T17" fmla="*/ 239 h 264"/>
                <a:gd name="T18" fmla="*/ 250 w 232"/>
                <a:gd name="T19" fmla="*/ 249 h 264"/>
                <a:gd name="T20" fmla="*/ 230 w 232"/>
                <a:gd name="T21" fmla="*/ 291 h 264"/>
                <a:gd name="T22" fmla="*/ 210 w 232"/>
                <a:gd name="T23" fmla="*/ 291 h 264"/>
                <a:gd name="T24" fmla="*/ 200 w 232"/>
                <a:gd name="T25" fmla="*/ 343 h 264"/>
                <a:gd name="T26" fmla="*/ 170 w 232"/>
                <a:gd name="T27" fmla="*/ 322 h 264"/>
                <a:gd name="T28" fmla="*/ 110 w 232"/>
                <a:gd name="T29" fmla="*/ 343 h 264"/>
                <a:gd name="T30" fmla="*/ 80 w 232"/>
                <a:gd name="T31" fmla="*/ 312 h 264"/>
                <a:gd name="T32" fmla="*/ 40 w 232"/>
                <a:gd name="T33" fmla="*/ 312 h 264"/>
                <a:gd name="T34" fmla="*/ 30 w 232"/>
                <a:gd name="T35" fmla="*/ 218 h 264"/>
                <a:gd name="T36" fmla="*/ 0 w 232"/>
                <a:gd name="T37" fmla="*/ 83 h 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2"/>
                <a:gd name="T58" fmla="*/ 0 h 264"/>
                <a:gd name="T59" fmla="*/ 232 w 232"/>
                <a:gd name="T60" fmla="*/ 264 h 2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2" h="264">
                  <a:moveTo>
                    <a:pt x="0" y="64"/>
                  </a:moveTo>
                  <a:lnTo>
                    <a:pt x="104" y="48"/>
                  </a:lnTo>
                  <a:lnTo>
                    <a:pt x="128" y="56"/>
                  </a:lnTo>
                  <a:lnTo>
                    <a:pt x="176" y="32"/>
                  </a:lnTo>
                  <a:lnTo>
                    <a:pt x="184" y="8"/>
                  </a:lnTo>
                  <a:lnTo>
                    <a:pt x="216" y="0"/>
                  </a:lnTo>
                  <a:lnTo>
                    <a:pt x="232" y="104"/>
                  </a:lnTo>
                  <a:lnTo>
                    <a:pt x="224" y="112"/>
                  </a:lnTo>
                  <a:lnTo>
                    <a:pt x="224" y="184"/>
                  </a:lnTo>
                  <a:lnTo>
                    <a:pt x="200" y="192"/>
                  </a:lnTo>
                  <a:lnTo>
                    <a:pt x="184" y="224"/>
                  </a:lnTo>
                  <a:lnTo>
                    <a:pt x="168" y="224"/>
                  </a:lnTo>
                  <a:lnTo>
                    <a:pt x="160" y="264"/>
                  </a:lnTo>
                  <a:lnTo>
                    <a:pt x="136" y="248"/>
                  </a:lnTo>
                  <a:lnTo>
                    <a:pt x="88" y="264"/>
                  </a:lnTo>
                  <a:lnTo>
                    <a:pt x="64" y="240"/>
                  </a:lnTo>
                  <a:lnTo>
                    <a:pt x="32" y="240"/>
                  </a:lnTo>
                  <a:lnTo>
                    <a:pt x="24" y="168"/>
                  </a:lnTo>
                  <a:lnTo>
                    <a:pt x="0" y="64"/>
                  </a:lnTo>
                  <a:close/>
                </a:path>
              </a:pathLst>
            </a:custGeom>
            <a:solidFill>
              <a:srgbClr val="3366CC"/>
            </a:solidFill>
            <a:ln w="12700">
              <a:solidFill>
                <a:schemeClr val="bg1"/>
              </a:solidFill>
              <a:prstDash val="solid"/>
              <a:round/>
              <a:headEnd/>
              <a:tailEnd/>
            </a:ln>
          </p:spPr>
          <p:txBody>
            <a:bodyPr/>
            <a:lstStyle/>
            <a:p>
              <a:endParaRPr lang="en-US"/>
            </a:p>
          </p:txBody>
        </p:sp>
        <p:sp>
          <p:nvSpPr>
            <p:cNvPr id="33" name="Freeform 43"/>
            <p:cNvSpPr>
              <a:spLocks/>
            </p:cNvSpPr>
            <p:nvPr/>
          </p:nvSpPr>
          <p:spPr bwMode="auto">
            <a:xfrm>
              <a:off x="5392738" y="3316288"/>
              <a:ext cx="808037" cy="460375"/>
            </a:xfrm>
            <a:custGeom>
              <a:avLst/>
              <a:gdLst>
                <a:gd name="T0" fmla="*/ 0 w 408"/>
                <a:gd name="T1" fmla="*/ 290 h 224"/>
                <a:gd name="T2" fmla="*/ 130 w 408"/>
                <a:gd name="T3" fmla="*/ 280 h 224"/>
                <a:gd name="T4" fmla="*/ 130 w 408"/>
                <a:gd name="T5" fmla="*/ 259 h 224"/>
                <a:gd name="T6" fmla="*/ 429 w 408"/>
                <a:gd name="T7" fmla="*/ 218 h 224"/>
                <a:gd name="T8" fmla="*/ 429 w 408"/>
                <a:gd name="T9" fmla="*/ 197 h 224"/>
                <a:gd name="T10" fmla="*/ 479 w 408"/>
                <a:gd name="T11" fmla="*/ 186 h 224"/>
                <a:gd name="T12" fmla="*/ 479 w 408"/>
                <a:gd name="T13" fmla="*/ 155 h 224"/>
                <a:gd name="T14" fmla="*/ 499 w 408"/>
                <a:gd name="T15" fmla="*/ 155 h 224"/>
                <a:gd name="T16" fmla="*/ 509 w 408"/>
                <a:gd name="T17" fmla="*/ 114 h 224"/>
                <a:gd name="T18" fmla="*/ 469 w 408"/>
                <a:gd name="T19" fmla="*/ 83 h 224"/>
                <a:gd name="T20" fmla="*/ 459 w 408"/>
                <a:gd name="T21" fmla="*/ 31 h 224"/>
                <a:gd name="T22" fmla="*/ 429 w 408"/>
                <a:gd name="T23" fmla="*/ 10 h 224"/>
                <a:gd name="T24" fmla="*/ 369 w 408"/>
                <a:gd name="T25" fmla="*/ 21 h 224"/>
                <a:gd name="T26" fmla="*/ 329 w 408"/>
                <a:gd name="T27" fmla="*/ 0 h 224"/>
                <a:gd name="T28" fmla="*/ 299 w 408"/>
                <a:gd name="T29" fmla="*/ 0 h 224"/>
                <a:gd name="T30" fmla="*/ 309 w 408"/>
                <a:gd name="T31" fmla="*/ 31 h 224"/>
                <a:gd name="T32" fmla="*/ 269 w 408"/>
                <a:gd name="T33" fmla="*/ 52 h 224"/>
                <a:gd name="T34" fmla="*/ 240 w 408"/>
                <a:gd name="T35" fmla="*/ 124 h 224"/>
                <a:gd name="T36" fmla="*/ 200 w 408"/>
                <a:gd name="T37" fmla="*/ 114 h 224"/>
                <a:gd name="T38" fmla="*/ 160 w 408"/>
                <a:gd name="T39" fmla="*/ 135 h 224"/>
                <a:gd name="T40" fmla="*/ 100 w 408"/>
                <a:gd name="T41" fmla="*/ 145 h 224"/>
                <a:gd name="T42" fmla="*/ 100 w 408"/>
                <a:gd name="T43" fmla="*/ 186 h 224"/>
                <a:gd name="T44" fmla="*/ 70 w 408"/>
                <a:gd name="T45" fmla="*/ 186 h 224"/>
                <a:gd name="T46" fmla="*/ 70 w 408"/>
                <a:gd name="T47" fmla="*/ 228 h 224"/>
                <a:gd name="T48" fmla="*/ 40 w 408"/>
                <a:gd name="T49" fmla="*/ 207 h 224"/>
                <a:gd name="T50" fmla="*/ 30 w 408"/>
                <a:gd name="T51" fmla="*/ 218 h 224"/>
                <a:gd name="T52" fmla="*/ 40 w 408"/>
                <a:gd name="T53" fmla="*/ 238 h 224"/>
                <a:gd name="T54" fmla="*/ 10 w 408"/>
                <a:gd name="T55" fmla="*/ 280 h 224"/>
                <a:gd name="T56" fmla="*/ 0 w 408"/>
                <a:gd name="T57" fmla="*/ 290 h 2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8"/>
                <a:gd name="T88" fmla="*/ 0 h 224"/>
                <a:gd name="T89" fmla="*/ 408 w 408"/>
                <a:gd name="T90" fmla="*/ 224 h 2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8" h="224">
                  <a:moveTo>
                    <a:pt x="0" y="224"/>
                  </a:moveTo>
                  <a:lnTo>
                    <a:pt x="104" y="216"/>
                  </a:lnTo>
                  <a:lnTo>
                    <a:pt x="104" y="200"/>
                  </a:lnTo>
                  <a:lnTo>
                    <a:pt x="344" y="168"/>
                  </a:lnTo>
                  <a:lnTo>
                    <a:pt x="344" y="152"/>
                  </a:lnTo>
                  <a:lnTo>
                    <a:pt x="384" y="144"/>
                  </a:lnTo>
                  <a:lnTo>
                    <a:pt x="384" y="120"/>
                  </a:lnTo>
                  <a:lnTo>
                    <a:pt x="400" y="120"/>
                  </a:lnTo>
                  <a:lnTo>
                    <a:pt x="408" y="88"/>
                  </a:lnTo>
                  <a:lnTo>
                    <a:pt x="376" y="64"/>
                  </a:lnTo>
                  <a:lnTo>
                    <a:pt x="368" y="24"/>
                  </a:lnTo>
                  <a:lnTo>
                    <a:pt x="344" y="8"/>
                  </a:lnTo>
                  <a:lnTo>
                    <a:pt x="296" y="16"/>
                  </a:lnTo>
                  <a:lnTo>
                    <a:pt x="264" y="0"/>
                  </a:lnTo>
                  <a:lnTo>
                    <a:pt x="240" y="0"/>
                  </a:lnTo>
                  <a:lnTo>
                    <a:pt x="248" y="24"/>
                  </a:lnTo>
                  <a:lnTo>
                    <a:pt x="216" y="40"/>
                  </a:lnTo>
                  <a:lnTo>
                    <a:pt x="192" y="96"/>
                  </a:lnTo>
                  <a:lnTo>
                    <a:pt x="160" y="88"/>
                  </a:lnTo>
                  <a:lnTo>
                    <a:pt x="128" y="104"/>
                  </a:lnTo>
                  <a:lnTo>
                    <a:pt x="80" y="112"/>
                  </a:lnTo>
                  <a:lnTo>
                    <a:pt x="80" y="144"/>
                  </a:lnTo>
                  <a:lnTo>
                    <a:pt x="56" y="144"/>
                  </a:lnTo>
                  <a:lnTo>
                    <a:pt x="56" y="176"/>
                  </a:lnTo>
                  <a:lnTo>
                    <a:pt x="32" y="160"/>
                  </a:lnTo>
                  <a:lnTo>
                    <a:pt x="24" y="168"/>
                  </a:lnTo>
                  <a:lnTo>
                    <a:pt x="32" y="184"/>
                  </a:lnTo>
                  <a:lnTo>
                    <a:pt x="8" y="216"/>
                  </a:lnTo>
                  <a:lnTo>
                    <a:pt x="0" y="224"/>
                  </a:lnTo>
                  <a:close/>
                </a:path>
              </a:pathLst>
            </a:custGeom>
            <a:solidFill>
              <a:srgbClr val="3366CC"/>
            </a:solidFill>
            <a:ln w="12700">
              <a:solidFill>
                <a:schemeClr val="bg1"/>
              </a:solidFill>
              <a:prstDash val="solid"/>
              <a:round/>
              <a:headEnd/>
              <a:tailEnd/>
            </a:ln>
          </p:spPr>
          <p:txBody>
            <a:bodyPr/>
            <a:lstStyle/>
            <a:p>
              <a:endParaRPr lang="en-US"/>
            </a:p>
          </p:txBody>
        </p:sp>
        <p:sp>
          <p:nvSpPr>
            <p:cNvPr id="34" name="Freeform 44"/>
            <p:cNvSpPr>
              <a:spLocks/>
            </p:cNvSpPr>
            <p:nvPr/>
          </p:nvSpPr>
          <p:spPr bwMode="auto">
            <a:xfrm>
              <a:off x="5345113" y="3613150"/>
              <a:ext cx="935037" cy="361950"/>
            </a:xfrm>
            <a:custGeom>
              <a:avLst/>
              <a:gdLst>
                <a:gd name="T0" fmla="*/ 40 w 472"/>
                <a:gd name="T1" fmla="*/ 104 h 176"/>
                <a:gd name="T2" fmla="*/ 40 w 472"/>
                <a:gd name="T3" fmla="*/ 114 h 176"/>
                <a:gd name="T4" fmla="*/ 30 w 472"/>
                <a:gd name="T5" fmla="*/ 135 h 176"/>
                <a:gd name="T6" fmla="*/ 40 w 472"/>
                <a:gd name="T7" fmla="*/ 155 h 176"/>
                <a:gd name="T8" fmla="*/ 0 w 472"/>
                <a:gd name="T9" fmla="*/ 187 h 176"/>
                <a:gd name="T10" fmla="*/ 10 w 472"/>
                <a:gd name="T11" fmla="*/ 228 h 176"/>
                <a:gd name="T12" fmla="*/ 160 w 472"/>
                <a:gd name="T13" fmla="*/ 218 h 176"/>
                <a:gd name="T14" fmla="*/ 339 w 472"/>
                <a:gd name="T15" fmla="*/ 187 h 176"/>
                <a:gd name="T16" fmla="*/ 439 w 472"/>
                <a:gd name="T17" fmla="*/ 176 h 176"/>
                <a:gd name="T18" fmla="*/ 449 w 472"/>
                <a:gd name="T19" fmla="*/ 114 h 176"/>
                <a:gd name="T20" fmla="*/ 489 w 472"/>
                <a:gd name="T21" fmla="*/ 114 h 176"/>
                <a:gd name="T22" fmla="*/ 589 w 472"/>
                <a:gd name="T23" fmla="*/ 0 h 176"/>
                <a:gd name="T24" fmla="*/ 459 w 472"/>
                <a:gd name="T25" fmla="*/ 31 h 176"/>
                <a:gd name="T26" fmla="*/ 150 w 472"/>
                <a:gd name="T27" fmla="*/ 73 h 176"/>
                <a:gd name="T28" fmla="*/ 160 w 472"/>
                <a:gd name="T29" fmla="*/ 93 h 176"/>
                <a:gd name="T30" fmla="*/ 40 w 472"/>
                <a:gd name="T31" fmla="*/ 104 h 1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
                <a:gd name="T49" fmla="*/ 0 h 176"/>
                <a:gd name="T50" fmla="*/ 472 w 472"/>
                <a:gd name="T51" fmla="*/ 176 h 1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 h="176">
                  <a:moveTo>
                    <a:pt x="32" y="80"/>
                  </a:moveTo>
                  <a:lnTo>
                    <a:pt x="32" y="88"/>
                  </a:lnTo>
                  <a:lnTo>
                    <a:pt x="24" y="104"/>
                  </a:lnTo>
                  <a:lnTo>
                    <a:pt x="32" y="120"/>
                  </a:lnTo>
                  <a:lnTo>
                    <a:pt x="0" y="144"/>
                  </a:lnTo>
                  <a:lnTo>
                    <a:pt x="8" y="176"/>
                  </a:lnTo>
                  <a:lnTo>
                    <a:pt x="128" y="168"/>
                  </a:lnTo>
                  <a:lnTo>
                    <a:pt x="272" y="144"/>
                  </a:lnTo>
                  <a:lnTo>
                    <a:pt x="352" y="136"/>
                  </a:lnTo>
                  <a:lnTo>
                    <a:pt x="360" y="88"/>
                  </a:lnTo>
                  <a:lnTo>
                    <a:pt x="392" y="88"/>
                  </a:lnTo>
                  <a:lnTo>
                    <a:pt x="472" y="0"/>
                  </a:lnTo>
                  <a:lnTo>
                    <a:pt x="368" y="24"/>
                  </a:lnTo>
                  <a:lnTo>
                    <a:pt x="120" y="56"/>
                  </a:lnTo>
                  <a:lnTo>
                    <a:pt x="128" y="72"/>
                  </a:lnTo>
                  <a:lnTo>
                    <a:pt x="32" y="80"/>
                  </a:lnTo>
                  <a:close/>
                </a:path>
              </a:pathLst>
            </a:custGeom>
            <a:solidFill>
              <a:srgbClr val="3366CC"/>
            </a:solidFill>
            <a:ln w="12700">
              <a:solidFill>
                <a:schemeClr val="bg1"/>
              </a:solidFill>
              <a:prstDash val="solid"/>
              <a:round/>
              <a:headEnd/>
              <a:tailEnd/>
            </a:ln>
          </p:spPr>
          <p:txBody>
            <a:bodyPr/>
            <a:lstStyle/>
            <a:p>
              <a:endParaRPr lang="en-US"/>
            </a:p>
          </p:txBody>
        </p:sp>
        <p:sp>
          <p:nvSpPr>
            <p:cNvPr id="35" name="Freeform 45"/>
            <p:cNvSpPr>
              <a:spLocks/>
            </p:cNvSpPr>
            <p:nvPr/>
          </p:nvSpPr>
          <p:spPr bwMode="auto">
            <a:xfrm>
              <a:off x="5249863" y="3941763"/>
              <a:ext cx="381000" cy="692150"/>
            </a:xfrm>
            <a:custGeom>
              <a:avLst/>
              <a:gdLst>
                <a:gd name="T0" fmla="*/ 70 w 192"/>
                <a:gd name="T1" fmla="*/ 21 h 336"/>
                <a:gd name="T2" fmla="*/ 30 w 192"/>
                <a:gd name="T3" fmla="*/ 93 h 336"/>
                <a:gd name="T4" fmla="*/ 0 w 192"/>
                <a:gd name="T5" fmla="*/ 135 h 336"/>
                <a:gd name="T6" fmla="*/ 10 w 192"/>
                <a:gd name="T7" fmla="*/ 197 h 336"/>
                <a:gd name="T8" fmla="*/ 50 w 192"/>
                <a:gd name="T9" fmla="*/ 270 h 336"/>
                <a:gd name="T10" fmla="*/ 20 w 192"/>
                <a:gd name="T11" fmla="*/ 353 h 336"/>
                <a:gd name="T12" fmla="*/ 10 w 192"/>
                <a:gd name="T13" fmla="*/ 394 h 336"/>
                <a:gd name="T14" fmla="*/ 150 w 192"/>
                <a:gd name="T15" fmla="*/ 374 h 336"/>
                <a:gd name="T16" fmla="*/ 160 w 192"/>
                <a:gd name="T17" fmla="*/ 426 h 336"/>
                <a:gd name="T18" fmla="*/ 180 w 192"/>
                <a:gd name="T19" fmla="*/ 436 h 336"/>
                <a:gd name="T20" fmla="*/ 190 w 192"/>
                <a:gd name="T21" fmla="*/ 405 h 336"/>
                <a:gd name="T22" fmla="*/ 240 w 192"/>
                <a:gd name="T23" fmla="*/ 405 h 336"/>
                <a:gd name="T24" fmla="*/ 230 w 192"/>
                <a:gd name="T25" fmla="*/ 311 h 336"/>
                <a:gd name="T26" fmla="*/ 230 w 192"/>
                <a:gd name="T27" fmla="*/ 0 h 336"/>
                <a:gd name="T28" fmla="*/ 70 w 192"/>
                <a:gd name="T29" fmla="*/ 21 h 3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6"/>
                <a:gd name="T47" fmla="*/ 192 w 192"/>
                <a:gd name="T48" fmla="*/ 336 h 3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6">
                  <a:moveTo>
                    <a:pt x="56" y="16"/>
                  </a:moveTo>
                  <a:lnTo>
                    <a:pt x="24" y="72"/>
                  </a:lnTo>
                  <a:lnTo>
                    <a:pt x="0" y="104"/>
                  </a:lnTo>
                  <a:lnTo>
                    <a:pt x="8" y="152"/>
                  </a:lnTo>
                  <a:lnTo>
                    <a:pt x="40" y="208"/>
                  </a:lnTo>
                  <a:lnTo>
                    <a:pt x="16" y="272"/>
                  </a:lnTo>
                  <a:lnTo>
                    <a:pt x="8" y="304"/>
                  </a:lnTo>
                  <a:lnTo>
                    <a:pt x="120" y="288"/>
                  </a:lnTo>
                  <a:lnTo>
                    <a:pt x="128" y="328"/>
                  </a:lnTo>
                  <a:lnTo>
                    <a:pt x="144" y="336"/>
                  </a:lnTo>
                  <a:lnTo>
                    <a:pt x="152" y="312"/>
                  </a:lnTo>
                  <a:lnTo>
                    <a:pt x="192" y="312"/>
                  </a:lnTo>
                  <a:lnTo>
                    <a:pt x="184" y="240"/>
                  </a:lnTo>
                  <a:lnTo>
                    <a:pt x="184" y="0"/>
                  </a:lnTo>
                  <a:lnTo>
                    <a:pt x="56" y="16"/>
                  </a:lnTo>
                  <a:close/>
                </a:path>
              </a:pathLst>
            </a:custGeom>
            <a:solidFill>
              <a:srgbClr val="3366CC"/>
            </a:solidFill>
            <a:ln w="12700">
              <a:solidFill>
                <a:schemeClr val="bg1"/>
              </a:solidFill>
              <a:prstDash val="solid"/>
              <a:round/>
              <a:headEnd/>
              <a:tailEnd/>
            </a:ln>
          </p:spPr>
          <p:txBody>
            <a:bodyPr/>
            <a:lstStyle/>
            <a:p>
              <a:endParaRPr lang="en-US"/>
            </a:p>
          </p:txBody>
        </p:sp>
        <p:sp>
          <p:nvSpPr>
            <p:cNvPr id="36" name="Freeform 46"/>
            <p:cNvSpPr>
              <a:spLocks/>
            </p:cNvSpPr>
            <p:nvPr/>
          </p:nvSpPr>
          <p:spPr bwMode="auto">
            <a:xfrm>
              <a:off x="5614988" y="3910013"/>
              <a:ext cx="427037" cy="692150"/>
            </a:xfrm>
            <a:custGeom>
              <a:avLst/>
              <a:gdLst>
                <a:gd name="T0" fmla="*/ 0 w 216"/>
                <a:gd name="T1" fmla="*/ 21 h 336"/>
                <a:gd name="T2" fmla="*/ 169 w 216"/>
                <a:gd name="T3" fmla="*/ 0 h 336"/>
                <a:gd name="T4" fmla="*/ 229 w 216"/>
                <a:gd name="T5" fmla="*/ 208 h 336"/>
                <a:gd name="T6" fmla="*/ 269 w 216"/>
                <a:gd name="T7" fmla="*/ 239 h 336"/>
                <a:gd name="T8" fmla="*/ 239 w 216"/>
                <a:gd name="T9" fmla="*/ 301 h 336"/>
                <a:gd name="T10" fmla="*/ 269 w 216"/>
                <a:gd name="T11" fmla="*/ 353 h 336"/>
                <a:gd name="T12" fmla="*/ 90 w 216"/>
                <a:gd name="T13" fmla="*/ 374 h 336"/>
                <a:gd name="T14" fmla="*/ 100 w 216"/>
                <a:gd name="T15" fmla="*/ 426 h 336"/>
                <a:gd name="T16" fmla="*/ 70 w 216"/>
                <a:gd name="T17" fmla="*/ 436 h 336"/>
                <a:gd name="T18" fmla="*/ 50 w 216"/>
                <a:gd name="T19" fmla="*/ 374 h 336"/>
                <a:gd name="T20" fmla="*/ 40 w 216"/>
                <a:gd name="T21" fmla="*/ 426 h 336"/>
                <a:gd name="T22" fmla="*/ 10 w 216"/>
                <a:gd name="T23" fmla="*/ 426 h 336"/>
                <a:gd name="T24" fmla="*/ 10 w 216"/>
                <a:gd name="T25" fmla="*/ 374 h 336"/>
                <a:gd name="T26" fmla="*/ 0 w 216"/>
                <a:gd name="T27" fmla="*/ 332 h 336"/>
                <a:gd name="T28" fmla="*/ 0 w 216"/>
                <a:gd name="T29" fmla="*/ 21 h 3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6"/>
                <a:gd name="T46" fmla="*/ 0 h 336"/>
                <a:gd name="T47" fmla="*/ 216 w 216"/>
                <a:gd name="T48" fmla="*/ 336 h 3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 h="336">
                  <a:moveTo>
                    <a:pt x="0" y="16"/>
                  </a:moveTo>
                  <a:lnTo>
                    <a:pt x="136" y="0"/>
                  </a:lnTo>
                  <a:lnTo>
                    <a:pt x="184" y="160"/>
                  </a:lnTo>
                  <a:lnTo>
                    <a:pt x="216" y="184"/>
                  </a:lnTo>
                  <a:lnTo>
                    <a:pt x="192" y="232"/>
                  </a:lnTo>
                  <a:lnTo>
                    <a:pt x="216" y="272"/>
                  </a:lnTo>
                  <a:lnTo>
                    <a:pt x="72" y="288"/>
                  </a:lnTo>
                  <a:lnTo>
                    <a:pt x="80" y="328"/>
                  </a:lnTo>
                  <a:lnTo>
                    <a:pt x="56" y="336"/>
                  </a:lnTo>
                  <a:lnTo>
                    <a:pt x="40" y="288"/>
                  </a:lnTo>
                  <a:lnTo>
                    <a:pt x="32" y="328"/>
                  </a:lnTo>
                  <a:lnTo>
                    <a:pt x="8" y="328"/>
                  </a:lnTo>
                  <a:lnTo>
                    <a:pt x="8" y="288"/>
                  </a:lnTo>
                  <a:lnTo>
                    <a:pt x="0" y="256"/>
                  </a:lnTo>
                  <a:lnTo>
                    <a:pt x="0" y="16"/>
                  </a:lnTo>
                  <a:close/>
                </a:path>
              </a:pathLst>
            </a:custGeom>
            <a:solidFill>
              <a:srgbClr val="3366CC"/>
            </a:solidFill>
            <a:ln w="12700">
              <a:solidFill>
                <a:schemeClr val="bg1"/>
              </a:solidFill>
              <a:prstDash val="solid"/>
              <a:round/>
              <a:headEnd/>
              <a:tailEnd/>
            </a:ln>
          </p:spPr>
          <p:txBody>
            <a:bodyPr/>
            <a:lstStyle/>
            <a:p>
              <a:endParaRPr lang="en-US"/>
            </a:p>
          </p:txBody>
        </p:sp>
        <p:sp>
          <p:nvSpPr>
            <p:cNvPr id="37" name="Freeform 47"/>
            <p:cNvSpPr>
              <a:spLocks/>
            </p:cNvSpPr>
            <p:nvPr/>
          </p:nvSpPr>
          <p:spPr bwMode="auto">
            <a:xfrm>
              <a:off x="5883275" y="3876675"/>
              <a:ext cx="601662" cy="642938"/>
            </a:xfrm>
            <a:custGeom>
              <a:avLst/>
              <a:gdLst>
                <a:gd name="T0" fmla="*/ 0 w 304"/>
                <a:gd name="T1" fmla="*/ 21 h 312"/>
                <a:gd name="T2" fmla="*/ 10 w 304"/>
                <a:gd name="T3" fmla="*/ 21 h 312"/>
                <a:gd name="T4" fmla="*/ 100 w 304"/>
                <a:gd name="T5" fmla="*/ 10 h 312"/>
                <a:gd name="T6" fmla="*/ 170 w 304"/>
                <a:gd name="T7" fmla="*/ 0 h 312"/>
                <a:gd name="T8" fmla="*/ 160 w 304"/>
                <a:gd name="T9" fmla="*/ 21 h 312"/>
                <a:gd name="T10" fmla="*/ 190 w 304"/>
                <a:gd name="T11" fmla="*/ 21 h 312"/>
                <a:gd name="T12" fmla="*/ 319 w 304"/>
                <a:gd name="T13" fmla="*/ 145 h 312"/>
                <a:gd name="T14" fmla="*/ 369 w 304"/>
                <a:gd name="T15" fmla="*/ 228 h 312"/>
                <a:gd name="T16" fmla="*/ 379 w 304"/>
                <a:gd name="T17" fmla="*/ 280 h 312"/>
                <a:gd name="T18" fmla="*/ 359 w 304"/>
                <a:gd name="T19" fmla="*/ 291 h 312"/>
                <a:gd name="T20" fmla="*/ 369 w 304"/>
                <a:gd name="T21" fmla="*/ 353 h 312"/>
                <a:gd name="T22" fmla="*/ 329 w 304"/>
                <a:gd name="T23" fmla="*/ 353 h 312"/>
                <a:gd name="T24" fmla="*/ 329 w 304"/>
                <a:gd name="T25" fmla="*/ 395 h 312"/>
                <a:gd name="T26" fmla="*/ 299 w 304"/>
                <a:gd name="T27" fmla="*/ 374 h 312"/>
                <a:gd name="T28" fmla="*/ 110 w 304"/>
                <a:gd name="T29" fmla="*/ 405 h 312"/>
                <a:gd name="T30" fmla="*/ 70 w 304"/>
                <a:gd name="T31" fmla="*/ 322 h 312"/>
                <a:gd name="T32" fmla="*/ 100 w 304"/>
                <a:gd name="T33" fmla="*/ 260 h 312"/>
                <a:gd name="T34" fmla="*/ 60 w 304"/>
                <a:gd name="T35" fmla="*/ 228 h 312"/>
                <a:gd name="T36" fmla="*/ 0 w 304"/>
                <a:gd name="T37" fmla="*/ 21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4"/>
                <a:gd name="T58" fmla="*/ 0 h 312"/>
                <a:gd name="T59" fmla="*/ 304 w 304"/>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4" h="312">
                  <a:moveTo>
                    <a:pt x="0" y="16"/>
                  </a:moveTo>
                  <a:lnTo>
                    <a:pt x="8" y="16"/>
                  </a:lnTo>
                  <a:lnTo>
                    <a:pt x="80" y="8"/>
                  </a:lnTo>
                  <a:lnTo>
                    <a:pt x="136" y="0"/>
                  </a:lnTo>
                  <a:lnTo>
                    <a:pt x="128" y="16"/>
                  </a:lnTo>
                  <a:lnTo>
                    <a:pt x="152" y="16"/>
                  </a:lnTo>
                  <a:lnTo>
                    <a:pt x="256" y="112"/>
                  </a:lnTo>
                  <a:lnTo>
                    <a:pt x="296" y="176"/>
                  </a:lnTo>
                  <a:lnTo>
                    <a:pt x="304" y="216"/>
                  </a:lnTo>
                  <a:lnTo>
                    <a:pt x="288" y="224"/>
                  </a:lnTo>
                  <a:lnTo>
                    <a:pt x="296" y="272"/>
                  </a:lnTo>
                  <a:lnTo>
                    <a:pt x="264" y="272"/>
                  </a:lnTo>
                  <a:lnTo>
                    <a:pt x="264" y="304"/>
                  </a:lnTo>
                  <a:lnTo>
                    <a:pt x="240" y="288"/>
                  </a:lnTo>
                  <a:lnTo>
                    <a:pt x="88" y="312"/>
                  </a:lnTo>
                  <a:lnTo>
                    <a:pt x="56" y="248"/>
                  </a:lnTo>
                  <a:lnTo>
                    <a:pt x="80" y="200"/>
                  </a:lnTo>
                  <a:lnTo>
                    <a:pt x="48" y="176"/>
                  </a:lnTo>
                  <a:lnTo>
                    <a:pt x="0" y="16"/>
                  </a:lnTo>
                  <a:close/>
                </a:path>
              </a:pathLst>
            </a:custGeom>
            <a:solidFill>
              <a:srgbClr val="3366CC"/>
            </a:solidFill>
            <a:ln w="12700">
              <a:solidFill>
                <a:schemeClr val="bg1"/>
              </a:solidFill>
              <a:prstDash val="solid"/>
              <a:round/>
              <a:headEnd/>
              <a:tailEnd/>
            </a:ln>
          </p:spPr>
          <p:txBody>
            <a:bodyPr/>
            <a:lstStyle/>
            <a:p>
              <a:endParaRPr lang="en-US"/>
            </a:p>
          </p:txBody>
        </p:sp>
        <p:sp>
          <p:nvSpPr>
            <p:cNvPr id="38" name="Freeform 48"/>
            <p:cNvSpPr>
              <a:spLocks/>
            </p:cNvSpPr>
            <p:nvPr/>
          </p:nvSpPr>
          <p:spPr bwMode="auto">
            <a:xfrm>
              <a:off x="6137275" y="3794125"/>
              <a:ext cx="538162" cy="444500"/>
            </a:xfrm>
            <a:custGeom>
              <a:avLst/>
              <a:gdLst>
                <a:gd name="T0" fmla="*/ 10 w 272"/>
                <a:gd name="T1" fmla="*/ 52 h 216"/>
                <a:gd name="T2" fmla="*/ 40 w 272"/>
                <a:gd name="T3" fmla="*/ 21 h 216"/>
                <a:gd name="T4" fmla="*/ 140 w 272"/>
                <a:gd name="T5" fmla="*/ 0 h 216"/>
                <a:gd name="T6" fmla="*/ 179 w 272"/>
                <a:gd name="T7" fmla="*/ 10 h 216"/>
                <a:gd name="T8" fmla="*/ 239 w 272"/>
                <a:gd name="T9" fmla="*/ 0 h 216"/>
                <a:gd name="T10" fmla="*/ 299 w 272"/>
                <a:gd name="T11" fmla="*/ 41 h 216"/>
                <a:gd name="T12" fmla="*/ 339 w 272"/>
                <a:gd name="T13" fmla="*/ 73 h 216"/>
                <a:gd name="T14" fmla="*/ 319 w 272"/>
                <a:gd name="T15" fmla="*/ 156 h 216"/>
                <a:gd name="T16" fmla="*/ 279 w 272"/>
                <a:gd name="T17" fmla="*/ 197 h 216"/>
                <a:gd name="T18" fmla="*/ 229 w 272"/>
                <a:gd name="T19" fmla="*/ 218 h 216"/>
                <a:gd name="T20" fmla="*/ 239 w 272"/>
                <a:gd name="T21" fmla="*/ 249 h 216"/>
                <a:gd name="T22" fmla="*/ 209 w 272"/>
                <a:gd name="T23" fmla="*/ 280 h 216"/>
                <a:gd name="T24" fmla="*/ 160 w 272"/>
                <a:gd name="T25" fmla="*/ 197 h 216"/>
                <a:gd name="T26" fmla="*/ 20 w 272"/>
                <a:gd name="T27" fmla="*/ 73 h 216"/>
                <a:gd name="T28" fmla="*/ 0 w 272"/>
                <a:gd name="T29" fmla="*/ 73 h 216"/>
                <a:gd name="T30" fmla="*/ 10 w 272"/>
                <a:gd name="T31" fmla="*/ 52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2"/>
                <a:gd name="T49" fmla="*/ 0 h 216"/>
                <a:gd name="T50" fmla="*/ 272 w 272"/>
                <a:gd name="T51" fmla="*/ 216 h 2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2" h="216">
                  <a:moveTo>
                    <a:pt x="8" y="40"/>
                  </a:moveTo>
                  <a:lnTo>
                    <a:pt x="32" y="16"/>
                  </a:lnTo>
                  <a:lnTo>
                    <a:pt x="112" y="0"/>
                  </a:lnTo>
                  <a:lnTo>
                    <a:pt x="144" y="8"/>
                  </a:lnTo>
                  <a:lnTo>
                    <a:pt x="192" y="0"/>
                  </a:lnTo>
                  <a:lnTo>
                    <a:pt x="240" y="32"/>
                  </a:lnTo>
                  <a:lnTo>
                    <a:pt x="272" y="56"/>
                  </a:lnTo>
                  <a:lnTo>
                    <a:pt x="256" y="120"/>
                  </a:lnTo>
                  <a:lnTo>
                    <a:pt x="224" y="152"/>
                  </a:lnTo>
                  <a:lnTo>
                    <a:pt x="184" y="168"/>
                  </a:lnTo>
                  <a:lnTo>
                    <a:pt x="192" y="192"/>
                  </a:lnTo>
                  <a:lnTo>
                    <a:pt x="168" y="216"/>
                  </a:lnTo>
                  <a:lnTo>
                    <a:pt x="128" y="152"/>
                  </a:lnTo>
                  <a:lnTo>
                    <a:pt x="16" y="56"/>
                  </a:lnTo>
                  <a:lnTo>
                    <a:pt x="0" y="56"/>
                  </a:lnTo>
                  <a:lnTo>
                    <a:pt x="8" y="40"/>
                  </a:lnTo>
                  <a:close/>
                </a:path>
              </a:pathLst>
            </a:custGeom>
            <a:solidFill>
              <a:srgbClr val="3366CC"/>
            </a:solidFill>
            <a:ln w="12700">
              <a:solidFill>
                <a:schemeClr val="bg1"/>
              </a:solidFill>
              <a:prstDash val="solid"/>
              <a:round/>
              <a:headEnd/>
              <a:tailEnd/>
            </a:ln>
          </p:spPr>
          <p:txBody>
            <a:bodyPr/>
            <a:lstStyle/>
            <a:p>
              <a:endParaRPr lang="en-US"/>
            </a:p>
          </p:txBody>
        </p:sp>
        <p:sp>
          <p:nvSpPr>
            <p:cNvPr id="39" name="Freeform 49"/>
            <p:cNvSpPr>
              <a:spLocks/>
            </p:cNvSpPr>
            <p:nvPr/>
          </p:nvSpPr>
          <p:spPr bwMode="auto">
            <a:xfrm>
              <a:off x="5756275" y="4437063"/>
              <a:ext cx="1014412" cy="708025"/>
            </a:xfrm>
            <a:custGeom>
              <a:avLst/>
              <a:gdLst>
                <a:gd name="T0" fmla="*/ 0 w 512"/>
                <a:gd name="T1" fmla="*/ 41 h 344"/>
                <a:gd name="T2" fmla="*/ 170 w 512"/>
                <a:gd name="T3" fmla="*/ 21 h 344"/>
                <a:gd name="T4" fmla="*/ 190 w 512"/>
                <a:gd name="T5" fmla="*/ 52 h 344"/>
                <a:gd name="T6" fmla="*/ 379 w 512"/>
                <a:gd name="T7" fmla="*/ 21 h 344"/>
                <a:gd name="T8" fmla="*/ 409 w 512"/>
                <a:gd name="T9" fmla="*/ 41 h 344"/>
                <a:gd name="T10" fmla="*/ 409 w 512"/>
                <a:gd name="T11" fmla="*/ 0 h 344"/>
                <a:gd name="T12" fmla="*/ 409 w 512"/>
                <a:gd name="T13" fmla="*/ 0 h 344"/>
                <a:gd name="T14" fmla="*/ 449 w 512"/>
                <a:gd name="T15" fmla="*/ 0 h 344"/>
                <a:gd name="T16" fmla="*/ 489 w 512"/>
                <a:gd name="T17" fmla="*/ 73 h 344"/>
                <a:gd name="T18" fmla="*/ 549 w 512"/>
                <a:gd name="T19" fmla="*/ 166 h 344"/>
                <a:gd name="T20" fmla="*/ 579 w 512"/>
                <a:gd name="T21" fmla="*/ 249 h 344"/>
                <a:gd name="T22" fmla="*/ 629 w 512"/>
                <a:gd name="T23" fmla="*/ 301 h 344"/>
                <a:gd name="T24" fmla="*/ 639 w 512"/>
                <a:gd name="T25" fmla="*/ 384 h 344"/>
                <a:gd name="T26" fmla="*/ 619 w 512"/>
                <a:gd name="T27" fmla="*/ 436 h 344"/>
                <a:gd name="T28" fmla="*/ 559 w 512"/>
                <a:gd name="T29" fmla="*/ 446 h 344"/>
                <a:gd name="T30" fmla="*/ 549 w 512"/>
                <a:gd name="T31" fmla="*/ 425 h 344"/>
                <a:gd name="T32" fmla="*/ 499 w 512"/>
                <a:gd name="T33" fmla="*/ 394 h 344"/>
                <a:gd name="T34" fmla="*/ 479 w 512"/>
                <a:gd name="T35" fmla="*/ 363 h 344"/>
                <a:gd name="T36" fmla="*/ 469 w 512"/>
                <a:gd name="T37" fmla="*/ 353 h 344"/>
                <a:gd name="T38" fmla="*/ 459 w 512"/>
                <a:gd name="T39" fmla="*/ 322 h 344"/>
                <a:gd name="T40" fmla="*/ 449 w 512"/>
                <a:gd name="T41" fmla="*/ 332 h 344"/>
                <a:gd name="T42" fmla="*/ 409 w 512"/>
                <a:gd name="T43" fmla="*/ 290 h 344"/>
                <a:gd name="T44" fmla="*/ 419 w 512"/>
                <a:gd name="T45" fmla="*/ 259 h 344"/>
                <a:gd name="T46" fmla="*/ 409 w 512"/>
                <a:gd name="T47" fmla="*/ 239 h 344"/>
                <a:gd name="T48" fmla="*/ 399 w 512"/>
                <a:gd name="T49" fmla="*/ 249 h 344"/>
                <a:gd name="T50" fmla="*/ 399 w 512"/>
                <a:gd name="T51" fmla="*/ 270 h 344"/>
                <a:gd name="T52" fmla="*/ 389 w 512"/>
                <a:gd name="T53" fmla="*/ 239 h 344"/>
                <a:gd name="T54" fmla="*/ 389 w 512"/>
                <a:gd name="T55" fmla="*/ 176 h 344"/>
                <a:gd name="T56" fmla="*/ 369 w 512"/>
                <a:gd name="T57" fmla="*/ 135 h 344"/>
                <a:gd name="T58" fmla="*/ 310 w 512"/>
                <a:gd name="T59" fmla="*/ 104 h 344"/>
                <a:gd name="T60" fmla="*/ 280 w 512"/>
                <a:gd name="T61" fmla="*/ 73 h 344"/>
                <a:gd name="T62" fmla="*/ 250 w 512"/>
                <a:gd name="T63" fmla="*/ 73 h 344"/>
                <a:gd name="T64" fmla="*/ 230 w 512"/>
                <a:gd name="T65" fmla="*/ 93 h 344"/>
                <a:gd name="T66" fmla="*/ 180 w 512"/>
                <a:gd name="T67" fmla="*/ 104 h 344"/>
                <a:gd name="T68" fmla="*/ 150 w 512"/>
                <a:gd name="T69" fmla="*/ 93 h 344"/>
                <a:gd name="T70" fmla="*/ 140 w 512"/>
                <a:gd name="T71" fmla="*/ 73 h 344"/>
                <a:gd name="T72" fmla="*/ 40 w 512"/>
                <a:gd name="T73" fmla="*/ 93 h 344"/>
                <a:gd name="T74" fmla="*/ 20 w 512"/>
                <a:gd name="T75" fmla="*/ 73 h 344"/>
                <a:gd name="T76" fmla="*/ 0 w 512"/>
                <a:gd name="T77" fmla="*/ 93 h 344"/>
                <a:gd name="T78" fmla="*/ 0 w 512"/>
                <a:gd name="T79" fmla="*/ 41 h 3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2"/>
                <a:gd name="T121" fmla="*/ 0 h 344"/>
                <a:gd name="T122" fmla="*/ 512 w 512"/>
                <a:gd name="T123" fmla="*/ 344 h 3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2" h="344">
                  <a:moveTo>
                    <a:pt x="0" y="32"/>
                  </a:moveTo>
                  <a:lnTo>
                    <a:pt x="136" y="16"/>
                  </a:lnTo>
                  <a:lnTo>
                    <a:pt x="152" y="40"/>
                  </a:lnTo>
                  <a:lnTo>
                    <a:pt x="304" y="16"/>
                  </a:lnTo>
                  <a:lnTo>
                    <a:pt x="328" y="32"/>
                  </a:lnTo>
                  <a:lnTo>
                    <a:pt x="328" y="0"/>
                  </a:lnTo>
                  <a:lnTo>
                    <a:pt x="360" y="0"/>
                  </a:lnTo>
                  <a:lnTo>
                    <a:pt x="392" y="56"/>
                  </a:lnTo>
                  <a:lnTo>
                    <a:pt x="440" y="128"/>
                  </a:lnTo>
                  <a:lnTo>
                    <a:pt x="464" y="192"/>
                  </a:lnTo>
                  <a:lnTo>
                    <a:pt x="504" y="232"/>
                  </a:lnTo>
                  <a:lnTo>
                    <a:pt x="512" y="296"/>
                  </a:lnTo>
                  <a:lnTo>
                    <a:pt x="496" y="336"/>
                  </a:lnTo>
                  <a:lnTo>
                    <a:pt x="448" y="344"/>
                  </a:lnTo>
                  <a:lnTo>
                    <a:pt x="440" y="328"/>
                  </a:lnTo>
                  <a:lnTo>
                    <a:pt x="400" y="304"/>
                  </a:lnTo>
                  <a:lnTo>
                    <a:pt x="384" y="280"/>
                  </a:lnTo>
                  <a:lnTo>
                    <a:pt x="376" y="272"/>
                  </a:lnTo>
                  <a:lnTo>
                    <a:pt x="368" y="248"/>
                  </a:lnTo>
                  <a:lnTo>
                    <a:pt x="360" y="256"/>
                  </a:lnTo>
                  <a:lnTo>
                    <a:pt x="328" y="224"/>
                  </a:lnTo>
                  <a:lnTo>
                    <a:pt x="336" y="200"/>
                  </a:lnTo>
                  <a:lnTo>
                    <a:pt x="328" y="184"/>
                  </a:lnTo>
                  <a:lnTo>
                    <a:pt x="320" y="192"/>
                  </a:lnTo>
                  <a:lnTo>
                    <a:pt x="320" y="208"/>
                  </a:lnTo>
                  <a:lnTo>
                    <a:pt x="312" y="184"/>
                  </a:lnTo>
                  <a:lnTo>
                    <a:pt x="312" y="136"/>
                  </a:lnTo>
                  <a:lnTo>
                    <a:pt x="296" y="104"/>
                  </a:lnTo>
                  <a:lnTo>
                    <a:pt x="248" y="80"/>
                  </a:lnTo>
                  <a:lnTo>
                    <a:pt x="224" y="56"/>
                  </a:lnTo>
                  <a:lnTo>
                    <a:pt x="200" y="56"/>
                  </a:lnTo>
                  <a:lnTo>
                    <a:pt x="184" y="72"/>
                  </a:lnTo>
                  <a:lnTo>
                    <a:pt x="144" y="80"/>
                  </a:lnTo>
                  <a:lnTo>
                    <a:pt x="120" y="72"/>
                  </a:lnTo>
                  <a:lnTo>
                    <a:pt x="112" y="56"/>
                  </a:lnTo>
                  <a:lnTo>
                    <a:pt x="32" y="72"/>
                  </a:lnTo>
                  <a:lnTo>
                    <a:pt x="16" y="56"/>
                  </a:lnTo>
                  <a:lnTo>
                    <a:pt x="0" y="72"/>
                  </a:lnTo>
                  <a:lnTo>
                    <a:pt x="0" y="32"/>
                  </a:lnTo>
                  <a:close/>
                </a:path>
              </a:pathLst>
            </a:custGeom>
            <a:solidFill>
              <a:srgbClr val="3366CC"/>
            </a:solidFill>
            <a:ln w="12700">
              <a:solidFill>
                <a:schemeClr val="bg1"/>
              </a:solidFill>
              <a:prstDash val="solid"/>
              <a:round/>
              <a:headEnd/>
              <a:tailEnd/>
            </a:ln>
          </p:spPr>
          <p:txBody>
            <a:bodyPr/>
            <a:lstStyle/>
            <a:p>
              <a:endParaRPr lang="en-US"/>
            </a:p>
          </p:txBody>
        </p:sp>
        <p:sp>
          <p:nvSpPr>
            <p:cNvPr id="40" name="Freeform 50"/>
            <p:cNvSpPr>
              <a:spLocks/>
            </p:cNvSpPr>
            <p:nvPr/>
          </p:nvSpPr>
          <p:spPr bwMode="auto">
            <a:xfrm>
              <a:off x="6026150" y="3481388"/>
              <a:ext cx="935037" cy="428625"/>
            </a:xfrm>
            <a:custGeom>
              <a:avLst/>
              <a:gdLst>
                <a:gd name="T0" fmla="*/ 20 w 472"/>
                <a:gd name="T1" fmla="*/ 197 h 208"/>
                <a:gd name="T2" fmla="*/ 0 w 472"/>
                <a:gd name="T3" fmla="*/ 260 h 208"/>
                <a:gd name="T4" fmla="*/ 80 w 472"/>
                <a:gd name="T5" fmla="*/ 249 h 208"/>
                <a:gd name="T6" fmla="*/ 110 w 472"/>
                <a:gd name="T7" fmla="*/ 228 h 208"/>
                <a:gd name="T8" fmla="*/ 210 w 472"/>
                <a:gd name="T9" fmla="*/ 197 h 208"/>
                <a:gd name="T10" fmla="*/ 240 w 472"/>
                <a:gd name="T11" fmla="*/ 208 h 208"/>
                <a:gd name="T12" fmla="*/ 309 w 472"/>
                <a:gd name="T13" fmla="*/ 197 h 208"/>
                <a:gd name="T14" fmla="*/ 309 w 472"/>
                <a:gd name="T15" fmla="*/ 208 h 208"/>
                <a:gd name="T16" fmla="*/ 409 w 472"/>
                <a:gd name="T17" fmla="*/ 270 h 208"/>
                <a:gd name="T18" fmla="*/ 469 w 472"/>
                <a:gd name="T19" fmla="*/ 249 h 208"/>
                <a:gd name="T20" fmla="*/ 509 w 472"/>
                <a:gd name="T21" fmla="*/ 177 h 208"/>
                <a:gd name="T22" fmla="*/ 569 w 472"/>
                <a:gd name="T23" fmla="*/ 156 h 208"/>
                <a:gd name="T24" fmla="*/ 589 w 472"/>
                <a:gd name="T25" fmla="*/ 104 h 208"/>
                <a:gd name="T26" fmla="*/ 589 w 472"/>
                <a:gd name="T27" fmla="*/ 31 h 208"/>
                <a:gd name="T28" fmla="*/ 589 w 472"/>
                <a:gd name="T29" fmla="*/ 93 h 208"/>
                <a:gd name="T30" fmla="*/ 549 w 472"/>
                <a:gd name="T31" fmla="*/ 135 h 208"/>
                <a:gd name="T32" fmla="*/ 539 w 472"/>
                <a:gd name="T33" fmla="*/ 135 h 208"/>
                <a:gd name="T34" fmla="*/ 499 w 472"/>
                <a:gd name="T35" fmla="*/ 145 h 208"/>
                <a:gd name="T36" fmla="*/ 499 w 472"/>
                <a:gd name="T37" fmla="*/ 135 h 208"/>
                <a:gd name="T38" fmla="*/ 539 w 472"/>
                <a:gd name="T39" fmla="*/ 114 h 208"/>
                <a:gd name="T40" fmla="*/ 499 w 472"/>
                <a:gd name="T41" fmla="*/ 114 h 208"/>
                <a:gd name="T42" fmla="*/ 549 w 472"/>
                <a:gd name="T43" fmla="*/ 93 h 208"/>
                <a:gd name="T44" fmla="*/ 559 w 472"/>
                <a:gd name="T45" fmla="*/ 104 h 208"/>
                <a:gd name="T46" fmla="*/ 569 w 472"/>
                <a:gd name="T47" fmla="*/ 52 h 208"/>
                <a:gd name="T48" fmla="*/ 559 w 472"/>
                <a:gd name="T49" fmla="*/ 42 h 208"/>
                <a:gd name="T50" fmla="*/ 509 w 472"/>
                <a:gd name="T51" fmla="*/ 62 h 208"/>
                <a:gd name="T52" fmla="*/ 509 w 472"/>
                <a:gd name="T53" fmla="*/ 31 h 208"/>
                <a:gd name="T54" fmla="*/ 529 w 472"/>
                <a:gd name="T55" fmla="*/ 42 h 208"/>
                <a:gd name="T56" fmla="*/ 559 w 472"/>
                <a:gd name="T57" fmla="*/ 10 h 208"/>
                <a:gd name="T58" fmla="*/ 539 w 472"/>
                <a:gd name="T59" fmla="*/ 0 h 208"/>
                <a:gd name="T60" fmla="*/ 369 w 472"/>
                <a:gd name="T61" fmla="*/ 42 h 208"/>
                <a:gd name="T62" fmla="*/ 150 w 472"/>
                <a:gd name="T63" fmla="*/ 93 h 208"/>
                <a:gd name="T64" fmla="*/ 50 w 472"/>
                <a:gd name="T65" fmla="*/ 197 h 208"/>
                <a:gd name="T66" fmla="*/ 20 w 472"/>
                <a:gd name="T67" fmla="*/ 197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8"/>
                <a:gd name="T104" fmla="*/ 472 w 472"/>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8">
                  <a:moveTo>
                    <a:pt x="16" y="152"/>
                  </a:moveTo>
                  <a:lnTo>
                    <a:pt x="0" y="200"/>
                  </a:lnTo>
                  <a:lnTo>
                    <a:pt x="64" y="192"/>
                  </a:lnTo>
                  <a:lnTo>
                    <a:pt x="88" y="176"/>
                  </a:lnTo>
                  <a:lnTo>
                    <a:pt x="168" y="152"/>
                  </a:lnTo>
                  <a:lnTo>
                    <a:pt x="192" y="160"/>
                  </a:lnTo>
                  <a:lnTo>
                    <a:pt x="248" y="152"/>
                  </a:lnTo>
                  <a:lnTo>
                    <a:pt x="248" y="160"/>
                  </a:lnTo>
                  <a:lnTo>
                    <a:pt x="328" y="208"/>
                  </a:lnTo>
                  <a:lnTo>
                    <a:pt x="376" y="192"/>
                  </a:lnTo>
                  <a:lnTo>
                    <a:pt x="408" y="136"/>
                  </a:lnTo>
                  <a:lnTo>
                    <a:pt x="456" y="120"/>
                  </a:lnTo>
                  <a:lnTo>
                    <a:pt x="472" y="80"/>
                  </a:lnTo>
                  <a:lnTo>
                    <a:pt x="472" y="24"/>
                  </a:lnTo>
                  <a:lnTo>
                    <a:pt x="472" y="72"/>
                  </a:lnTo>
                  <a:lnTo>
                    <a:pt x="440" y="104"/>
                  </a:lnTo>
                  <a:lnTo>
                    <a:pt x="432" y="104"/>
                  </a:lnTo>
                  <a:lnTo>
                    <a:pt x="400" y="112"/>
                  </a:lnTo>
                  <a:lnTo>
                    <a:pt x="400" y="104"/>
                  </a:lnTo>
                  <a:lnTo>
                    <a:pt x="432" y="88"/>
                  </a:lnTo>
                  <a:lnTo>
                    <a:pt x="400" y="88"/>
                  </a:lnTo>
                  <a:lnTo>
                    <a:pt x="440" y="72"/>
                  </a:lnTo>
                  <a:lnTo>
                    <a:pt x="448" y="80"/>
                  </a:lnTo>
                  <a:lnTo>
                    <a:pt x="456" y="40"/>
                  </a:lnTo>
                  <a:lnTo>
                    <a:pt x="448" y="32"/>
                  </a:lnTo>
                  <a:lnTo>
                    <a:pt x="408" y="48"/>
                  </a:lnTo>
                  <a:lnTo>
                    <a:pt x="408" y="24"/>
                  </a:lnTo>
                  <a:lnTo>
                    <a:pt x="424" y="32"/>
                  </a:lnTo>
                  <a:lnTo>
                    <a:pt x="448" y="8"/>
                  </a:lnTo>
                  <a:lnTo>
                    <a:pt x="432" y="0"/>
                  </a:lnTo>
                  <a:lnTo>
                    <a:pt x="296" y="32"/>
                  </a:lnTo>
                  <a:lnTo>
                    <a:pt x="120" y="72"/>
                  </a:lnTo>
                  <a:lnTo>
                    <a:pt x="40" y="152"/>
                  </a:lnTo>
                  <a:lnTo>
                    <a:pt x="16" y="152"/>
                  </a:lnTo>
                  <a:close/>
                </a:path>
              </a:pathLst>
            </a:custGeom>
            <a:solidFill>
              <a:srgbClr val="3366CC"/>
            </a:solidFill>
            <a:ln w="12700">
              <a:solidFill>
                <a:schemeClr val="bg1"/>
              </a:solidFill>
              <a:prstDash val="solid"/>
              <a:round/>
              <a:headEnd/>
              <a:tailEnd/>
            </a:ln>
          </p:spPr>
          <p:txBody>
            <a:bodyPr/>
            <a:lstStyle/>
            <a:p>
              <a:endParaRPr lang="en-US"/>
            </a:p>
          </p:txBody>
        </p:sp>
        <p:sp>
          <p:nvSpPr>
            <p:cNvPr id="41" name="Freeform 51"/>
            <p:cNvSpPr>
              <a:spLocks/>
            </p:cNvSpPr>
            <p:nvPr/>
          </p:nvSpPr>
          <p:spPr bwMode="auto">
            <a:xfrm>
              <a:off x="6073775" y="3135313"/>
              <a:ext cx="808037" cy="527050"/>
            </a:xfrm>
            <a:custGeom>
              <a:avLst/>
              <a:gdLst>
                <a:gd name="T0" fmla="*/ 80 w 408"/>
                <a:gd name="T1" fmla="*/ 228 h 256"/>
                <a:gd name="T2" fmla="*/ 70 w 408"/>
                <a:gd name="T3" fmla="*/ 270 h 256"/>
                <a:gd name="T4" fmla="*/ 50 w 408"/>
                <a:gd name="T5" fmla="*/ 270 h 256"/>
                <a:gd name="T6" fmla="*/ 50 w 408"/>
                <a:gd name="T7" fmla="*/ 301 h 256"/>
                <a:gd name="T8" fmla="*/ 0 w 408"/>
                <a:gd name="T9" fmla="*/ 311 h 256"/>
                <a:gd name="T10" fmla="*/ 0 w 408"/>
                <a:gd name="T11" fmla="*/ 332 h 256"/>
                <a:gd name="T12" fmla="*/ 120 w 408"/>
                <a:gd name="T13" fmla="*/ 311 h 256"/>
                <a:gd name="T14" fmla="*/ 339 w 408"/>
                <a:gd name="T15" fmla="*/ 259 h 256"/>
                <a:gd name="T16" fmla="*/ 509 w 408"/>
                <a:gd name="T17" fmla="*/ 218 h 256"/>
                <a:gd name="T18" fmla="*/ 509 w 408"/>
                <a:gd name="T19" fmla="*/ 187 h 256"/>
                <a:gd name="T20" fmla="*/ 499 w 408"/>
                <a:gd name="T21" fmla="*/ 176 h 256"/>
                <a:gd name="T22" fmla="*/ 479 w 408"/>
                <a:gd name="T23" fmla="*/ 187 h 256"/>
                <a:gd name="T24" fmla="*/ 469 w 408"/>
                <a:gd name="T25" fmla="*/ 145 h 256"/>
                <a:gd name="T26" fmla="*/ 479 w 408"/>
                <a:gd name="T27" fmla="*/ 104 h 256"/>
                <a:gd name="T28" fmla="*/ 419 w 408"/>
                <a:gd name="T29" fmla="*/ 73 h 256"/>
                <a:gd name="T30" fmla="*/ 369 w 408"/>
                <a:gd name="T31" fmla="*/ 83 h 256"/>
                <a:gd name="T32" fmla="*/ 369 w 408"/>
                <a:gd name="T33" fmla="*/ 21 h 256"/>
                <a:gd name="T34" fmla="*/ 329 w 408"/>
                <a:gd name="T35" fmla="*/ 0 h 256"/>
                <a:gd name="T36" fmla="*/ 289 w 408"/>
                <a:gd name="T37" fmla="*/ 10 h 256"/>
                <a:gd name="T38" fmla="*/ 269 w 408"/>
                <a:gd name="T39" fmla="*/ 73 h 256"/>
                <a:gd name="T40" fmla="*/ 230 w 408"/>
                <a:gd name="T41" fmla="*/ 93 h 256"/>
                <a:gd name="T42" fmla="*/ 210 w 408"/>
                <a:gd name="T43" fmla="*/ 187 h 256"/>
                <a:gd name="T44" fmla="*/ 150 w 408"/>
                <a:gd name="T45" fmla="*/ 228 h 256"/>
                <a:gd name="T46" fmla="*/ 100 w 408"/>
                <a:gd name="T47" fmla="*/ 249 h 256"/>
                <a:gd name="T48" fmla="*/ 80 w 408"/>
                <a:gd name="T49" fmla="*/ 228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8"/>
                <a:gd name="T76" fmla="*/ 0 h 256"/>
                <a:gd name="T77" fmla="*/ 408 w 408"/>
                <a:gd name="T78" fmla="*/ 256 h 2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8" h="256">
                  <a:moveTo>
                    <a:pt x="64" y="176"/>
                  </a:moveTo>
                  <a:lnTo>
                    <a:pt x="56" y="208"/>
                  </a:lnTo>
                  <a:lnTo>
                    <a:pt x="40" y="208"/>
                  </a:lnTo>
                  <a:lnTo>
                    <a:pt x="40" y="232"/>
                  </a:lnTo>
                  <a:lnTo>
                    <a:pt x="0" y="240"/>
                  </a:lnTo>
                  <a:lnTo>
                    <a:pt x="0" y="256"/>
                  </a:lnTo>
                  <a:lnTo>
                    <a:pt x="96" y="240"/>
                  </a:lnTo>
                  <a:lnTo>
                    <a:pt x="272" y="200"/>
                  </a:lnTo>
                  <a:lnTo>
                    <a:pt x="408" y="168"/>
                  </a:lnTo>
                  <a:lnTo>
                    <a:pt x="408" y="144"/>
                  </a:lnTo>
                  <a:lnTo>
                    <a:pt x="400" y="136"/>
                  </a:lnTo>
                  <a:lnTo>
                    <a:pt x="384" y="144"/>
                  </a:lnTo>
                  <a:lnTo>
                    <a:pt x="376" y="112"/>
                  </a:lnTo>
                  <a:lnTo>
                    <a:pt x="384" y="80"/>
                  </a:lnTo>
                  <a:lnTo>
                    <a:pt x="336" y="56"/>
                  </a:lnTo>
                  <a:lnTo>
                    <a:pt x="296" y="64"/>
                  </a:lnTo>
                  <a:lnTo>
                    <a:pt x="296" y="16"/>
                  </a:lnTo>
                  <a:lnTo>
                    <a:pt x="264" y="0"/>
                  </a:lnTo>
                  <a:lnTo>
                    <a:pt x="232" y="8"/>
                  </a:lnTo>
                  <a:lnTo>
                    <a:pt x="216" y="56"/>
                  </a:lnTo>
                  <a:lnTo>
                    <a:pt x="184" y="72"/>
                  </a:lnTo>
                  <a:lnTo>
                    <a:pt x="168" y="144"/>
                  </a:lnTo>
                  <a:lnTo>
                    <a:pt x="120" y="176"/>
                  </a:lnTo>
                  <a:lnTo>
                    <a:pt x="80" y="192"/>
                  </a:lnTo>
                  <a:lnTo>
                    <a:pt x="64" y="176"/>
                  </a:lnTo>
                  <a:close/>
                </a:path>
              </a:pathLst>
            </a:custGeom>
            <a:solidFill>
              <a:srgbClr val="3366CC"/>
            </a:solidFill>
            <a:ln w="12700">
              <a:solidFill>
                <a:schemeClr val="bg1"/>
              </a:solidFill>
              <a:prstDash val="solid"/>
              <a:round/>
              <a:headEnd/>
              <a:tailEnd/>
            </a:ln>
          </p:spPr>
          <p:txBody>
            <a:bodyPr/>
            <a:lstStyle/>
            <a:p>
              <a:endParaRPr lang="en-US"/>
            </a:p>
          </p:txBody>
        </p:sp>
        <p:sp>
          <p:nvSpPr>
            <p:cNvPr id="42" name="Freeform 52"/>
            <p:cNvSpPr>
              <a:spLocks/>
            </p:cNvSpPr>
            <p:nvPr/>
          </p:nvSpPr>
          <p:spPr bwMode="auto">
            <a:xfrm>
              <a:off x="6121400" y="3019425"/>
              <a:ext cx="474662" cy="511175"/>
            </a:xfrm>
            <a:custGeom>
              <a:avLst/>
              <a:gdLst>
                <a:gd name="T0" fmla="*/ 30 w 240"/>
                <a:gd name="T1" fmla="*/ 166 h 248"/>
                <a:gd name="T2" fmla="*/ 10 w 240"/>
                <a:gd name="T3" fmla="*/ 166 h 248"/>
                <a:gd name="T4" fmla="*/ 0 w 240"/>
                <a:gd name="T5" fmla="*/ 218 h 248"/>
                <a:gd name="T6" fmla="*/ 10 w 240"/>
                <a:gd name="T7" fmla="*/ 270 h 248"/>
                <a:gd name="T8" fmla="*/ 50 w 240"/>
                <a:gd name="T9" fmla="*/ 301 h 248"/>
                <a:gd name="T10" fmla="*/ 60 w 240"/>
                <a:gd name="T11" fmla="*/ 322 h 248"/>
                <a:gd name="T12" fmla="*/ 120 w 240"/>
                <a:gd name="T13" fmla="*/ 301 h 248"/>
                <a:gd name="T14" fmla="*/ 179 w 240"/>
                <a:gd name="T15" fmla="*/ 260 h 248"/>
                <a:gd name="T16" fmla="*/ 199 w 240"/>
                <a:gd name="T17" fmla="*/ 166 h 248"/>
                <a:gd name="T18" fmla="*/ 239 w 240"/>
                <a:gd name="T19" fmla="*/ 145 h 248"/>
                <a:gd name="T20" fmla="*/ 259 w 240"/>
                <a:gd name="T21" fmla="*/ 83 h 248"/>
                <a:gd name="T22" fmla="*/ 299 w 240"/>
                <a:gd name="T23" fmla="*/ 73 h 248"/>
                <a:gd name="T24" fmla="*/ 249 w 240"/>
                <a:gd name="T25" fmla="*/ 62 h 248"/>
                <a:gd name="T26" fmla="*/ 179 w 240"/>
                <a:gd name="T27" fmla="*/ 104 h 248"/>
                <a:gd name="T28" fmla="*/ 169 w 240"/>
                <a:gd name="T29" fmla="*/ 62 h 248"/>
                <a:gd name="T30" fmla="*/ 110 w 240"/>
                <a:gd name="T31" fmla="*/ 73 h 248"/>
                <a:gd name="T32" fmla="*/ 90 w 240"/>
                <a:gd name="T33" fmla="*/ 0 h 248"/>
                <a:gd name="T34" fmla="*/ 70 w 240"/>
                <a:gd name="T35" fmla="*/ 21 h 248"/>
                <a:gd name="T36" fmla="*/ 80 w 240"/>
                <a:gd name="T37" fmla="*/ 114 h 248"/>
                <a:gd name="T38" fmla="*/ 50 w 240"/>
                <a:gd name="T39" fmla="*/ 125 h 248"/>
                <a:gd name="T40" fmla="*/ 30 w 240"/>
                <a:gd name="T41" fmla="*/ 166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
                <a:gd name="T64" fmla="*/ 0 h 248"/>
                <a:gd name="T65" fmla="*/ 240 w 240"/>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 h="248">
                  <a:moveTo>
                    <a:pt x="24" y="128"/>
                  </a:moveTo>
                  <a:lnTo>
                    <a:pt x="8" y="128"/>
                  </a:lnTo>
                  <a:lnTo>
                    <a:pt x="0" y="168"/>
                  </a:lnTo>
                  <a:lnTo>
                    <a:pt x="8" y="208"/>
                  </a:lnTo>
                  <a:lnTo>
                    <a:pt x="40" y="232"/>
                  </a:lnTo>
                  <a:lnTo>
                    <a:pt x="48" y="248"/>
                  </a:lnTo>
                  <a:lnTo>
                    <a:pt x="96" y="232"/>
                  </a:lnTo>
                  <a:lnTo>
                    <a:pt x="144" y="200"/>
                  </a:lnTo>
                  <a:lnTo>
                    <a:pt x="160" y="128"/>
                  </a:lnTo>
                  <a:lnTo>
                    <a:pt x="192" y="112"/>
                  </a:lnTo>
                  <a:lnTo>
                    <a:pt x="208" y="64"/>
                  </a:lnTo>
                  <a:lnTo>
                    <a:pt x="240" y="56"/>
                  </a:lnTo>
                  <a:lnTo>
                    <a:pt x="200" y="48"/>
                  </a:lnTo>
                  <a:lnTo>
                    <a:pt x="144" y="80"/>
                  </a:lnTo>
                  <a:lnTo>
                    <a:pt x="136" y="48"/>
                  </a:lnTo>
                  <a:lnTo>
                    <a:pt x="88" y="56"/>
                  </a:lnTo>
                  <a:lnTo>
                    <a:pt x="72" y="0"/>
                  </a:lnTo>
                  <a:lnTo>
                    <a:pt x="56" y="16"/>
                  </a:lnTo>
                  <a:lnTo>
                    <a:pt x="64" y="88"/>
                  </a:lnTo>
                  <a:lnTo>
                    <a:pt x="40" y="96"/>
                  </a:lnTo>
                  <a:lnTo>
                    <a:pt x="24" y="128"/>
                  </a:lnTo>
                  <a:close/>
                </a:path>
              </a:pathLst>
            </a:custGeom>
            <a:solidFill>
              <a:srgbClr val="3366CC"/>
            </a:solidFill>
            <a:ln w="12700">
              <a:solidFill>
                <a:schemeClr val="bg1"/>
              </a:solidFill>
              <a:prstDash val="solid"/>
              <a:round/>
              <a:headEnd/>
              <a:tailEnd/>
            </a:ln>
          </p:spPr>
          <p:txBody>
            <a:bodyPr/>
            <a:lstStyle/>
            <a:p>
              <a:endParaRPr lang="en-US"/>
            </a:p>
          </p:txBody>
        </p:sp>
        <p:sp>
          <p:nvSpPr>
            <p:cNvPr id="43" name="Freeform 53"/>
            <p:cNvSpPr>
              <a:spLocks/>
            </p:cNvSpPr>
            <p:nvPr/>
          </p:nvSpPr>
          <p:spPr bwMode="auto">
            <a:xfrm>
              <a:off x="6786563" y="3035300"/>
              <a:ext cx="127000" cy="165100"/>
            </a:xfrm>
            <a:custGeom>
              <a:avLst/>
              <a:gdLst>
                <a:gd name="T0" fmla="*/ 0 w 64"/>
                <a:gd name="T1" fmla="*/ 10 h 80"/>
                <a:gd name="T2" fmla="*/ 20 w 64"/>
                <a:gd name="T3" fmla="*/ 0 h 80"/>
                <a:gd name="T4" fmla="*/ 60 w 64"/>
                <a:gd name="T5" fmla="*/ 21 h 80"/>
                <a:gd name="T6" fmla="*/ 60 w 64"/>
                <a:gd name="T7" fmla="*/ 42 h 80"/>
                <a:gd name="T8" fmla="*/ 80 w 64"/>
                <a:gd name="T9" fmla="*/ 62 h 80"/>
                <a:gd name="T10" fmla="*/ 80 w 64"/>
                <a:gd name="T11" fmla="*/ 94 h 80"/>
                <a:gd name="T12" fmla="*/ 40 w 64"/>
                <a:gd name="T13" fmla="*/ 104 h 80"/>
                <a:gd name="T14" fmla="*/ 0 w 64"/>
                <a:gd name="T15" fmla="*/ 10 h 80"/>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80"/>
                <a:gd name="T26" fmla="*/ 64 w 64"/>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80">
                  <a:moveTo>
                    <a:pt x="0" y="8"/>
                  </a:moveTo>
                  <a:lnTo>
                    <a:pt x="16" y="0"/>
                  </a:lnTo>
                  <a:lnTo>
                    <a:pt x="48" y="16"/>
                  </a:lnTo>
                  <a:lnTo>
                    <a:pt x="48" y="32"/>
                  </a:lnTo>
                  <a:lnTo>
                    <a:pt x="64" y="48"/>
                  </a:lnTo>
                  <a:lnTo>
                    <a:pt x="64" y="72"/>
                  </a:lnTo>
                  <a:lnTo>
                    <a:pt x="32" y="80"/>
                  </a:lnTo>
                  <a:lnTo>
                    <a:pt x="0" y="8"/>
                  </a:lnTo>
                  <a:close/>
                </a:path>
              </a:pathLst>
            </a:custGeom>
            <a:solidFill>
              <a:srgbClr val="3366CC"/>
            </a:solidFill>
            <a:ln w="12700">
              <a:solidFill>
                <a:schemeClr val="bg1"/>
              </a:solidFill>
              <a:prstDash val="solid"/>
              <a:round/>
              <a:headEnd/>
              <a:tailEnd/>
            </a:ln>
          </p:spPr>
          <p:txBody>
            <a:bodyPr/>
            <a:lstStyle/>
            <a:p>
              <a:endParaRPr lang="en-US"/>
            </a:p>
          </p:txBody>
        </p:sp>
        <p:sp>
          <p:nvSpPr>
            <p:cNvPr id="44" name="Freeform 54"/>
            <p:cNvSpPr>
              <a:spLocks/>
            </p:cNvSpPr>
            <p:nvPr/>
          </p:nvSpPr>
          <p:spPr bwMode="auto">
            <a:xfrm>
              <a:off x="6232525" y="2706688"/>
              <a:ext cx="633412" cy="428625"/>
            </a:xfrm>
            <a:custGeom>
              <a:avLst/>
              <a:gdLst>
                <a:gd name="T0" fmla="*/ 40 w 320"/>
                <a:gd name="T1" fmla="*/ 42 h 208"/>
                <a:gd name="T2" fmla="*/ 0 w 320"/>
                <a:gd name="T3" fmla="*/ 73 h 208"/>
                <a:gd name="T4" fmla="*/ 20 w 320"/>
                <a:gd name="T5" fmla="*/ 208 h 208"/>
                <a:gd name="T6" fmla="*/ 40 w 320"/>
                <a:gd name="T7" fmla="*/ 270 h 208"/>
                <a:gd name="T8" fmla="*/ 100 w 320"/>
                <a:gd name="T9" fmla="*/ 260 h 208"/>
                <a:gd name="T10" fmla="*/ 349 w 320"/>
                <a:gd name="T11" fmla="*/ 218 h 208"/>
                <a:gd name="T12" fmla="*/ 369 w 320"/>
                <a:gd name="T13" fmla="*/ 208 h 208"/>
                <a:gd name="T14" fmla="*/ 399 w 320"/>
                <a:gd name="T15" fmla="*/ 145 h 208"/>
                <a:gd name="T16" fmla="*/ 359 w 320"/>
                <a:gd name="T17" fmla="*/ 114 h 208"/>
                <a:gd name="T18" fmla="*/ 379 w 320"/>
                <a:gd name="T19" fmla="*/ 31 h 208"/>
                <a:gd name="T20" fmla="*/ 349 w 320"/>
                <a:gd name="T21" fmla="*/ 21 h 208"/>
                <a:gd name="T22" fmla="*/ 349 w 320"/>
                <a:gd name="T23" fmla="*/ 10 h 208"/>
                <a:gd name="T24" fmla="*/ 339 w 320"/>
                <a:gd name="T25" fmla="*/ 0 h 208"/>
                <a:gd name="T26" fmla="*/ 50 w 320"/>
                <a:gd name="T27" fmla="*/ 52 h 208"/>
                <a:gd name="T28" fmla="*/ 40 w 320"/>
                <a:gd name="T29" fmla="*/ 42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0"/>
                <a:gd name="T46" fmla="*/ 0 h 208"/>
                <a:gd name="T47" fmla="*/ 320 w 320"/>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0" h="208">
                  <a:moveTo>
                    <a:pt x="32" y="32"/>
                  </a:moveTo>
                  <a:lnTo>
                    <a:pt x="0" y="56"/>
                  </a:lnTo>
                  <a:lnTo>
                    <a:pt x="16" y="160"/>
                  </a:lnTo>
                  <a:lnTo>
                    <a:pt x="32" y="208"/>
                  </a:lnTo>
                  <a:lnTo>
                    <a:pt x="80" y="200"/>
                  </a:lnTo>
                  <a:lnTo>
                    <a:pt x="280" y="168"/>
                  </a:lnTo>
                  <a:lnTo>
                    <a:pt x="296" y="160"/>
                  </a:lnTo>
                  <a:lnTo>
                    <a:pt x="320" y="112"/>
                  </a:lnTo>
                  <a:lnTo>
                    <a:pt x="288" y="88"/>
                  </a:lnTo>
                  <a:lnTo>
                    <a:pt x="304" y="24"/>
                  </a:lnTo>
                  <a:lnTo>
                    <a:pt x="280" y="16"/>
                  </a:lnTo>
                  <a:lnTo>
                    <a:pt x="280" y="8"/>
                  </a:lnTo>
                  <a:lnTo>
                    <a:pt x="272" y="0"/>
                  </a:lnTo>
                  <a:lnTo>
                    <a:pt x="40" y="40"/>
                  </a:lnTo>
                  <a:lnTo>
                    <a:pt x="32" y="32"/>
                  </a:lnTo>
                  <a:close/>
                </a:path>
              </a:pathLst>
            </a:custGeom>
            <a:solidFill>
              <a:srgbClr val="3366CC"/>
            </a:solidFill>
            <a:ln w="12700">
              <a:solidFill>
                <a:schemeClr val="bg1"/>
              </a:solidFill>
              <a:prstDash val="solid"/>
              <a:round/>
              <a:headEnd/>
              <a:tailEnd/>
            </a:ln>
          </p:spPr>
          <p:txBody>
            <a:bodyPr/>
            <a:lstStyle/>
            <a:p>
              <a:endParaRPr lang="en-US"/>
            </a:p>
          </p:txBody>
        </p:sp>
        <p:sp>
          <p:nvSpPr>
            <p:cNvPr id="45" name="Freeform 55"/>
            <p:cNvSpPr>
              <a:spLocks/>
            </p:cNvSpPr>
            <p:nvPr/>
          </p:nvSpPr>
          <p:spPr bwMode="auto">
            <a:xfrm>
              <a:off x="6802438" y="2755900"/>
              <a:ext cx="158750" cy="346075"/>
            </a:xfrm>
            <a:custGeom>
              <a:avLst/>
              <a:gdLst>
                <a:gd name="T0" fmla="*/ 20 w 80"/>
                <a:gd name="T1" fmla="*/ 0 h 168"/>
                <a:gd name="T2" fmla="*/ 40 w 80"/>
                <a:gd name="T3" fmla="*/ 0 h 168"/>
                <a:gd name="T4" fmla="*/ 90 w 80"/>
                <a:gd name="T5" fmla="*/ 31 h 168"/>
                <a:gd name="T6" fmla="*/ 80 w 80"/>
                <a:gd name="T7" fmla="*/ 52 h 168"/>
                <a:gd name="T8" fmla="*/ 100 w 80"/>
                <a:gd name="T9" fmla="*/ 73 h 168"/>
                <a:gd name="T10" fmla="*/ 100 w 80"/>
                <a:gd name="T11" fmla="*/ 176 h 168"/>
                <a:gd name="T12" fmla="*/ 90 w 80"/>
                <a:gd name="T13" fmla="*/ 218 h 168"/>
                <a:gd name="T14" fmla="*/ 70 w 80"/>
                <a:gd name="T15" fmla="*/ 197 h 168"/>
                <a:gd name="T16" fmla="*/ 40 w 80"/>
                <a:gd name="T17" fmla="*/ 197 h 168"/>
                <a:gd name="T18" fmla="*/ 10 w 80"/>
                <a:gd name="T19" fmla="*/ 176 h 168"/>
                <a:gd name="T20" fmla="*/ 40 w 80"/>
                <a:gd name="T21" fmla="*/ 114 h 168"/>
                <a:gd name="T22" fmla="*/ 0 w 80"/>
                <a:gd name="T23" fmla="*/ 83 h 168"/>
                <a:gd name="T24" fmla="*/ 20 w 80"/>
                <a:gd name="T25" fmla="*/ 0 h 1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168"/>
                <a:gd name="T41" fmla="*/ 80 w 80"/>
                <a:gd name="T42" fmla="*/ 168 h 1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168">
                  <a:moveTo>
                    <a:pt x="16" y="0"/>
                  </a:moveTo>
                  <a:lnTo>
                    <a:pt x="32" y="0"/>
                  </a:lnTo>
                  <a:lnTo>
                    <a:pt x="72" y="24"/>
                  </a:lnTo>
                  <a:lnTo>
                    <a:pt x="64" y="40"/>
                  </a:lnTo>
                  <a:lnTo>
                    <a:pt x="80" y="56"/>
                  </a:lnTo>
                  <a:lnTo>
                    <a:pt x="80" y="136"/>
                  </a:lnTo>
                  <a:lnTo>
                    <a:pt x="72" y="168"/>
                  </a:lnTo>
                  <a:lnTo>
                    <a:pt x="56" y="152"/>
                  </a:lnTo>
                  <a:lnTo>
                    <a:pt x="32" y="152"/>
                  </a:lnTo>
                  <a:lnTo>
                    <a:pt x="8" y="136"/>
                  </a:lnTo>
                  <a:lnTo>
                    <a:pt x="32" y="88"/>
                  </a:lnTo>
                  <a:lnTo>
                    <a:pt x="0" y="64"/>
                  </a:lnTo>
                  <a:lnTo>
                    <a:pt x="16" y="0"/>
                  </a:lnTo>
                  <a:close/>
                </a:path>
              </a:pathLst>
            </a:custGeom>
            <a:solidFill>
              <a:srgbClr val="3366CC"/>
            </a:solidFill>
            <a:ln w="12700">
              <a:solidFill>
                <a:schemeClr val="bg1"/>
              </a:solidFill>
              <a:prstDash val="solid"/>
              <a:round/>
              <a:headEnd/>
              <a:tailEnd/>
            </a:ln>
          </p:spPr>
          <p:txBody>
            <a:bodyPr/>
            <a:lstStyle/>
            <a:p>
              <a:endParaRPr lang="en-US"/>
            </a:p>
          </p:txBody>
        </p:sp>
        <p:sp>
          <p:nvSpPr>
            <p:cNvPr id="46" name="Freeform 56"/>
            <p:cNvSpPr>
              <a:spLocks/>
            </p:cNvSpPr>
            <p:nvPr/>
          </p:nvSpPr>
          <p:spPr bwMode="auto">
            <a:xfrm>
              <a:off x="6280150" y="2211388"/>
              <a:ext cx="696912" cy="593725"/>
            </a:xfrm>
            <a:custGeom>
              <a:avLst/>
              <a:gdLst>
                <a:gd name="T0" fmla="*/ 40 w 352"/>
                <a:gd name="T1" fmla="*/ 249 h 288"/>
                <a:gd name="T2" fmla="*/ 80 w 352"/>
                <a:gd name="T3" fmla="*/ 229 h 288"/>
                <a:gd name="T4" fmla="*/ 130 w 352"/>
                <a:gd name="T5" fmla="*/ 229 h 288"/>
                <a:gd name="T6" fmla="*/ 150 w 352"/>
                <a:gd name="T7" fmla="*/ 208 h 288"/>
                <a:gd name="T8" fmla="*/ 170 w 352"/>
                <a:gd name="T9" fmla="*/ 208 h 288"/>
                <a:gd name="T10" fmla="*/ 180 w 352"/>
                <a:gd name="T11" fmla="*/ 187 h 288"/>
                <a:gd name="T12" fmla="*/ 200 w 352"/>
                <a:gd name="T13" fmla="*/ 177 h 288"/>
                <a:gd name="T14" fmla="*/ 190 w 352"/>
                <a:gd name="T15" fmla="*/ 135 h 288"/>
                <a:gd name="T16" fmla="*/ 180 w 352"/>
                <a:gd name="T17" fmla="*/ 125 h 288"/>
                <a:gd name="T18" fmla="*/ 200 w 352"/>
                <a:gd name="T19" fmla="*/ 94 h 288"/>
                <a:gd name="T20" fmla="*/ 220 w 352"/>
                <a:gd name="T21" fmla="*/ 94 h 288"/>
                <a:gd name="T22" fmla="*/ 269 w 352"/>
                <a:gd name="T23" fmla="*/ 31 h 288"/>
                <a:gd name="T24" fmla="*/ 349 w 352"/>
                <a:gd name="T25" fmla="*/ 0 h 288"/>
                <a:gd name="T26" fmla="*/ 359 w 352"/>
                <a:gd name="T27" fmla="*/ 62 h 288"/>
                <a:gd name="T28" fmla="*/ 359 w 352"/>
                <a:gd name="T29" fmla="*/ 62 h 288"/>
                <a:gd name="T30" fmla="*/ 379 w 352"/>
                <a:gd name="T31" fmla="*/ 83 h 288"/>
                <a:gd name="T32" fmla="*/ 379 w 352"/>
                <a:gd name="T33" fmla="*/ 145 h 288"/>
                <a:gd name="T34" fmla="*/ 399 w 352"/>
                <a:gd name="T35" fmla="*/ 197 h 288"/>
                <a:gd name="T36" fmla="*/ 409 w 352"/>
                <a:gd name="T37" fmla="*/ 270 h 288"/>
                <a:gd name="T38" fmla="*/ 409 w 352"/>
                <a:gd name="T39" fmla="*/ 332 h 288"/>
                <a:gd name="T40" fmla="*/ 439 w 352"/>
                <a:gd name="T41" fmla="*/ 343 h 288"/>
                <a:gd name="T42" fmla="*/ 419 w 352"/>
                <a:gd name="T43" fmla="*/ 374 h 288"/>
                <a:gd name="T44" fmla="*/ 369 w 352"/>
                <a:gd name="T45" fmla="*/ 343 h 288"/>
                <a:gd name="T46" fmla="*/ 339 w 352"/>
                <a:gd name="T47" fmla="*/ 343 h 288"/>
                <a:gd name="T48" fmla="*/ 319 w 352"/>
                <a:gd name="T49" fmla="*/ 332 h 288"/>
                <a:gd name="T50" fmla="*/ 319 w 352"/>
                <a:gd name="T51" fmla="*/ 322 h 288"/>
                <a:gd name="T52" fmla="*/ 299 w 352"/>
                <a:gd name="T53" fmla="*/ 312 h 288"/>
                <a:gd name="T54" fmla="*/ 20 w 352"/>
                <a:gd name="T55" fmla="*/ 364 h 288"/>
                <a:gd name="T56" fmla="*/ 0 w 352"/>
                <a:gd name="T57" fmla="*/ 353 h 288"/>
                <a:gd name="T58" fmla="*/ 50 w 352"/>
                <a:gd name="T59" fmla="*/ 280 h 288"/>
                <a:gd name="T60" fmla="*/ 40 w 352"/>
                <a:gd name="T61" fmla="*/ 249 h 2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2"/>
                <a:gd name="T94" fmla="*/ 0 h 288"/>
                <a:gd name="T95" fmla="*/ 352 w 352"/>
                <a:gd name="T96" fmla="*/ 288 h 2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2" h="288">
                  <a:moveTo>
                    <a:pt x="32" y="192"/>
                  </a:moveTo>
                  <a:lnTo>
                    <a:pt x="64" y="176"/>
                  </a:lnTo>
                  <a:lnTo>
                    <a:pt x="104" y="176"/>
                  </a:lnTo>
                  <a:lnTo>
                    <a:pt x="120" y="160"/>
                  </a:lnTo>
                  <a:lnTo>
                    <a:pt x="136" y="160"/>
                  </a:lnTo>
                  <a:lnTo>
                    <a:pt x="144" y="144"/>
                  </a:lnTo>
                  <a:lnTo>
                    <a:pt x="160" y="136"/>
                  </a:lnTo>
                  <a:lnTo>
                    <a:pt x="152" y="104"/>
                  </a:lnTo>
                  <a:lnTo>
                    <a:pt x="144" y="96"/>
                  </a:lnTo>
                  <a:lnTo>
                    <a:pt x="160" y="72"/>
                  </a:lnTo>
                  <a:lnTo>
                    <a:pt x="176" y="72"/>
                  </a:lnTo>
                  <a:lnTo>
                    <a:pt x="216" y="24"/>
                  </a:lnTo>
                  <a:lnTo>
                    <a:pt x="280" y="0"/>
                  </a:lnTo>
                  <a:lnTo>
                    <a:pt x="288" y="48"/>
                  </a:lnTo>
                  <a:lnTo>
                    <a:pt x="304" y="64"/>
                  </a:lnTo>
                  <a:lnTo>
                    <a:pt x="304" y="112"/>
                  </a:lnTo>
                  <a:lnTo>
                    <a:pt x="320" y="152"/>
                  </a:lnTo>
                  <a:lnTo>
                    <a:pt x="328" y="208"/>
                  </a:lnTo>
                  <a:lnTo>
                    <a:pt x="328" y="256"/>
                  </a:lnTo>
                  <a:lnTo>
                    <a:pt x="352" y="264"/>
                  </a:lnTo>
                  <a:lnTo>
                    <a:pt x="336" y="288"/>
                  </a:lnTo>
                  <a:lnTo>
                    <a:pt x="296" y="264"/>
                  </a:lnTo>
                  <a:lnTo>
                    <a:pt x="272" y="264"/>
                  </a:lnTo>
                  <a:lnTo>
                    <a:pt x="256" y="256"/>
                  </a:lnTo>
                  <a:lnTo>
                    <a:pt x="256" y="248"/>
                  </a:lnTo>
                  <a:lnTo>
                    <a:pt x="240" y="240"/>
                  </a:lnTo>
                  <a:lnTo>
                    <a:pt x="16" y="280"/>
                  </a:lnTo>
                  <a:lnTo>
                    <a:pt x="0" y="272"/>
                  </a:lnTo>
                  <a:lnTo>
                    <a:pt x="40" y="216"/>
                  </a:lnTo>
                  <a:lnTo>
                    <a:pt x="32" y="192"/>
                  </a:lnTo>
                  <a:close/>
                </a:path>
              </a:pathLst>
            </a:custGeom>
            <a:solidFill>
              <a:srgbClr val="3366CC"/>
            </a:solidFill>
            <a:ln w="12700">
              <a:solidFill>
                <a:schemeClr val="bg1"/>
              </a:solidFill>
              <a:prstDash val="solid"/>
              <a:round/>
              <a:headEnd/>
              <a:tailEnd/>
            </a:ln>
          </p:spPr>
          <p:txBody>
            <a:bodyPr/>
            <a:lstStyle/>
            <a:p>
              <a:endParaRPr lang="en-US"/>
            </a:p>
          </p:txBody>
        </p:sp>
        <p:sp>
          <p:nvSpPr>
            <p:cNvPr id="47" name="Freeform 57"/>
            <p:cNvSpPr>
              <a:spLocks/>
            </p:cNvSpPr>
            <p:nvPr/>
          </p:nvSpPr>
          <p:spPr bwMode="auto">
            <a:xfrm>
              <a:off x="6818313" y="2178050"/>
              <a:ext cx="190500" cy="363538"/>
            </a:xfrm>
            <a:custGeom>
              <a:avLst/>
              <a:gdLst>
                <a:gd name="T0" fmla="*/ 0 w 96"/>
                <a:gd name="T1" fmla="*/ 31 h 176"/>
                <a:gd name="T2" fmla="*/ 90 w 96"/>
                <a:gd name="T3" fmla="*/ 0 h 176"/>
                <a:gd name="T4" fmla="*/ 120 w 96"/>
                <a:gd name="T5" fmla="*/ 62 h 176"/>
                <a:gd name="T6" fmla="*/ 100 w 96"/>
                <a:gd name="T7" fmla="*/ 83 h 176"/>
                <a:gd name="T8" fmla="*/ 110 w 96"/>
                <a:gd name="T9" fmla="*/ 219 h 176"/>
                <a:gd name="T10" fmla="*/ 60 w 96"/>
                <a:gd name="T11" fmla="*/ 229 h 176"/>
                <a:gd name="T12" fmla="*/ 40 w 96"/>
                <a:gd name="T13" fmla="*/ 177 h 176"/>
                <a:gd name="T14" fmla="*/ 40 w 96"/>
                <a:gd name="T15" fmla="*/ 104 h 176"/>
                <a:gd name="T16" fmla="*/ 20 w 96"/>
                <a:gd name="T17" fmla="*/ 83 h 176"/>
                <a:gd name="T18" fmla="*/ 0 w 96"/>
                <a:gd name="T19" fmla="*/ 31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176"/>
                <a:gd name="T32" fmla="*/ 96 w 96"/>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176">
                  <a:moveTo>
                    <a:pt x="0" y="24"/>
                  </a:moveTo>
                  <a:lnTo>
                    <a:pt x="72" y="0"/>
                  </a:lnTo>
                  <a:lnTo>
                    <a:pt x="96" y="48"/>
                  </a:lnTo>
                  <a:lnTo>
                    <a:pt x="80" y="64"/>
                  </a:lnTo>
                  <a:lnTo>
                    <a:pt x="88" y="168"/>
                  </a:lnTo>
                  <a:lnTo>
                    <a:pt x="48" y="176"/>
                  </a:lnTo>
                  <a:lnTo>
                    <a:pt x="32" y="136"/>
                  </a:lnTo>
                  <a:lnTo>
                    <a:pt x="32" y="80"/>
                  </a:lnTo>
                  <a:lnTo>
                    <a:pt x="16" y="64"/>
                  </a:lnTo>
                  <a:lnTo>
                    <a:pt x="0" y="24"/>
                  </a:lnTo>
                  <a:close/>
                </a:path>
              </a:pathLst>
            </a:custGeom>
            <a:solidFill>
              <a:srgbClr val="3366CC"/>
            </a:solidFill>
            <a:ln w="12700">
              <a:solidFill>
                <a:schemeClr val="bg1"/>
              </a:solidFill>
              <a:prstDash val="solid"/>
              <a:round/>
              <a:headEnd/>
              <a:tailEnd/>
            </a:ln>
          </p:spPr>
          <p:txBody>
            <a:bodyPr/>
            <a:lstStyle/>
            <a:p>
              <a:endParaRPr lang="en-US"/>
            </a:p>
          </p:txBody>
        </p:sp>
        <p:sp>
          <p:nvSpPr>
            <p:cNvPr id="48" name="Freeform 58"/>
            <p:cNvSpPr>
              <a:spLocks/>
            </p:cNvSpPr>
            <p:nvPr/>
          </p:nvSpPr>
          <p:spPr bwMode="auto">
            <a:xfrm>
              <a:off x="6913563" y="2459038"/>
              <a:ext cx="395287" cy="180975"/>
            </a:xfrm>
            <a:custGeom>
              <a:avLst/>
              <a:gdLst>
                <a:gd name="T0" fmla="*/ 0 w 200"/>
                <a:gd name="T1" fmla="*/ 52 h 88"/>
                <a:gd name="T2" fmla="*/ 129 w 200"/>
                <a:gd name="T3" fmla="*/ 21 h 88"/>
                <a:gd name="T4" fmla="*/ 139 w 200"/>
                <a:gd name="T5" fmla="*/ 21 h 88"/>
                <a:gd name="T6" fmla="*/ 159 w 200"/>
                <a:gd name="T7" fmla="*/ 0 h 88"/>
                <a:gd name="T8" fmla="*/ 169 w 200"/>
                <a:gd name="T9" fmla="*/ 10 h 88"/>
                <a:gd name="T10" fmla="*/ 149 w 200"/>
                <a:gd name="T11" fmla="*/ 41 h 88"/>
                <a:gd name="T12" fmla="*/ 179 w 200"/>
                <a:gd name="T13" fmla="*/ 41 h 88"/>
                <a:gd name="T14" fmla="*/ 199 w 200"/>
                <a:gd name="T15" fmla="*/ 62 h 88"/>
                <a:gd name="T16" fmla="*/ 209 w 200"/>
                <a:gd name="T17" fmla="*/ 73 h 88"/>
                <a:gd name="T18" fmla="*/ 229 w 200"/>
                <a:gd name="T19" fmla="*/ 62 h 88"/>
                <a:gd name="T20" fmla="*/ 229 w 200"/>
                <a:gd name="T21" fmla="*/ 52 h 88"/>
                <a:gd name="T22" fmla="*/ 199 w 200"/>
                <a:gd name="T23" fmla="*/ 31 h 88"/>
                <a:gd name="T24" fmla="*/ 219 w 200"/>
                <a:gd name="T25" fmla="*/ 31 h 88"/>
                <a:gd name="T26" fmla="*/ 249 w 200"/>
                <a:gd name="T27" fmla="*/ 73 h 88"/>
                <a:gd name="T28" fmla="*/ 219 w 200"/>
                <a:gd name="T29" fmla="*/ 93 h 88"/>
                <a:gd name="T30" fmla="*/ 189 w 200"/>
                <a:gd name="T31" fmla="*/ 83 h 88"/>
                <a:gd name="T32" fmla="*/ 169 w 200"/>
                <a:gd name="T33" fmla="*/ 114 h 88"/>
                <a:gd name="T34" fmla="*/ 139 w 200"/>
                <a:gd name="T35" fmla="*/ 83 h 88"/>
                <a:gd name="T36" fmla="*/ 10 w 200"/>
                <a:gd name="T37" fmla="*/ 114 h 88"/>
                <a:gd name="T38" fmla="*/ 0 w 200"/>
                <a:gd name="T39" fmla="*/ 52 h 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
                <a:gd name="T61" fmla="*/ 0 h 88"/>
                <a:gd name="T62" fmla="*/ 200 w 200"/>
                <a:gd name="T63" fmla="*/ 88 h 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 h="88">
                  <a:moveTo>
                    <a:pt x="0" y="40"/>
                  </a:moveTo>
                  <a:lnTo>
                    <a:pt x="104" y="16"/>
                  </a:lnTo>
                  <a:lnTo>
                    <a:pt x="112" y="16"/>
                  </a:lnTo>
                  <a:lnTo>
                    <a:pt x="128" y="0"/>
                  </a:lnTo>
                  <a:lnTo>
                    <a:pt x="136" y="8"/>
                  </a:lnTo>
                  <a:lnTo>
                    <a:pt x="120" y="32"/>
                  </a:lnTo>
                  <a:lnTo>
                    <a:pt x="144" y="32"/>
                  </a:lnTo>
                  <a:lnTo>
                    <a:pt x="160" y="48"/>
                  </a:lnTo>
                  <a:lnTo>
                    <a:pt x="168" y="56"/>
                  </a:lnTo>
                  <a:lnTo>
                    <a:pt x="184" y="48"/>
                  </a:lnTo>
                  <a:lnTo>
                    <a:pt x="184" y="40"/>
                  </a:lnTo>
                  <a:lnTo>
                    <a:pt x="160" y="24"/>
                  </a:lnTo>
                  <a:lnTo>
                    <a:pt x="176" y="24"/>
                  </a:lnTo>
                  <a:lnTo>
                    <a:pt x="200" y="56"/>
                  </a:lnTo>
                  <a:lnTo>
                    <a:pt x="176" y="72"/>
                  </a:lnTo>
                  <a:lnTo>
                    <a:pt x="152" y="64"/>
                  </a:lnTo>
                  <a:lnTo>
                    <a:pt x="136" y="88"/>
                  </a:lnTo>
                  <a:lnTo>
                    <a:pt x="112" y="64"/>
                  </a:lnTo>
                  <a:lnTo>
                    <a:pt x="8" y="88"/>
                  </a:lnTo>
                  <a:lnTo>
                    <a:pt x="0" y="40"/>
                  </a:lnTo>
                  <a:close/>
                </a:path>
              </a:pathLst>
            </a:custGeom>
            <a:solidFill>
              <a:srgbClr val="3366CC"/>
            </a:solidFill>
            <a:ln w="12700">
              <a:solidFill>
                <a:schemeClr val="bg1"/>
              </a:solidFill>
              <a:prstDash val="solid"/>
              <a:round/>
              <a:headEnd/>
              <a:tailEnd/>
            </a:ln>
          </p:spPr>
          <p:txBody>
            <a:bodyPr/>
            <a:lstStyle/>
            <a:p>
              <a:endParaRPr lang="en-US"/>
            </a:p>
          </p:txBody>
        </p:sp>
        <p:sp>
          <p:nvSpPr>
            <p:cNvPr id="49" name="Freeform 59"/>
            <p:cNvSpPr>
              <a:spLocks/>
            </p:cNvSpPr>
            <p:nvPr/>
          </p:nvSpPr>
          <p:spPr bwMode="auto">
            <a:xfrm>
              <a:off x="6929438" y="2606675"/>
              <a:ext cx="204787" cy="165100"/>
            </a:xfrm>
            <a:custGeom>
              <a:avLst/>
              <a:gdLst>
                <a:gd name="T0" fmla="*/ 0 w 104"/>
                <a:gd name="T1" fmla="*/ 21 h 80"/>
                <a:gd name="T2" fmla="*/ 99 w 104"/>
                <a:gd name="T3" fmla="*/ 0 h 80"/>
                <a:gd name="T4" fmla="*/ 129 w 104"/>
                <a:gd name="T5" fmla="*/ 42 h 80"/>
                <a:gd name="T6" fmla="*/ 109 w 104"/>
                <a:gd name="T7" fmla="*/ 62 h 80"/>
                <a:gd name="T8" fmla="*/ 79 w 104"/>
                <a:gd name="T9" fmla="*/ 52 h 80"/>
                <a:gd name="T10" fmla="*/ 30 w 104"/>
                <a:gd name="T11" fmla="*/ 104 h 80"/>
                <a:gd name="T12" fmla="*/ 0 w 104"/>
                <a:gd name="T13" fmla="*/ 73 h 80"/>
                <a:gd name="T14" fmla="*/ 0 w 104"/>
                <a:gd name="T15" fmla="*/ 21 h 80"/>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80"/>
                <a:gd name="T26" fmla="*/ 104 w 104"/>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80">
                  <a:moveTo>
                    <a:pt x="0" y="16"/>
                  </a:moveTo>
                  <a:lnTo>
                    <a:pt x="80" y="0"/>
                  </a:lnTo>
                  <a:lnTo>
                    <a:pt x="104" y="32"/>
                  </a:lnTo>
                  <a:lnTo>
                    <a:pt x="88" y="48"/>
                  </a:lnTo>
                  <a:lnTo>
                    <a:pt x="64" y="40"/>
                  </a:lnTo>
                  <a:lnTo>
                    <a:pt x="24" y="80"/>
                  </a:lnTo>
                  <a:lnTo>
                    <a:pt x="0" y="56"/>
                  </a:lnTo>
                  <a:lnTo>
                    <a:pt x="0" y="16"/>
                  </a:lnTo>
                  <a:close/>
                </a:path>
              </a:pathLst>
            </a:custGeom>
            <a:solidFill>
              <a:srgbClr val="3366CC"/>
            </a:solidFill>
            <a:ln w="12700">
              <a:solidFill>
                <a:schemeClr val="bg1"/>
              </a:solidFill>
              <a:prstDash val="solid"/>
              <a:round/>
              <a:headEnd/>
              <a:tailEnd/>
            </a:ln>
          </p:spPr>
          <p:txBody>
            <a:bodyPr/>
            <a:lstStyle/>
            <a:p>
              <a:endParaRPr lang="en-US"/>
            </a:p>
          </p:txBody>
        </p:sp>
        <p:sp>
          <p:nvSpPr>
            <p:cNvPr id="50" name="Freeform 60"/>
            <p:cNvSpPr>
              <a:spLocks/>
            </p:cNvSpPr>
            <p:nvPr/>
          </p:nvSpPr>
          <p:spPr bwMode="auto">
            <a:xfrm>
              <a:off x="6961188" y="2706688"/>
              <a:ext cx="204787" cy="131763"/>
            </a:xfrm>
            <a:custGeom>
              <a:avLst/>
              <a:gdLst>
                <a:gd name="T0" fmla="*/ 0 w 104"/>
                <a:gd name="T1" fmla="*/ 62 h 64"/>
                <a:gd name="T2" fmla="*/ 50 w 104"/>
                <a:gd name="T3" fmla="*/ 42 h 64"/>
                <a:gd name="T4" fmla="*/ 99 w 104"/>
                <a:gd name="T5" fmla="*/ 0 h 64"/>
                <a:gd name="T6" fmla="*/ 109 w 104"/>
                <a:gd name="T7" fmla="*/ 10 h 64"/>
                <a:gd name="T8" fmla="*/ 129 w 104"/>
                <a:gd name="T9" fmla="*/ 10 h 64"/>
                <a:gd name="T10" fmla="*/ 79 w 104"/>
                <a:gd name="T11" fmla="*/ 52 h 64"/>
                <a:gd name="T12" fmla="*/ 20 w 104"/>
                <a:gd name="T13" fmla="*/ 83 h 64"/>
                <a:gd name="T14" fmla="*/ 0 w 104"/>
                <a:gd name="T15" fmla="*/ 62 h 64"/>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4"/>
                <a:gd name="T26" fmla="*/ 104 w 104"/>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4">
                  <a:moveTo>
                    <a:pt x="0" y="48"/>
                  </a:moveTo>
                  <a:lnTo>
                    <a:pt x="40" y="32"/>
                  </a:lnTo>
                  <a:lnTo>
                    <a:pt x="80" y="0"/>
                  </a:lnTo>
                  <a:lnTo>
                    <a:pt x="88" y="8"/>
                  </a:lnTo>
                  <a:lnTo>
                    <a:pt x="104" y="8"/>
                  </a:lnTo>
                  <a:lnTo>
                    <a:pt x="64" y="40"/>
                  </a:lnTo>
                  <a:lnTo>
                    <a:pt x="16" y="64"/>
                  </a:lnTo>
                  <a:lnTo>
                    <a:pt x="0" y="48"/>
                  </a:lnTo>
                  <a:close/>
                </a:path>
              </a:pathLst>
            </a:custGeom>
            <a:solidFill>
              <a:srgbClr val="3366CC"/>
            </a:solidFill>
            <a:ln w="12700">
              <a:solidFill>
                <a:schemeClr val="bg1"/>
              </a:solidFill>
              <a:prstDash val="solid"/>
              <a:round/>
              <a:headEnd/>
              <a:tailEnd/>
            </a:ln>
          </p:spPr>
          <p:txBody>
            <a:bodyPr/>
            <a:lstStyle/>
            <a:p>
              <a:endParaRPr lang="en-US"/>
            </a:p>
          </p:txBody>
        </p:sp>
        <p:sp>
          <p:nvSpPr>
            <p:cNvPr id="51" name="Freeform 61"/>
            <p:cNvSpPr>
              <a:spLocks/>
            </p:cNvSpPr>
            <p:nvPr/>
          </p:nvSpPr>
          <p:spPr bwMode="auto">
            <a:xfrm>
              <a:off x="6961188" y="2112963"/>
              <a:ext cx="220662" cy="411163"/>
            </a:xfrm>
            <a:custGeom>
              <a:avLst/>
              <a:gdLst>
                <a:gd name="T0" fmla="*/ 30 w 112"/>
                <a:gd name="T1" fmla="*/ 0 h 200"/>
                <a:gd name="T2" fmla="*/ 0 w 112"/>
                <a:gd name="T3" fmla="*/ 52 h 200"/>
                <a:gd name="T4" fmla="*/ 30 w 112"/>
                <a:gd name="T5" fmla="*/ 104 h 200"/>
                <a:gd name="T6" fmla="*/ 10 w 112"/>
                <a:gd name="T7" fmla="*/ 124 h 200"/>
                <a:gd name="T8" fmla="*/ 20 w 112"/>
                <a:gd name="T9" fmla="*/ 259 h 200"/>
                <a:gd name="T10" fmla="*/ 99 w 112"/>
                <a:gd name="T11" fmla="*/ 238 h 200"/>
                <a:gd name="T12" fmla="*/ 119 w 112"/>
                <a:gd name="T13" fmla="*/ 238 h 200"/>
                <a:gd name="T14" fmla="*/ 129 w 112"/>
                <a:gd name="T15" fmla="*/ 218 h 200"/>
                <a:gd name="T16" fmla="*/ 129 w 112"/>
                <a:gd name="T17" fmla="*/ 197 h 200"/>
                <a:gd name="T18" fmla="*/ 139 w 112"/>
                <a:gd name="T19" fmla="*/ 176 h 200"/>
                <a:gd name="T20" fmla="*/ 89 w 112"/>
                <a:gd name="T21" fmla="*/ 166 h 200"/>
                <a:gd name="T22" fmla="*/ 40 w 112"/>
                <a:gd name="T23" fmla="*/ 10 h 200"/>
                <a:gd name="T24" fmla="*/ 30 w 112"/>
                <a:gd name="T25" fmla="*/ 0 h 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
                <a:gd name="T40" fmla="*/ 0 h 200"/>
                <a:gd name="T41" fmla="*/ 112 w 112"/>
                <a:gd name="T42" fmla="*/ 200 h 2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 h="200">
                  <a:moveTo>
                    <a:pt x="24" y="0"/>
                  </a:moveTo>
                  <a:lnTo>
                    <a:pt x="0" y="40"/>
                  </a:lnTo>
                  <a:lnTo>
                    <a:pt x="24" y="80"/>
                  </a:lnTo>
                  <a:lnTo>
                    <a:pt x="8" y="96"/>
                  </a:lnTo>
                  <a:lnTo>
                    <a:pt x="16" y="200"/>
                  </a:lnTo>
                  <a:lnTo>
                    <a:pt x="80" y="184"/>
                  </a:lnTo>
                  <a:lnTo>
                    <a:pt x="96" y="184"/>
                  </a:lnTo>
                  <a:lnTo>
                    <a:pt x="104" y="168"/>
                  </a:lnTo>
                  <a:lnTo>
                    <a:pt x="104" y="152"/>
                  </a:lnTo>
                  <a:lnTo>
                    <a:pt x="112" y="136"/>
                  </a:lnTo>
                  <a:lnTo>
                    <a:pt x="72" y="128"/>
                  </a:lnTo>
                  <a:lnTo>
                    <a:pt x="32" y="8"/>
                  </a:lnTo>
                  <a:lnTo>
                    <a:pt x="24" y="0"/>
                  </a:lnTo>
                  <a:close/>
                </a:path>
              </a:pathLst>
            </a:custGeom>
            <a:solidFill>
              <a:srgbClr val="3366CC"/>
            </a:solidFill>
            <a:ln w="12700">
              <a:solidFill>
                <a:schemeClr val="bg1"/>
              </a:solidFill>
              <a:prstDash val="solid"/>
              <a:round/>
              <a:headEnd/>
              <a:tailEnd/>
            </a:ln>
          </p:spPr>
          <p:txBody>
            <a:bodyPr/>
            <a:lstStyle/>
            <a:p>
              <a:endParaRPr lang="en-US"/>
            </a:p>
          </p:txBody>
        </p:sp>
        <p:sp>
          <p:nvSpPr>
            <p:cNvPr id="52" name="Freeform 62"/>
            <p:cNvSpPr>
              <a:spLocks/>
            </p:cNvSpPr>
            <p:nvPr/>
          </p:nvSpPr>
          <p:spPr bwMode="auto">
            <a:xfrm>
              <a:off x="7086600" y="2590800"/>
              <a:ext cx="95250" cy="82550"/>
            </a:xfrm>
            <a:custGeom>
              <a:avLst/>
              <a:gdLst>
                <a:gd name="T0" fmla="*/ 0 w 48"/>
                <a:gd name="T1" fmla="*/ 10 h 40"/>
                <a:gd name="T2" fmla="*/ 30 w 48"/>
                <a:gd name="T3" fmla="*/ 0 h 40"/>
                <a:gd name="T4" fmla="*/ 60 w 48"/>
                <a:gd name="T5" fmla="*/ 31 h 40"/>
                <a:gd name="T6" fmla="*/ 60 w 48"/>
                <a:gd name="T7" fmla="*/ 31 h 40"/>
                <a:gd name="T8" fmla="*/ 40 w 48"/>
                <a:gd name="T9" fmla="*/ 31 h 40"/>
                <a:gd name="T10" fmla="*/ 30 w 48"/>
                <a:gd name="T11" fmla="*/ 52 h 40"/>
                <a:gd name="T12" fmla="*/ 0 w 48"/>
                <a:gd name="T13" fmla="*/ 10 h 40"/>
                <a:gd name="T14" fmla="*/ 0 60000 65536"/>
                <a:gd name="T15" fmla="*/ 0 60000 65536"/>
                <a:gd name="T16" fmla="*/ 0 60000 65536"/>
                <a:gd name="T17" fmla="*/ 0 60000 65536"/>
                <a:gd name="T18" fmla="*/ 0 60000 65536"/>
                <a:gd name="T19" fmla="*/ 0 60000 65536"/>
                <a:gd name="T20" fmla="*/ 0 60000 65536"/>
                <a:gd name="T21" fmla="*/ 0 w 48"/>
                <a:gd name="T22" fmla="*/ 0 h 40"/>
                <a:gd name="T23" fmla="*/ 48 w 4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0">
                  <a:moveTo>
                    <a:pt x="0" y="8"/>
                  </a:moveTo>
                  <a:lnTo>
                    <a:pt x="24" y="0"/>
                  </a:lnTo>
                  <a:lnTo>
                    <a:pt x="48" y="24"/>
                  </a:lnTo>
                  <a:lnTo>
                    <a:pt x="32" y="24"/>
                  </a:lnTo>
                  <a:lnTo>
                    <a:pt x="24" y="40"/>
                  </a:lnTo>
                  <a:lnTo>
                    <a:pt x="0" y="8"/>
                  </a:lnTo>
                  <a:close/>
                </a:path>
              </a:pathLst>
            </a:custGeom>
            <a:solidFill>
              <a:srgbClr val="3366CC"/>
            </a:solidFill>
            <a:ln w="12700">
              <a:solidFill>
                <a:schemeClr val="bg1"/>
              </a:solidFill>
              <a:prstDash val="solid"/>
              <a:round/>
              <a:headEnd/>
              <a:tailEnd/>
            </a:ln>
          </p:spPr>
          <p:txBody>
            <a:bodyPr/>
            <a:lstStyle/>
            <a:p>
              <a:endParaRPr lang="en-US"/>
            </a:p>
          </p:txBody>
        </p:sp>
        <p:sp>
          <p:nvSpPr>
            <p:cNvPr id="53" name="Freeform 63"/>
            <p:cNvSpPr>
              <a:spLocks/>
            </p:cNvSpPr>
            <p:nvPr/>
          </p:nvSpPr>
          <p:spPr bwMode="auto">
            <a:xfrm>
              <a:off x="6865938" y="3267075"/>
              <a:ext cx="47625" cy="98425"/>
            </a:xfrm>
            <a:custGeom>
              <a:avLst/>
              <a:gdLst>
                <a:gd name="T0" fmla="*/ 0 w 24"/>
                <a:gd name="T1" fmla="*/ 0 h 48"/>
                <a:gd name="T2" fmla="*/ 30 w 24"/>
                <a:gd name="T3" fmla="*/ 0 h 48"/>
                <a:gd name="T4" fmla="*/ 10 w 24"/>
                <a:gd name="T5" fmla="*/ 62 h 48"/>
                <a:gd name="T6" fmla="*/ 0 w 24"/>
                <a:gd name="T7" fmla="*/ 62 h 48"/>
                <a:gd name="T8" fmla="*/ 0 w 24"/>
                <a:gd name="T9" fmla="*/ 0 h 48"/>
                <a:gd name="T10" fmla="*/ 0 60000 65536"/>
                <a:gd name="T11" fmla="*/ 0 60000 65536"/>
                <a:gd name="T12" fmla="*/ 0 60000 65536"/>
                <a:gd name="T13" fmla="*/ 0 60000 65536"/>
                <a:gd name="T14" fmla="*/ 0 60000 65536"/>
                <a:gd name="T15" fmla="*/ 0 w 24"/>
                <a:gd name="T16" fmla="*/ 0 h 48"/>
                <a:gd name="T17" fmla="*/ 24 w 24"/>
                <a:gd name="T18" fmla="*/ 48 h 48"/>
              </a:gdLst>
              <a:ahLst/>
              <a:cxnLst>
                <a:cxn ang="T10">
                  <a:pos x="T0" y="T1"/>
                </a:cxn>
                <a:cxn ang="T11">
                  <a:pos x="T2" y="T3"/>
                </a:cxn>
                <a:cxn ang="T12">
                  <a:pos x="T4" y="T5"/>
                </a:cxn>
                <a:cxn ang="T13">
                  <a:pos x="T6" y="T7"/>
                </a:cxn>
                <a:cxn ang="T14">
                  <a:pos x="T8" y="T9"/>
                </a:cxn>
              </a:cxnLst>
              <a:rect l="T15" t="T16" r="T17" b="T18"/>
              <a:pathLst>
                <a:path w="24" h="48">
                  <a:moveTo>
                    <a:pt x="0" y="0"/>
                  </a:moveTo>
                  <a:lnTo>
                    <a:pt x="24" y="0"/>
                  </a:lnTo>
                  <a:lnTo>
                    <a:pt x="8" y="48"/>
                  </a:lnTo>
                  <a:lnTo>
                    <a:pt x="0" y="48"/>
                  </a:lnTo>
                  <a:lnTo>
                    <a:pt x="0" y="0"/>
                  </a:lnTo>
                  <a:close/>
                </a:path>
              </a:pathLst>
            </a:custGeom>
            <a:solidFill>
              <a:srgbClr val="3366CC"/>
            </a:solidFill>
            <a:ln w="12700">
              <a:solidFill>
                <a:schemeClr val="bg1"/>
              </a:solidFill>
              <a:prstDash val="solid"/>
              <a:round/>
              <a:headEnd/>
              <a:tailEnd/>
            </a:ln>
          </p:spPr>
          <p:txBody>
            <a:bodyPr/>
            <a:lstStyle/>
            <a:p>
              <a:endParaRPr lang="en-US"/>
            </a:p>
          </p:txBody>
        </p:sp>
      </p:grpSp>
      <p:sp>
        <p:nvSpPr>
          <p:cNvPr id="54" name="Freeform 127"/>
          <p:cNvSpPr>
            <a:spLocks/>
          </p:cNvSpPr>
          <p:nvPr/>
        </p:nvSpPr>
        <p:spPr bwMode="auto">
          <a:xfrm>
            <a:off x="152400" y="859580"/>
            <a:ext cx="1524000" cy="1143000"/>
          </a:xfrm>
          <a:custGeom>
            <a:avLst/>
            <a:gdLst>
              <a:gd name="T0" fmla="*/ 168 w 1056"/>
              <a:gd name="T1" fmla="*/ 152 h 1032"/>
              <a:gd name="T2" fmla="*/ 384 w 1056"/>
              <a:gd name="T3" fmla="*/ 0 h 1032"/>
              <a:gd name="T4" fmla="*/ 488 w 1056"/>
              <a:gd name="T5" fmla="*/ 24 h 1032"/>
              <a:gd name="T6" fmla="*/ 536 w 1056"/>
              <a:gd name="T7" fmla="*/ 72 h 1032"/>
              <a:gd name="T8" fmla="*/ 736 w 1056"/>
              <a:gd name="T9" fmla="*/ 96 h 1032"/>
              <a:gd name="T10" fmla="*/ 736 w 1056"/>
              <a:gd name="T11" fmla="*/ 600 h 1032"/>
              <a:gd name="T12" fmla="*/ 800 w 1056"/>
              <a:gd name="T13" fmla="*/ 616 h 1032"/>
              <a:gd name="T14" fmla="*/ 832 w 1056"/>
              <a:gd name="T15" fmla="*/ 680 h 1032"/>
              <a:gd name="T16" fmla="*/ 880 w 1056"/>
              <a:gd name="T17" fmla="*/ 656 h 1032"/>
              <a:gd name="T18" fmla="*/ 976 w 1056"/>
              <a:gd name="T19" fmla="*/ 800 h 1032"/>
              <a:gd name="T20" fmla="*/ 1056 w 1056"/>
              <a:gd name="T21" fmla="*/ 864 h 1032"/>
              <a:gd name="T22" fmla="*/ 1056 w 1056"/>
              <a:gd name="T23" fmla="*/ 912 h 1032"/>
              <a:gd name="T24" fmla="*/ 952 w 1056"/>
              <a:gd name="T25" fmla="*/ 920 h 1032"/>
              <a:gd name="T26" fmla="*/ 904 w 1056"/>
              <a:gd name="T27" fmla="*/ 752 h 1032"/>
              <a:gd name="T28" fmla="*/ 576 w 1056"/>
              <a:gd name="T29" fmla="*/ 584 h 1032"/>
              <a:gd name="T30" fmla="*/ 584 w 1056"/>
              <a:gd name="T31" fmla="*/ 640 h 1032"/>
              <a:gd name="T32" fmla="*/ 512 w 1056"/>
              <a:gd name="T33" fmla="*/ 704 h 1032"/>
              <a:gd name="T34" fmla="*/ 496 w 1056"/>
              <a:gd name="T35" fmla="*/ 680 h 1032"/>
              <a:gd name="T36" fmla="*/ 480 w 1056"/>
              <a:gd name="T37" fmla="*/ 680 h 1032"/>
              <a:gd name="T38" fmla="*/ 416 w 1056"/>
              <a:gd name="T39" fmla="*/ 824 h 1032"/>
              <a:gd name="T40" fmla="*/ 240 w 1056"/>
              <a:gd name="T41" fmla="*/ 960 h 1032"/>
              <a:gd name="T42" fmla="*/ 56 w 1056"/>
              <a:gd name="T43" fmla="*/ 1032 h 1032"/>
              <a:gd name="T44" fmla="*/ 0 w 1056"/>
              <a:gd name="T45" fmla="*/ 1016 h 1032"/>
              <a:gd name="T46" fmla="*/ 208 w 1056"/>
              <a:gd name="T47" fmla="*/ 904 h 1032"/>
              <a:gd name="T48" fmla="*/ 240 w 1056"/>
              <a:gd name="T49" fmla="*/ 904 h 1032"/>
              <a:gd name="T50" fmla="*/ 312 w 1056"/>
              <a:gd name="T51" fmla="*/ 808 h 1032"/>
              <a:gd name="T52" fmla="*/ 344 w 1056"/>
              <a:gd name="T53" fmla="*/ 808 h 1032"/>
              <a:gd name="T54" fmla="*/ 400 w 1056"/>
              <a:gd name="T55" fmla="*/ 736 h 1032"/>
              <a:gd name="T56" fmla="*/ 384 w 1056"/>
              <a:gd name="T57" fmla="*/ 704 h 1032"/>
              <a:gd name="T58" fmla="*/ 272 w 1056"/>
              <a:gd name="T59" fmla="*/ 720 h 1032"/>
              <a:gd name="T60" fmla="*/ 192 w 1056"/>
              <a:gd name="T61" fmla="*/ 544 h 1032"/>
              <a:gd name="T62" fmla="*/ 240 w 1056"/>
              <a:gd name="T63" fmla="*/ 464 h 1032"/>
              <a:gd name="T64" fmla="*/ 304 w 1056"/>
              <a:gd name="T65" fmla="*/ 440 h 1032"/>
              <a:gd name="T66" fmla="*/ 280 w 1056"/>
              <a:gd name="T67" fmla="*/ 368 h 1032"/>
              <a:gd name="T68" fmla="*/ 208 w 1056"/>
              <a:gd name="T69" fmla="*/ 400 h 1032"/>
              <a:gd name="T70" fmla="*/ 152 w 1056"/>
              <a:gd name="T71" fmla="*/ 296 h 1032"/>
              <a:gd name="T72" fmla="*/ 216 w 1056"/>
              <a:gd name="T73" fmla="*/ 272 h 1032"/>
              <a:gd name="T74" fmla="*/ 272 w 1056"/>
              <a:gd name="T75" fmla="*/ 304 h 1032"/>
              <a:gd name="T76" fmla="*/ 296 w 1056"/>
              <a:gd name="T77" fmla="*/ 288 h 1032"/>
              <a:gd name="T78" fmla="*/ 248 w 1056"/>
              <a:gd name="T79" fmla="*/ 200 h 1032"/>
              <a:gd name="T80" fmla="*/ 168 w 1056"/>
              <a:gd name="T81" fmla="*/ 192 h 1032"/>
              <a:gd name="T82" fmla="*/ 168 w 1056"/>
              <a:gd name="T83" fmla="*/ 152 h 10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6"/>
              <a:gd name="T127" fmla="*/ 0 h 1032"/>
              <a:gd name="T128" fmla="*/ 1056 w 1056"/>
              <a:gd name="T129" fmla="*/ 1032 h 10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6" h="1032">
                <a:moveTo>
                  <a:pt x="168" y="152"/>
                </a:moveTo>
                <a:lnTo>
                  <a:pt x="384" y="0"/>
                </a:lnTo>
                <a:lnTo>
                  <a:pt x="488" y="24"/>
                </a:lnTo>
                <a:lnTo>
                  <a:pt x="536" y="72"/>
                </a:lnTo>
                <a:lnTo>
                  <a:pt x="736" y="96"/>
                </a:lnTo>
                <a:lnTo>
                  <a:pt x="736" y="600"/>
                </a:lnTo>
                <a:lnTo>
                  <a:pt x="800" y="616"/>
                </a:lnTo>
                <a:lnTo>
                  <a:pt x="832" y="680"/>
                </a:lnTo>
                <a:lnTo>
                  <a:pt x="880" y="656"/>
                </a:lnTo>
                <a:lnTo>
                  <a:pt x="976" y="800"/>
                </a:lnTo>
                <a:lnTo>
                  <a:pt x="1056" y="864"/>
                </a:lnTo>
                <a:lnTo>
                  <a:pt x="1056" y="912"/>
                </a:lnTo>
                <a:lnTo>
                  <a:pt x="952" y="920"/>
                </a:lnTo>
                <a:lnTo>
                  <a:pt x="904" y="752"/>
                </a:lnTo>
                <a:lnTo>
                  <a:pt x="576" y="584"/>
                </a:lnTo>
                <a:lnTo>
                  <a:pt x="584" y="640"/>
                </a:lnTo>
                <a:lnTo>
                  <a:pt x="512" y="704"/>
                </a:lnTo>
                <a:lnTo>
                  <a:pt x="496" y="680"/>
                </a:lnTo>
                <a:lnTo>
                  <a:pt x="480" y="680"/>
                </a:lnTo>
                <a:lnTo>
                  <a:pt x="416" y="824"/>
                </a:lnTo>
                <a:lnTo>
                  <a:pt x="240" y="960"/>
                </a:lnTo>
                <a:lnTo>
                  <a:pt x="56" y="1032"/>
                </a:lnTo>
                <a:lnTo>
                  <a:pt x="0" y="1016"/>
                </a:lnTo>
                <a:lnTo>
                  <a:pt x="208" y="904"/>
                </a:lnTo>
                <a:lnTo>
                  <a:pt x="240" y="904"/>
                </a:lnTo>
                <a:lnTo>
                  <a:pt x="312" y="808"/>
                </a:lnTo>
                <a:lnTo>
                  <a:pt x="344" y="808"/>
                </a:lnTo>
                <a:lnTo>
                  <a:pt x="400" y="736"/>
                </a:lnTo>
                <a:lnTo>
                  <a:pt x="384" y="704"/>
                </a:lnTo>
                <a:lnTo>
                  <a:pt x="272" y="720"/>
                </a:lnTo>
                <a:lnTo>
                  <a:pt x="192" y="544"/>
                </a:lnTo>
                <a:lnTo>
                  <a:pt x="240" y="464"/>
                </a:lnTo>
                <a:lnTo>
                  <a:pt x="304" y="440"/>
                </a:lnTo>
                <a:lnTo>
                  <a:pt x="280" y="368"/>
                </a:lnTo>
                <a:lnTo>
                  <a:pt x="208" y="400"/>
                </a:lnTo>
                <a:lnTo>
                  <a:pt x="152" y="296"/>
                </a:lnTo>
                <a:lnTo>
                  <a:pt x="216" y="272"/>
                </a:lnTo>
                <a:lnTo>
                  <a:pt x="272" y="304"/>
                </a:lnTo>
                <a:lnTo>
                  <a:pt x="296" y="288"/>
                </a:lnTo>
                <a:lnTo>
                  <a:pt x="248" y="200"/>
                </a:lnTo>
                <a:lnTo>
                  <a:pt x="168" y="192"/>
                </a:lnTo>
                <a:lnTo>
                  <a:pt x="168" y="152"/>
                </a:lnTo>
                <a:close/>
              </a:path>
            </a:pathLst>
          </a:custGeom>
          <a:solidFill>
            <a:srgbClr val="3366CC"/>
          </a:solidFill>
          <a:ln w="12700">
            <a:solidFill>
              <a:schemeClr val="bg1"/>
            </a:solidFill>
            <a:prstDash val="solid"/>
            <a:round/>
            <a:headEnd/>
            <a:tailEnd/>
          </a:ln>
        </p:spPr>
        <p:txBody>
          <a:bodyPr/>
          <a:lstStyle/>
          <a:p>
            <a:endParaRPr lang="en-US"/>
          </a:p>
        </p:txBody>
      </p:sp>
      <p:pic>
        <p:nvPicPr>
          <p:cNvPr id="58" name="Picture 7"/>
          <p:cNvPicPr>
            <a:picLocks noChangeAspect="1" noChangeArrowheads="1"/>
          </p:cNvPicPr>
          <p:nvPr/>
        </p:nvPicPr>
        <p:blipFill>
          <a:blip r:embed="rId2" cstate="print"/>
          <a:srcRect/>
          <a:stretch>
            <a:fillRect/>
          </a:stretch>
        </p:blipFill>
        <p:spPr bwMode="auto">
          <a:xfrm>
            <a:off x="7213600" y="3935413"/>
            <a:ext cx="409575" cy="374650"/>
          </a:xfrm>
          <a:prstGeom prst="rect">
            <a:avLst/>
          </a:prstGeom>
          <a:noFill/>
          <a:ln w="9525">
            <a:noFill/>
            <a:miter lim="800000"/>
            <a:headEnd/>
            <a:tailEnd/>
          </a:ln>
        </p:spPr>
      </p:pic>
      <p:pic>
        <p:nvPicPr>
          <p:cNvPr id="59" name="Picture 7"/>
          <p:cNvPicPr>
            <a:picLocks noChangeAspect="1" noChangeArrowheads="1"/>
          </p:cNvPicPr>
          <p:nvPr/>
        </p:nvPicPr>
        <p:blipFill>
          <a:blip r:embed="rId2" cstate="print"/>
          <a:srcRect/>
          <a:stretch>
            <a:fillRect/>
          </a:stretch>
        </p:blipFill>
        <p:spPr bwMode="auto">
          <a:xfrm>
            <a:off x="7097713" y="3549650"/>
            <a:ext cx="411162" cy="374650"/>
          </a:xfrm>
          <a:prstGeom prst="rect">
            <a:avLst/>
          </a:prstGeom>
          <a:noFill/>
          <a:ln w="9525">
            <a:noFill/>
            <a:miter lim="800000"/>
            <a:headEnd/>
            <a:tailEnd/>
          </a:ln>
        </p:spPr>
      </p:pic>
      <p:pic>
        <p:nvPicPr>
          <p:cNvPr id="60" name="Picture 7"/>
          <p:cNvPicPr>
            <a:picLocks noChangeAspect="1" noChangeArrowheads="1"/>
          </p:cNvPicPr>
          <p:nvPr/>
        </p:nvPicPr>
        <p:blipFill>
          <a:blip r:embed="rId2" cstate="print"/>
          <a:srcRect/>
          <a:stretch>
            <a:fillRect/>
          </a:stretch>
        </p:blipFill>
        <p:spPr bwMode="auto">
          <a:xfrm>
            <a:off x="7254875" y="3622675"/>
            <a:ext cx="409575" cy="374650"/>
          </a:xfrm>
          <a:prstGeom prst="rect">
            <a:avLst/>
          </a:prstGeom>
          <a:noFill/>
          <a:ln w="9525">
            <a:noFill/>
            <a:miter lim="800000"/>
            <a:headEnd/>
            <a:tailEnd/>
          </a:ln>
        </p:spPr>
      </p:pic>
      <p:pic>
        <p:nvPicPr>
          <p:cNvPr id="61" name="Picture 7"/>
          <p:cNvPicPr>
            <a:picLocks noChangeAspect="1" noChangeArrowheads="1"/>
          </p:cNvPicPr>
          <p:nvPr/>
        </p:nvPicPr>
        <p:blipFill>
          <a:blip r:embed="rId2" cstate="print"/>
          <a:srcRect/>
          <a:stretch>
            <a:fillRect/>
          </a:stretch>
        </p:blipFill>
        <p:spPr bwMode="auto">
          <a:xfrm>
            <a:off x="7431088" y="3706813"/>
            <a:ext cx="411162" cy="374650"/>
          </a:xfrm>
          <a:prstGeom prst="rect">
            <a:avLst/>
          </a:prstGeom>
          <a:noFill/>
          <a:ln w="9525">
            <a:noFill/>
            <a:miter lim="800000"/>
            <a:headEnd/>
            <a:tailEnd/>
          </a:ln>
        </p:spPr>
      </p:pic>
      <p:pic>
        <p:nvPicPr>
          <p:cNvPr id="62" name="Picture 7"/>
          <p:cNvPicPr>
            <a:picLocks noChangeAspect="1" noChangeArrowheads="1"/>
          </p:cNvPicPr>
          <p:nvPr/>
        </p:nvPicPr>
        <p:blipFill>
          <a:blip r:embed="rId2" cstate="print"/>
          <a:srcRect/>
          <a:stretch>
            <a:fillRect/>
          </a:stretch>
        </p:blipFill>
        <p:spPr bwMode="auto">
          <a:xfrm>
            <a:off x="7577138" y="3841750"/>
            <a:ext cx="411162" cy="374650"/>
          </a:xfrm>
          <a:prstGeom prst="rect">
            <a:avLst/>
          </a:prstGeom>
          <a:noFill/>
          <a:ln w="9525">
            <a:noFill/>
            <a:miter lim="800000"/>
            <a:headEnd/>
            <a:tailEnd/>
          </a:ln>
        </p:spPr>
      </p:pic>
      <p:pic>
        <p:nvPicPr>
          <p:cNvPr id="64" name="Picture 7"/>
          <p:cNvPicPr>
            <a:picLocks noChangeAspect="1" noChangeArrowheads="1"/>
          </p:cNvPicPr>
          <p:nvPr/>
        </p:nvPicPr>
        <p:blipFill>
          <a:blip r:embed="rId2" cstate="print"/>
          <a:srcRect/>
          <a:stretch>
            <a:fillRect/>
          </a:stretch>
        </p:blipFill>
        <p:spPr bwMode="auto">
          <a:xfrm>
            <a:off x="762000" y="1093787"/>
            <a:ext cx="409575" cy="374650"/>
          </a:xfrm>
          <a:prstGeom prst="rect">
            <a:avLst/>
          </a:prstGeom>
          <a:noFill/>
          <a:ln w="9525">
            <a:noFill/>
            <a:miter lim="800000"/>
            <a:headEnd/>
            <a:tailEnd/>
          </a:ln>
        </p:spPr>
      </p:pic>
      <p:pic>
        <p:nvPicPr>
          <p:cNvPr id="65" name="Picture 8"/>
          <p:cNvPicPr>
            <a:picLocks noChangeAspect="1" noChangeArrowheads="1"/>
          </p:cNvPicPr>
          <p:nvPr/>
        </p:nvPicPr>
        <p:blipFill>
          <a:blip r:embed="rId3" cstate="print"/>
          <a:srcRect/>
          <a:stretch>
            <a:fillRect/>
          </a:stretch>
        </p:blipFill>
        <p:spPr bwMode="auto">
          <a:xfrm>
            <a:off x="949325" y="1100137"/>
            <a:ext cx="1744662" cy="728663"/>
          </a:xfrm>
          <a:prstGeom prst="rect">
            <a:avLst/>
          </a:prstGeom>
          <a:noFill/>
          <a:ln w="9525">
            <a:noFill/>
            <a:miter lim="800000"/>
            <a:headEnd/>
            <a:tailEnd/>
          </a:ln>
        </p:spPr>
      </p:pic>
      <p:sp>
        <p:nvSpPr>
          <p:cNvPr id="66" name="TextBox 31"/>
          <p:cNvSpPr txBox="1">
            <a:spLocks noChangeArrowheads="1"/>
          </p:cNvSpPr>
          <p:nvPr/>
        </p:nvSpPr>
        <p:spPr bwMode="auto">
          <a:xfrm>
            <a:off x="1730375" y="1109662"/>
            <a:ext cx="985837" cy="676275"/>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solidFill>
                <a:effectLst/>
                <a:uLnTx/>
                <a:uFillTx/>
              </a:rPr>
              <a:t>ASF SDC</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00" b="0" i="1" u="none" strike="noStrike" kern="0" cap="none" spc="0" normalizeH="0" baseline="0" noProof="0" dirty="0" smtClean="0">
                <a:ln>
                  <a:noFill/>
                </a:ln>
                <a:solidFill>
                  <a:sysClr val="windowText" lastClr="000000"/>
                </a:solidFill>
                <a:effectLst/>
                <a:uLnTx/>
                <a:uFillTx/>
              </a:rPr>
              <a:t>SAR Products,</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00" b="0" i="1" u="none" strike="noStrike" kern="0" cap="none" spc="0" normalizeH="0" baseline="0" noProof="0" dirty="0" smtClean="0">
                <a:ln>
                  <a:noFill/>
                </a:ln>
                <a:solidFill>
                  <a:sysClr val="windowText" lastClr="000000"/>
                </a:solidFill>
                <a:effectLst/>
                <a:uLnTx/>
                <a:uFillTx/>
              </a:rPr>
              <a:t>Sea Ice,</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00" b="0" i="1" u="none" strike="noStrike" kern="0" cap="none" spc="0" normalizeH="0" baseline="0" noProof="0" dirty="0" smtClean="0">
                <a:ln>
                  <a:noFill/>
                </a:ln>
                <a:solidFill>
                  <a:sysClr val="windowText" lastClr="000000"/>
                </a:solidFill>
                <a:effectLst/>
                <a:uLnTx/>
                <a:uFillTx/>
              </a:rPr>
              <a:t>Polar Processes,</a:t>
            </a:r>
          </a:p>
          <a:p>
            <a:pPr marL="0" marR="0" lvl="0" indent="0" algn="ctr" defTabSz="914400" eaLnBrk="1" fontAlgn="auto" latinLnBrk="0" hangingPunct="1">
              <a:lnSpc>
                <a:spcPct val="90000"/>
              </a:lnSpc>
              <a:spcBef>
                <a:spcPts val="0"/>
              </a:spcBef>
              <a:spcAft>
                <a:spcPts val="0"/>
              </a:spcAft>
              <a:buClrTx/>
              <a:buSzTx/>
              <a:buFontTx/>
              <a:buNone/>
              <a:tabLst/>
              <a:defRPr/>
            </a:pPr>
            <a:r>
              <a:rPr kumimoji="0" lang="en-US" sz="800" b="0" i="1" u="none" strike="noStrike" kern="0" cap="none" spc="0" normalizeH="0" baseline="0" noProof="0" dirty="0" smtClean="0">
                <a:ln>
                  <a:noFill/>
                </a:ln>
                <a:solidFill>
                  <a:sysClr val="windowText" lastClr="000000"/>
                </a:solidFill>
                <a:effectLst/>
                <a:uLnTx/>
                <a:uFillTx/>
              </a:rPr>
              <a:t>Geophysics</a:t>
            </a:r>
          </a:p>
        </p:txBody>
      </p:sp>
      <p:pic>
        <p:nvPicPr>
          <p:cNvPr id="67" name="Picture 7"/>
          <p:cNvPicPr>
            <a:picLocks noChangeAspect="1" noChangeArrowheads="1"/>
          </p:cNvPicPr>
          <p:nvPr/>
        </p:nvPicPr>
        <p:blipFill>
          <a:blip r:embed="rId2" cstate="print"/>
          <a:srcRect/>
          <a:stretch>
            <a:fillRect/>
          </a:stretch>
        </p:blipFill>
        <p:spPr bwMode="auto">
          <a:xfrm>
            <a:off x="3248025" y="3968750"/>
            <a:ext cx="409575" cy="374650"/>
          </a:xfrm>
          <a:prstGeom prst="rect">
            <a:avLst/>
          </a:prstGeom>
          <a:noFill/>
          <a:ln w="9525">
            <a:noFill/>
            <a:miter lim="800000"/>
            <a:headEnd/>
            <a:tailEnd/>
          </a:ln>
        </p:spPr>
      </p:pic>
      <p:pic>
        <p:nvPicPr>
          <p:cNvPr id="68" name="Picture 7"/>
          <p:cNvPicPr>
            <a:picLocks noChangeAspect="1" noChangeArrowheads="1"/>
          </p:cNvPicPr>
          <p:nvPr/>
        </p:nvPicPr>
        <p:blipFill>
          <a:blip r:embed="rId2" cstate="print"/>
          <a:srcRect/>
          <a:stretch>
            <a:fillRect/>
          </a:stretch>
        </p:blipFill>
        <p:spPr bwMode="auto">
          <a:xfrm>
            <a:off x="1152525" y="4578350"/>
            <a:ext cx="409575" cy="374650"/>
          </a:xfrm>
          <a:prstGeom prst="rect">
            <a:avLst/>
          </a:prstGeom>
          <a:noFill/>
          <a:ln w="9525">
            <a:noFill/>
            <a:miter lim="800000"/>
            <a:headEnd/>
            <a:tailEnd/>
          </a:ln>
        </p:spPr>
      </p:pic>
      <p:pic>
        <p:nvPicPr>
          <p:cNvPr id="69" name="Picture 7"/>
          <p:cNvPicPr>
            <a:picLocks noChangeAspect="1" noChangeArrowheads="1"/>
          </p:cNvPicPr>
          <p:nvPr/>
        </p:nvPicPr>
        <p:blipFill>
          <a:blip r:embed="rId2" cstate="print"/>
          <a:srcRect/>
          <a:stretch>
            <a:fillRect/>
          </a:stretch>
        </p:blipFill>
        <p:spPr bwMode="auto">
          <a:xfrm>
            <a:off x="4297363" y="3092450"/>
            <a:ext cx="411162" cy="374650"/>
          </a:xfrm>
          <a:prstGeom prst="rect">
            <a:avLst/>
          </a:prstGeom>
          <a:noFill/>
          <a:ln w="9525">
            <a:noFill/>
            <a:miter lim="800000"/>
            <a:headEnd/>
            <a:tailEnd/>
          </a:ln>
        </p:spPr>
      </p:pic>
      <p:pic>
        <p:nvPicPr>
          <p:cNvPr id="70" name="Picture 9"/>
          <p:cNvPicPr>
            <a:picLocks noChangeAspect="1" noChangeArrowheads="1"/>
          </p:cNvPicPr>
          <p:nvPr/>
        </p:nvPicPr>
        <p:blipFill>
          <a:blip r:embed="rId4" cstate="print"/>
          <a:srcRect/>
          <a:stretch>
            <a:fillRect/>
          </a:stretch>
        </p:blipFill>
        <p:spPr bwMode="auto">
          <a:xfrm>
            <a:off x="323850" y="3506788"/>
            <a:ext cx="1193800" cy="1209675"/>
          </a:xfrm>
          <a:prstGeom prst="rect">
            <a:avLst/>
          </a:prstGeom>
          <a:noFill/>
          <a:ln w="9525">
            <a:noFill/>
            <a:miter lim="800000"/>
            <a:headEnd/>
            <a:tailEnd/>
          </a:ln>
        </p:spPr>
      </p:pic>
      <p:pic>
        <p:nvPicPr>
          <p:cNvPr id="71" name="Picture 10"/>
          <p:cNvPicPr>
            <a:picLocks noChangeAspect="1" noChangeArrowheads="1"/>
          </p:cNvPicPr>
          <p:nvPr/>
        </p:nvPicPr>
        <p:blipFill>
          <a:blip r:embed="rId5" cstate="print"/>
          <a:srcRect/>
          <a:stretch>
            <a:fillRect/>
          </a:stretch>
        </p:blipFill>
        <p:spPr bwMode="auto">
          <a:xfrm>
            <a:off x="2355850" y="2868613"/>
            <a:ext cx="1147763" cy="1249362"/>
          </a:xfrm>
          <a:prstGeom prst="rect">
            <a:avLst/>
          </a:prstGeom>
          <a:noFill/>
          <a:ln w="9525">
            <a:noFill/>
            <a:miter lim="800000"/>
            <a:headEnd/>
            <a:tailEnd/>
          </a:ln>
        </p:spPr>
      </p:pic>
      <p:pic>
        <p:nvPicPr>
          <p:cNvPr id="72" name="Picture 11"/>
          <p:cNvPicPr>
            <a:picLocks noChangeAspect="1" noChangeArrowheads="1"/>
          </p:cNvPicPr>
          <p:nvPr/>
        </p:nvPicPr>
        <p:blipFill>
          <a:blip r:embed="rId6" cstate="print"/>
          <a:srcRect/>
          <a:stretch>
            <a:fillRect/>
          </a:stretch>
        </p:blipFill>
        <p:spPr bwMode="auto">
          <a:xfrm>
            <a:off x="4448175" y="2062163"/>
            <a:ext cx="1092200" cy="1168400"/>
          </a:xfrm>
          <a:prstGeom prst="rect">
            <a:avLst/>
          </a:prstGeom>
          <a:noFill/>
          <a:ln w="9525">
            <a:noFill/>
            <a:miter lim="800000"/>
            <a:headEnd/>
            <a:tailEnd/>
          </a:ln>
        </p:spPr>
      </p:pic>
      <p:sp>
        <p:nvSpPr>
          <p:cNvPr id="73" name="TextBox 31"/>
          <p:cNvSpPr txBox="1">
            <a:spLocks noChangeArrowheads="1"/>
          </p:cNvSpPr>
          <p:nvPr/>
        </p:nvSpPr>
        <p:spPr bwMode="auto">
          <a:xfrm>
            <a:off x="1730375" y="1109662"/>
            <a:ext cx="985837" cy="676275"/>
          </a:xfrm>
          <a:prstGeom prst="rect">
            <a:avLst/>
          </a:prstGeom>
          <a:noFill/>
          <a:ln w="9525">
            <a:noFill/>
            <a:miter lim="800000"/>
            <a:headEnd/>
            <a:tailEnd/>
          </a:ln>
        </p:spPr>
        <p:txBody>
          <a:bodyPr wrap="none">
            <a:spAutoFit/>
          </a:bodyPr>
          <a:lstStyle/>
          <a:p>
            <a:pPr algn="ctr">
              <a:lnSpc>
                <a:spcPct val="90000"/>
              </a:lnSpc>
            </a:pPr>
            <a:r>
              <a:rPr lang="en-US" sz="1000" b="1" dirty="0"/>
              <a:t>ASF SDC</a:t>
            </a:r>
          </a:p>
          <a:p>
            <a:pPr algn="ctr">
              <a:lnSpc>
                <a:spcPct val="90000"/>
              </a:lnSpc>
            </a:pPr>
            <a:r>
              <a:rPr lang="en-US" sz="800" i="1" dirty="0"/>
              <a:t>SAR Products,</a:t>
            </a:r>
          </a:p>
          <a:p>
            <a:pPr algn="ctr">
              <a:lnSpc>
                <a:spcPct val="90000"/>
              </a:lnSpc>
            </a:pPr>
            <a:r>
              <a:rPr lang="en-US" sz="800" i="1" dirty="0"/>
              <a:t>Sea Ice,</a:t>
            </a:r>
          </a:p>
          <a:p>
            <a:pPr algn="ctr">
              <a:lnSpc>
                <a:spcPct val="90000"/>
              </a:lnSpc>
            </a:pPr>
            <a:r>
              <a:rPr lang="en-US" sz="800" i="1" dirty="0"/>
              <a:t>Polar Processes,</a:t>
            </a:r>
          </a:p>
          <a:p>
            <a:pPr algn="ctr">
              <a:lnSpc>
                <a:spcPct val="90000"/>
              </a:lnSpc>
            </a:pPr>
            <a:r>
              <a:rPr lang="en-US" sz="800" i="1" dirty="0"/>
              <a:t>Geophysics</a:t>
            </a:r>
          </a:p>
        </p:txBody>
      </p:sp>
      <p:sp>
        <p:nvSpPr>
          <p:cNvPr id="74" name="TextBox 32"/>
          <p:cNvSpPr txBox="1">
            <a:spLocks noChangeArrowheads="1"/>
          </p:cNvSpPr>
          <p:nvPr/>
        </p:nvSpPr>
        <p:spPr bwMode="auto">
          <a:xfrm>
            <a:off x="304800" y="3536950"/>
            <a:ext cx="1212850" cy="676275"/>
          </a:xfrm>
          <a:prstGeom prst="rect">
            <a:avLst/>
          </a:prstGeom>
          <a:noFill/>
          <a:ln w="9525">
            <a:noFill/>
            <a:miter lim="800000"/>
            <a:headEnd/>
            <a:tailEnd/>
          </a:ln>
        </p:spPr>
        <p:txBody>
          <a:bodyPr wrap="none">
            <a:spAutoFit/>
          </a:bodyPr>
          <a:lstStyle/>
          <a:p>
            <a:pPr algn="ctr">
              <a:lnSpc>
                <a:spcPct val="90000"/>
              </a:lnSpc>
            </a:pPr>
            <a:r>
              <a:rPr lang="en-US" sz="1000" b="1"/>
              <a:t>PO.DAAC</a:t>
            </a:r>
          </a:p>
          <a:p>
            <a:pPr algn="ctr">
              <a:lnSpc>
                <a:spcPct val="90000"/>
              </a:lnSpc>
            </a:pPr>
            <a:r>
              <a:rPr lang="en-US" sz="800" i="1"/>
              <a:t>Gravity, Sea Surface</a:t>
            </a:r>
          </a:p>
          <a:p>
            <a:pPr algn="ctr">
              <a:lnSpc>
                <a:spcPct val="90000"/>
              </a:lnSpc>
            </a:pPr>
            <a:r>
              <a:rPr lang="en-US" sz="800" i="1"/>
              <a:t>Temperature, Ocean</a:t>
            </a:r>
          </a:p>
          <a:p>
            <a:pPr algn="ctr">
              <a:lnSpc>
                <a:spcPct val="90000"/>
              </a:lnSpc>
            </a:pPr>
            <a:r>
              <a:rPr lang="en-US" sz="800" i="1"/>
              <a:t>Winds, Topography,</a:t>
            </a:r>
          </a:p>
          <a:p>
            <a:pPr algn="ctr">
              <a:lnSpc>
                <a:spcPct val="90000"/>
              </a:lnSpc>
            </a:pPr>
            <a:r>
              <a:rPr lang="en-US" sz="800" i="1"/>
              <a:t>Circulation &amp; Currents</a:t>
            </a:r>
          </a:p>
        </p:txBody>
      </p:sp>
      <p:sp>
        <p:nvSpPr>
          <p:cNvPr id="75" name="TextBox 33"/>
          <p:cNvSpPr txBox="1">
            <a:spLocks noChangeArrowheads="1"/>
          </p:cNvSpPr>
          <p:nvPr/>
        </p:nvSpPr>
        <p:spPr bwMode="auto">
          <a:xfrm>
            <a:off x="2430463" y="2898775"/>
            <a:ext cx="995362" cy="676275"/>
          </a:xfrm>
          <a:prstGeom prst="rect">
            <a:avLst/>
          </a:prstGeom>
          <a:noFill/>
          <a:ln w="9525">
            <a:noFill/>
            <a:miter lim="800000"/>
            <a:headEnd/>
            <a:tailEnd/>
          </a:ln>
        </p:spPr>
        <p:txBody>
          <a:bodyPr wrap="none">
            <a:spAutoFit/>
          </a:bodyPr>
          <a:lstStyle/>
          <a:p>
            <a:pPr algn="ctr">
              <a:lnSpc>
                <a:spcPct val="90000"/>
              </a:lnSpc>
            </a:pPr>
            <a:r>
              <a:rPr lang="en-US" sz="1000" b="1" dirty="0"/>
              <a:t>NSIDC DAAC</a:t>
            </a:r>
          </a:p>
          <a:p>
            <a:pPr algn="ctr">
              <a:lnSpc>
                <a:spcPct val="90000"/>
              </a:lnSpc>
            </a:pPr>
            <a:r>
              <a:rPr lang="en-US" sz="800" i="1" dirty="0"/>
              <a:t>Snow and Ice,</a:t>
            </a:r>
          </a:p>
          <a:p>
            <a:pPr algn="ctr">
              <a:lnSpc>
                <a:spcPct val="90000"/>
              </a:lnSpc>
            </a:pPr>
            <a:r>
              <a:rPr lang="en-US" sz="800" i="1" dirty="0"/>
              <a:t>Cryosphere,</a:t>
            </a:r>
          </a:p>
          <a:p>
            <a:pPr algn="ctr">
              <a:lnSpc>
                <a:spcPct val="90000"/>
              </a:lnSpc>
            </a:pPr>
            <a:r>
              <a:rPr lang="en-US" sz="800" i="1" dirty="0"/>
              <a:t>Climate Inter-</a:t>
            </a:r>
          </a:p>
          <a:p>
            <a:pPr algn="ctr">
              <a:lnSpc>
                <a:spcPct val="90000"/>
              </a:lnSpc>
            </a:pPr>
            <a:r>
              <a:rPr lang="en-US" sz="800" i="1" dirty="0"/>
              <a:t>actions, Sea Ice</a:t>
            </a:r>
          </a:p>
        </p:txBody>
      </p:sp>
      <p:sp>
        <p:nvSpPr>
          <p:cNvPr id="76" name="TextBox 34"/>
          <p:cNvSpPr txBox="1">
            <a:spLocks noChangeArrowheads="1"/>
          </p:cNvSpPr>
          <p:nvPr/>
        </p:nvSpPr>
        <p:spPr bwMode="auto">
          <a:xfrm>
            <a:off x="4462463" y="2092325"/>
            <a:ext cx="1050925" cy="676275"/>
          </a:xfrm>
          <a:prstGeom prst="rect">
            <a:avLst/>
          </a:prstGeom>
          <a:noFill/>
          <a:ln w="9525">
            <a:noFill/>
            <a:miter lim="800000"/>
            <a:headEnd/>
            <a:tailEnd/>
          </a:ln>
        </p:spPr>
        <p:txBody>
          <a:bodyPr wrap="none">
            <a:spAutoFit/>
          </a:bodyPr>
          <a:lstStyle/>
          <a:p>
            <a:pPr algn="ctr">
              <a:lnSpc>
                <a:spcPct val="90000"/>
              </a:lnSpc>
            </a:pPr>
            <a:r>
              <a:rPr lang="en-US" sz="1000" b="1" dirty="0"/>
              <a:t>LP DAAC</a:t>
            </a:r>
          </a:p>
          <a:p>
            <a:pPr algn="ctr">
              <a:lnSpc>
                <a:spcPct val="90000"/>
              </a:lnSpc>
            </a:pPr>
            <a:r>
              <a:rPr lang="en-US" sz="800" i="1" dirty="0"/>
              <a:t>Surface</a:t>
            </a:r>
          </a:p>
          <a:p>
            <a:pPr algn="ctr">
              <a:lnSpc>
                <a:spcPct val="90000"/>
              </a:lnSpc>
            </a:pPr>
            <a:r>
              <a:rPr lang="en-US" sz="800" i="1" dirty="0"/>
              <a:t>Reflectance,</a:t>
            </a:r>
          </a:p>
          <a:p>
            <a:pPr algn="ctr">
              <a:lnSpc>
                <a:spcPct val="90000"/>
              </a:lnSpc>
            </a:pPr>
            <a:r>
              <a:rPr lang="en-US" sz="800" i="1" dirty="0"/>
              <a:t>Land Cover,</a:t>
            </a:r>
          </a:p>
          <a:p>
            <a:pPr algn="ctr">
              <a:lnSpc>
                <a:spcPct val="90000"/>
              </a:lnSpc>
            </a:pPr>
            <a:r>
              <a:rPr lang="en-US" sz="800" i="1" dirty="0"/>
              <a:t>Vegetation Indices</a:t>
            </a:r>
          </a:p>
        </p:txBody>
      </p:sp>
      <p:pic>
        <p:nvPicPr>
          <p:cNvPr id="77" name="Picture 7"/>
          <p:cNvPicPr>
            <a:picLocks noChangeAspect="1" noChangeArrowheads="1"/>
          </p:cNvPicPr>
          <p:nvPr/>
        </p:nvPicPr>
        <p:blipFill>
          <a:blip r:embed="rId7" cstate="print"/>
          <a:srcRect/>
          <a:stretch>
            <a:fillRect/>
          </a:stretch>
        </p:blipFill>
        <p:spPr bwMode="auto">
          <a:xfrm>
            <a:off x="6245225" y="4498975"/>
            <a:ext cx="409575" cy="376237"/>
          </a:xfrm>
          <a:prstGeom prst="rect">
            <a:avLst/>
          </a:prstGeom>
          <a:noFill/>
          <a:ln w="9525">
            <a:noFill/>
            <a:miter lim="800000"/>
            <a:headEnd/>
            <a:tailEnd/>
          </a:ln>
        </p:spPr>
      </p:pic>
      <p:pic>
        <p:nvPicPr>
          <p:cNvPr id="78" name="Picture 7"/>
          <p:cNvPicPr>
            <a:picLocks noChangeAspect="1" noChangeArrowheads="1"/>
          </p:cNvPicPr>
          <p:nvPr/>
        </p:nvPicPr>
        <p:blipFill>
          <a:blip r:embed="rId2" cstate="print"/>
          <a:srcRect/>
          <a:stretch>
            <a:fillRect/>
          </a:stretch>
        </p:blipFill>
        <p:spPr bwMode="auto">
          <a:xfrm>
            <a:off x="6067425" y="4852987"/>
            <a:ext cx="409575" cy="374650"/>
          </a:xfrm>
          <a:prstGeom prst="rect">
            <a:avLst/>
          </a:prstGeom>
          <a:noFill/>
          <a:ln w="9525">
            <a:noFill/>
            <a:miter lim="800000"/>
            <a:headEnd/>
            <a:tailEnd/>
          </a:ln>
        </p:spPr>
      </p:pic>
      <p:pic>
        <p:nvPicPr>
          <p:cNvPr id="79" name="Picture 16"/>
          <p:cNvPicPr>
            <a:picLocks noChangeAspect="1" noChangeArrowheads="1"/>
          </p:cNvPicPr>
          <p:nvPr/>
        </p:nvPicPr>
        <p:blipFill>
          <a:blip r:embed="rId8" cstate="print"/>
          <a:srcRect/>
          <a:stretch>
            <a:fillRect/>
          </a:stretch>
        </p:blipFill>
        <p:spPr bwMode="auto">
          <a:xfrm>
            <a:off x="6061075" y="3587750"/>
            <a:ext cx="1355725" cy="536575"/>
          </a:xfrm>
          <a:prstGeom prst="rect">
            <a:avLst/>
          </a:prstGeom>
          <a:noFill/>
          <a:ln w="9525">
            <a:noFill/>
            <a:miter lim="800000"/>
            <a:headEnd/>
            <a:tailEnd/>
          </a:ln>
        </p:spPr>
      </p:pic>
      <p:pic>
        <p:nvPicPr>
          <p:cNvPr id="80" name="Picture 17"/>
          <p:cNvPicPr>
            <a:picLocks noChangeAspect="1" noChangeArrowheads="1"/>
          </p:cNvPicPr>
          <p:nvPr/>
        </p:nvPicPr>
        <p:blipFill>
          <a:blip r:embed="rId9" cstate="print"/>
          <a:srcRect/>
          <a:stretch>
            <a:fillRect/>
          </a:stretch>
        </p:blipFill>
        <p:spPr bwMode="auto">
          <a:xfrm>
            <a:off x="6408738" y="4648200"/>
            <a:ext cx="1046162" cy="1676400"/>
          </a:xfrm>
          <a:prstGeom prst="rect">
            <a:avLst/>
          </a:prstGeom>
          <a:noFill/>
          <a:ln w="9525">
            <a:noFill/>
            <a:miter lim="800000"/>
            <a:headEnd/>
            <a:tailEnd/>
          </a:ln>
        </p:spPr>
      </p:pic>
      <p:pic>
        <p:nvPicPr>
          <p:cNvPr id="81" name="Picture 18"/>
          <p:cNvPicPr>
            <a:picLocks noChangeAspect="1" noChangeArrowheads="1"/>
          </p:cNvPicPr>
          <p:nvPr/>
        </p:nvPicPr>
        <p:blipFill>
          <a:blip r:embed="rId10" cstate="print"/>
          <a:srcRect/>
          <a:stretch>
            <a:fillRect/>
          </a:stretch>
        </p:blipFill>
        <p:spPr bwMode="auto">
          <a:xfrm>
            <a:off x="4502150" y="4886325"/>
            <a:ext cx="1849438" cy="882650"/>
          </a:xfrm>
          <a:prstGeom prst="rect">
            <a:avLst/>
          </a:prstGeom>
          <a:noFill/>
          <a:ln w="9525">
            <a:noFill/>
            <a:miter lim="800000"/>
            <a:headEnd/>
            <a:tailEnd/>
          </a:ln>
        </p:spPr>
      </p:pic>
      <p:pic>
        <p:nvPicPr>
          <p:cNvPr id="82" name="Picture 19"/>
          <p:cNvPicPr>
            <a:picLocks noChangeAspect="1" noChangeArrowheads="1"/>
          </p:cNvPicPr>
          <p:nvPr/>
        </p:nvPicPr>
        <p:blipFill>
          <a:blip r:embed="rId11" cstate="print"/>
          <a:srcRect/>
          <a:stretch>
            <a:fillRect/>
          </a:stretch>
        </p:blipFill>
        <p:spPr bwMode="auto">
          <a:xfrm>
            <a:off x="6729413" y="4043363"/>
            <a:ext cx="1028700" cy="1179512"/>
          </a:xfrm>
          <a:prstGeom prst="rect">
            <a:avLst/>
          </a:prstGeom>
          <a:noFill/>
          <a:ln w="9525">
            <a:noFill/>
            <a:miter lim="800000"/>
            <a:headEnd/>
            <a:tailEnd/>
          </a:ln>
        </p:spPr>
      </p:pic>
      <p:sp>
        <p:nvSpPr>
          <p:cNvPr id="83" name="TextBox 41"/>
          <p:cNvSpPr txBox="1">
            <a:spLocks noChangeArrowheads="1"/>
          </p:cNvSpPr>
          <p:nvPr/>
        </p:nvSpPr>
        <p:spPr bwMode="auto">
          <a:xfrm>
            <a:off x="4554538" y="4941887"/>
            <a:ext cx="1216025" cy="787400"/>
          </a:xfrm>
          <a:prstGeom prst="rect">
            <a:avLst/>
          </a:prstGeom>
          <a:noFill/>
          <a:ln w="9525">
            <a:noFill/>
            <a:miter lim="800000"/>
            <a:headEnd/>
            <a:tailEnd/>
          </a:ln>
        </p:spPr>
        <p:txBody>
          <a:bodyPr wrap="none">
            <a:spAutoFit/>
          </a:bodyPr>
          <a:lstStyle/>
          <a:p>
            <a:pPr algn="ctr">
              <a:lnSpc>
                <a:spcPct val="90000"/>
              </a:lnSpc>
            </a:pPr>
            <a:r>
              <a:rPr lang="en-US" sz="1000" b="1" dirty="0"/>
              <a:t>GHRC DAAC</a:t>
            </a:r>
          </a:p>
          <a:p>
            <a:pPr algn="ctr">
              <a:lnSpc>
                <a:spcPct val="90000"/>
              </a:lnSpc>
            </a:pPr>
            <a:r>
              <a:rPr lang="en-US" sz="800" i="1" dirty="0"/>
              <a:t>Hydrologic Cycle,</a:t>
            </a:r>
          </a:p>
          <a:p>
            <a:pPr algn="ctr">
              <a:lnSpc>
                <a:spcPct val="90000"/>
              </a:lnSpc>
            </a:pPr>
            <a:r>
              <a:rPr lang="en-US" sz="800" i="1" dirty="0"/>
              <a:t>Severe Weather Inter-</a:t>
            </a:r>
          </a:p>
          <a:p>
            <a:pPr algn="ctr">
              <a:lnSpc>
                <a:spcPct val="90000"/>
              </a:lnSpc>
            </a:pPr>
            <a:r>
              <a:rPr lang="en-US" sz="800" i="1" dirty="0"/>
              <a:t>actions, Lightning,</a:t>
            </a:r>
          </a:p>
          <a:p>
            <a:pPr algn="ctr">
              <a:lnSpc>
                <a:spcPct val="90000"/>
              </a:lnSpc>
            </a:pPr>
            <a:r>
              <a:rPr lang="en-US" sz="800" i="1" dirty="0"/>
              <a:t>Atmospheric</a:t>
            </a:r>
          </a:p>
          <a:p>
            <a:pPr algn="ctr">
              <a:lnSpc>
                <a:spcPct val="90000"/>
              </a:lnSpc>
            </a:pPr>
            <a:r>
              <a:rPr lang="en-US" sz="800" i="1" dirty="0"/>
              <a:t>Convection</a:t>
            </a:r>
          </a:p>
        </p:txBody>
      </p:sp>
      <p:sp>
        <p:nvSpPr>
          <p:cNvPr id="84" name="TextBox 42"/>
          <p:cNvSpPr txBox="1">
            <a:spLocks noChangeArrowheads="1"/>
          </p:cNvSpPr>
          <p:nvPr/>
        </p:nvSpPr>
        <p:spPr bwMode="auto">
          <a:xfrm>
            <a:off x="6480175" y="5511800"/>
            <a:ext cx="957263" cy="785812"/>
          </a:xfrm>
          <a:prstGeom prst="rect">
            <a:avLst/>
          </a:prstGeom>
          <a:noFill/>
          <a:ln w="9525">
            <a:noFill/>
            <a:miter lim="800000"/>
            <a:headEnd/>
            <a:tailEnd/>
          </a:ln>
        </p:spPr>
        <p:txBody>
          <a:bodyPr wrap="none">
            <a:spAutoFit/>
          </a:bodyPr>
          <a:lstStyle/>
          <a:p>
            <a:pPr algn="ctr">
              <a:lnSpc>
                <a:spcPct val="90000"/>
              </a:lnSpc>
            </a:pPr>
            <a:r>
              <a:rPr lang="en-US" sz="1000" b="1"/>
              <a:t>ORNL DAAC</a:t>
            </a:r>
          </a:p>
          <a:p>
            <a:pPr algn="ctr">
              <a:lnSpc>
                <a:spcPct val="90000"/>
              </a:lnSpc>
            </a:pPr>
            <a:r>
              <a:rPr lang="en-US" sz="800" i="1"/>
              <a:t>Biogeochemical</a:t>
            </a:r>
          </a:p>
          <a:p>
            <a:pPr algn="ctr">
              <a:lnSpc>
                <a:spcPct val="90000"/>
              </a:lnSpc>
            </a:pPr>
            <a:r>
              <a:rPr lang="en-US" sz="800" i="1"/>
              <a:t>Dynamics, </a:t>
            </a:r>
          </a:p>
          <a:p>
            <a:pPr algn="ctr">
              <a:lnSpc>
                <a:spcPct val="90000"/>
              </a:lnSpc>
            </a:pPr>
            <a:r>
              <a:rPr lang="en-US" sz="800" i="1"/>
              <a:t>Ecological Data,</a:t>
            </a:r>
          </a:p>
          <a:p>
            <a:pPr algn="ctr">
              <a:lnSpc>
                <a:spcPct val="90000"/>
              </a:lnSpc>
            </a:pPr>
            <a:r>
              <a:rPr lang="en-US" sz="800" i="1"/>
              <a:t>Environmental</a:t>
            </a:r>
          </a:p>
          <a:p>
            <a:pPr algn="ctr">
              <a:lnSpc>
                <a:spcPct val="90000"/>
              </a:lnSpc>
            </a:pPr>
            <a:r>
              <a:rPr lang="en-US" sz="800" i="1"/>
              <a:t>Processes</a:t>
            </a:r>
          </a:p>
        </p:txBody>
      </p:sp>
      <p:sp>
        <p:nvSpPr>
          <p:cNvPr id="85" name="TextBox 37"/>
          <p:cNvSpPr txBox="1">
            <a:spLocks noChangeArrowheads="1"/>
          </p:cNvSpPr>
          <p:nvPr/>
        </p:nvSpPr>
        <p:spPr bwMode="auto">
          <a:xfrm>
            <a:off x="6032500" y="3636963"/>
            <a:ext cx="960438" cy="454025"/>
          </a:xfrm>
          <a:prstGeom prst="rect">
            <a:avLst/>
          </a:prstGeom>
          <a:noFill/>
          <a:ln w="9525">
            <a:noFill/>
            <a:miter lim="800000"/>
            <a:headEnd/>
            <a:tailEnd/>
          </a:ln>
        </p:spPr>
        <p:txBody>
          <a:bodyPr wrap="none">
            <a:spAutoFit/>
          </a:bodyPr>
          <a:lstStyle/>
          <a:p>
            <a:pPr algn="ctr">
              <a:lnSpc>
                <a:spcPct val="90000"/>
              </a:lnSpc>
            </a:pPr>
            <a:r>
              <a:rPr lang="en-US" sz="1000" b="1" dirty="0"/>
              <a:t>CDDIS</a:t>
            </a:r>
          </a:p>
          <a:p>
            <a:pPr algn="ctr">
              <a:lnSpc>
                <a:spcPct val="90000"/>
              </a:lnSpc>
            </a:pPr>
            <a:r>
              <a:rPr lang="en-US" sz="800" i="1" dirty="0"/>
              <a:t>Space Geodesy,</a:t>
            </a:r>
          </a:p>
          <a:p>
            <a:pPr algn="ctr">
              <a:lnSpc>
                <a:spcPct val="90000"/>
              </a:lnSpc>
            </a:pPr>
            <a:r>
              <a:rPr lang="en-US" sz="800" i="1" dirty="0"/>
              <a:t>Solid Earth</a:t>
            </a:r>
          </a:p>
        </p:txBody>
      </p:sp>
      <p:sp>
        <p:nvSpPr>
          <p:cNvPr id="86" name="TextBox 40"/>
          <p:cNvSpPr txBox="1">
            <a:spLocks noChangeArrowheads="1"/>
          </p:cNvSpPr>
          <p:nvPr/>
        </p:nvSpPr>
        <p:spPr bwMode="auto">
          <a:xfrm>
            <a:off x="6731000" y="4495800"/>
            <a:ext cx="1025525" cy="676275"/>
          </a:xfrm>
          <a:prstGeom prst="rect">
            <a:avLst/>
          </a:prstGeom>
          <a:noFill/>
          <a:ln w="9525">
            <a:noFill/>
            <a:miter lim="800000"/>
            <a:headEnd/>
            <a:tailEnd/>
          </a:ln>
        </p:spPr>
        <p:txBody>
          <a:bodyPr wrap="none">
            <a:spAutoFit/>
          </a:bodyPr>
          <a:lstStyle/>
          <a:p>
            <a:pPr algn="ctr">
              <a:lnSpc>
                <a:spcPct val="90000"/>
              </a:lnSpc>
            </a:pPr>
            <a:r>
              <a:rPr lang="en-US" sz="1000" b="1" dirty="0" err="1"/>
              <a:t>LaRC</a:t>
            </a:r>
            <a:r>
              <a:rPr lang="en-US" sz="1000" b="1" dirty="0"/>
              <a:t> ASDC</a:t>
            </a:r>
          </a:p>
          <a:p>
            <a:pPr algn="ctr">
              <a:lnSpc>
                <a:spcPct val="90000"/>
              </a:lnSpc>
            </a:pPr>
            <a:r>
              <a:rPr lang="en-US" sz="800" i="1" dirty="0"/>
              <a:t>Radiation Budget,</a:t>
            </a:r>
          </a:p>
          <a:p>
            <a:pPr algn="ctr">
              <a:lnSpc>
                <a:spcPct val="90000"/>
              </a:lnSpc>
            </a:pPr>
            <a:r>
              <a:rPr lang="en-US" sz="800" i="1" dirty="0"/>
              <a:t>Clouds, Aerosols,</a:t>
            </a:r>
          </a:p>
          <a:p>
            <a:pPr algn="ctr">
              <a:lnSpc>
                <a:spcPct val="90000"/>
              </a:lnSpc>
            </a:pPr>
            <a:r>
              <a:rPr lang="en-US" sz="800" i="1" dirty="0" err="1"/>
              <a:t>Tropospheric</a:t>
            </a:r>
            <a:endParaRPr lang="en-US" sz="800" i="1" dirty="0"/>
          </a:p>
          <a:p>
            <a:pPr algn="ctr">
              <a:lnSpc>
                <a:spcPct val="90000"/>
              </a:lnSpc>
            </a:pPr>
            <a:r>
              <a:rPr lang="en-US" sz="800" i="1" dirty="0"/>
              <a:t>Chemistry</a:t>
            </a:r>
          </a:p>
        </p:txBody>
      </p:sp>
      <p:pic>
        <p:nvPicPr>
          <p:cNvPr id="87" name="Picture 13"/>
          <p:cNvPicPr>
            <a:picLocks noChangeAspect="1" noChangeArrowheads="1"/>
          </p:cNvPicPr>
          <p:nvPr/>
        </p:nvPicPr>
        <p:blipFill>
          <a:blip r:embed="rId12" cstate="print"/>
          <a:srcRect/>
          <a:stretch>
            <a:fillRect/>
          </a:stretch>
        </p:blipFill>
        <p:spPr bwMode="auto">
          <a:xfrm>
            <a:off x="7529513" y="3589338"/>
            <a:ext cx="1339850" cy="701675"/>
          </a:xfrm>
          <a:prstGeom prst="rect">
            <a:avLst/>
          </a:prstGeom>
          <a:noFill/>
          <a:ln w="9525">
            <a:noFill/>
            <a:miter lim="800000"/>
            <a:headEnd/>
            <a:tailEnd/>
          </a:ln>
        </p:spPr>
      </p:pic>
      <p:pic>
        <p:nvPicPr>
          <p:cNvPr id="88" name="Picture 14"/>
          <p:cNvPicPr>
            <a:picLocks noChangeAspect="1" noChangeArrowheads="1"/>
          </p:cNvPicPr>
          <p:nvPr/>
        </p:nvPicPr>
        <p:blipFill>
          <a:blip r:embed="rId13" cstate="print"/>
          <a:srcRect/>
          <a:stretch>
            <a:fillRect/>
          </a:stretch>
        </p:blipFill>
        <p:spPr bwMode="auto">
          <a:xfrm>
            <a:off x="7700963" y="3971925"/>
            <a:ext cx="1076325" cy="1239838"/>
          </a:xfrm>
          <a:prstGeom prst="rect">
            <a:avLst/>
          </a:prstGeom>
          <a:noFill/>
          <a:ln w="9525">
            <a:noFill/>
            <a:miter lim="800000"/>
            <a:headEnd/>
            <a:tailEnd/>
          </a:ln>
        </p:spPr>
      </p:pic>
      <p:pic>
        <p:nvPicPr>
          <p:cNvPr id="89" name="Picture 15"/>
          <p:cNvPicPr>
            <a:picLocks noChangeAspect="1" noChangeArrowheads="1"/>
          </p:cNvPicPr>
          <p:nvPr/>
        </p:nvPicPr>
        <p:blipFill>
          <a:blip r:embed="rId14" cstate="print"/>
          <a:srcRect/>
          <a:stretch>
            <a:fillRect/>
          </a:stretch>
        </p:blipFill>
        <p:spPr bwMode="auto">
          <a:xfrm>
            <a:off x="5937250" y="2641600"/>
            <a:ext cx="1395413" cy="1030288"/>
          </a:xfrm>
          <a:prstGeom prst="rect">
            <a:avLst/>
          </a:prstGeom>
          <a:noFill/>
          <a:ln w="9525">
            <a:noFill/>
            <a:miter lim="800000"/>
            <a:headEnd/>
            <a:tailEnd/>
          </a:ln>
        </p:spPr>
      </p:pic>
      <p:sp>
        <p:nvSpPr>
          <p:cNvPr id="90" name="TextBox 36"/>
          <p:cNvSpPr txBox="1">
            <a:spLocks noChangeArrowheads="1"/>
          </p:cNvSpPr>
          <p:nvPr/>
        </p:nvSpPr>
        <p:spPr bwMode="auto">
          <a:xfrm>
            <a:off x="5951538" y="2651125"/>
            <a:ext cx="1385887" cy="787400"/>
          </a:xfrm>
          <a:prstGeom prst="rect">
            <a:avLst/>
          </a:prstGeom>
          <a:noFill/>
          <a:ln w="9525">
            <a:noFill/>
            <a:miter lim="800000"/>
            <a:headEnd/>
            <a:tailEnd/>
          </a:ln>
        </p:spPr>
        <p:txBody>
          <a:bodyPr wrap="none">
            <a:spAutoFit/>
          </a:bodyPr>
          <a:lstStyle/>
          <a:p>
            <a:pPr algn="ctr">
              <a:lnSpc>
                <a:spcPct val="90000"/>
              </a:lnSpc>
            </a:pPr>
            <a:r>
              <a:rPr lang="en-US" sz="1000" b="1" dirty="0"/>
              <a:t>GES DISC</a:t>
            </a:r>
          </a:p>
          <a:p>
            <a:pPr algn="ctr">
              <a:lnSpc>
                <a:spcPct val="90000"/>
              </a:lnSpc>
            </a:pPr>
            <a:r>
              <a:rPr lang="en-US" sz="800" i="1" dirty="0"/>
              <a:t>Global Precipitation,</a:t>
            </a:r>
          </a:p>
          <a:p>
            <a:pPr algn="ctr">
              <a:lnSpc>
                <a:spcPct val="90000"/>
              </a:lnSpc>
            </a:pPr>
            <a:r>
              <a:rPr lang="en-US" sz="800" i="1" dirty="0"/>
              <a:t>Solar Irradiance,</a:t>
            </a:r>
          </a:p>
          <a:p>
            <a:pPr algn="ctr">
              <a:lnSpc>
                <a:spcPct val="90000"/>
              </a:lnSpc>
            </a:pPr>
            <a:r>
              <a:rPr lang="en-US" sz="800" i="1" dirty="0"/>
              <a:t>Atmospheric Composition</a:t>
            </a:r>
          </a:p>
          <a:p>
            <a:pPr algn="ctr">
              <a:lnSpc>
                <a:spcPct val="90000"/>
              </a:lnSpc>
            </a:pPr>
            <a:r>
              <a:rPr lang="en-US" sz="800" i="1" dirty="0"/>
              <a:t>and Dynamics,</a:t>
            </a:r>
          </a:p>
          <a:p>
            <a:pPr algn="ctr">
              <a:lnSpc>
                <a:spcPct val="90000"/>
              </a:lnSpc>
            </a:pPr>
            <a:r>
              <a:rPr lang="en-US" sz="800" i="1" dirty="0"/>
              <a:t>Global Modeling</a:t>
            </a:r>
          </a:p>
        </p:txBody>
      </p:sp>
      <p:sp>
        <p:nvSpPr>
          <p:cNvPr id="91" name="TextBox 38"/>
          <p:cNvSpPr txBox="1">
            <a:spLocks noChangeArrowheads="1"/>
          </p:cNvSpPr>
          <p:nvPr/>
        </p:nvSpPr>
        <p:spPr bwMode="auto">
          <a:xfrm>
            <a:off x="7974013" y="3636963"/>
            <a:ext cx="896937" cy="565150"/>
          </a:xfrm>
          <a:prstGeom prst="rect">
            <a:avLst/>
          </a:prstGeom>
          <a:noFill/>
          <a:ln w="9525">
            <a:noFill/>
            <a:miter lim="800000"/>
            <a:headEnd/>
            <a:tailEnd/>
          </a:ln>
        </p:spPr>
        <p:txBody>
          <a:bodyPr wrap="none">
            <a:spAutoFit/>
          </a:bodyPr>
          <a:lstStyle/>
          <a:p>
            <a:pPr algn="ctr">
              <a:lnSpc>
                <a:spcPct val="90000"/>
              </a:lnSpc>
            </a:pPr>
            <a:r>
              <a:rPr lang="en-US" sz="1000" b="1"/>
              <a:t>OBPG</a:t>
            </a:r>
          </a:p>
          <a:p>
            <a:pPr algn="ctr">
              <a:lnSpc>
                <a:spcPct val="90000"/>
              </a:lnSpc>
            </a:pPr>
            <a:r>
              <a:rPr lang="en-US" sz="800" i="1"/>
              <a:t>Ocean Biology,</a:t>
            </a:r>
          </a:p>
          <a:p>
            <a:pPr algn="ctr">
              <a:lnSpc>
                <a:spcPct val="90000"/>
              </a:lnSpc>
            </a:pPr>
            <a:r>
              <a:rPr lang="en-US" sz="800" i="1"/>
              <a:t>Sea Surface</a:t>
            </a:r>
          </a:p>
          <a:p>
            <a:pPr algn="ctr">
              <a:lnSpc>
                <a:spcPct val="90000"/>
              </a:lnSpc>
            </a:pPr>
            <a:r>
              <a:rPr lang="en-US" sz="800" i="1"/>
              <a:t>Temperature</a:t>
            </a:r>
          </a:p>
        </p:txBody>
      </p:sp>
      <p:sp>
        <p:nvSpPr>
          <p:cNvPr id="92" name="TextBox 39"/>
          <p:cNvSpPr txBox="1">
            <a:spLocks noChangeArrowheads="1"/>
          </p:cNvSpPr>
          <p:nvPr/>
        </p:nvSpPr>
        <p:spPr bwMode="auto">
          <a:xfrm>
            <a:off x="7810500" y="4491038"/>
            <a:ext cx="958850" cy="703262"/>
          </a:xfrm>
          <a:prstGeom prst="rect">
            <a:avLst/>
          </a:prstGeom>
          <a:noFill/>
          <a:ln w="9525">
            <a:noFill/>
            <a:miter lim="800000"/>
            <a:headEnd/>
            <a:tailEnd/>
          </a:ln>
        </p:spPr>
        <p:txBody>
          <a:bodyPr wrap="none">
            <a:spAutoFit/>
          </a:bodyPr>
          <a:lstStyle/>
          <a:p>
            <a:pPr algn="ctr">
              <a:lnSpc>
                <a:spcPct val="90000"/>
              </a:lnSpc>
            </a:pPr>
            <a:r>
              <a:rPr lang="en-US" sz="1000" b="1"/>
              <a:t>MODAPS/</a:t>
            </a:r>
          </a:p>
          <a:p>
            <a:pPr algn="ctr">
              <a:lnSpc>
                <a:spcPct val="90000"/>
              </a:lnSpc>
            </a:pPr>
            <a:r>
              <a:rPr lang="en-US" sz="1000" b="1"/>
              <a:t>LAADS</a:t>
            </a:r>
          </a:p>
          <a:p>
            <a:pPr algn="ctr">
              <a:lnSpc>
                <a:spcPct val="90000"/>
              </a:lnSpc>
            </a:pPr>
            <a:r>
              <a:rPr lang="en-US" sz="800" i="1"/>
              <a:t>MODIS Level-1</a:t>
            </a:r>
          </a:p>
          <a:p>
            <a:pPr algn="ctr">
              <a:lnSpc>
                <a:spcPct val="90000"/>
              </a:lnSpc>
            </a:pPr>
            <a:r>
              <a:rPr lang="en-US" sz="800" i="1"/>
              <a:t>and Atmosphere</a:t>
            </a:r>
          </a:p>
          <a:p>
            <a:pPr algn="ctr">
              <a:lnSpc>
                <a:spcPct val="90000"/>
              </a:lnSpc>
            </a:pPr>
            <a:r>
              <a:rPr lang="en-US" sz="800" i="1"/>
              <a:t>Data Products</a:t>
            </a:r>
          </a:p>
        </p:txBody>
      </p:sp>
      <p:pic>
        <p:nvPicPr>
          <p:cNvPr id="93" name="Picture 7"/>
          <p:cNvPicPr>
            <a:picLocks noChangeAspect="1" noChangeArrowheads="1"/>
          </p:cNvPicPr>
          <p:nvPr/>
        </p:nvPicPr>
        <p:blipFill>
          <a:blip r:embed="rId2" cstate="print"/>
          <a:srcRect/>
          <a:stretch>
            <a:fillRect/>
          </a:stretch>
        </p:blipFill>
        <p:spPr bwMode="auto">
          <a:xfrm>
            <a:off x="7667625" y="3054350"/>
            <a:ext cx="409575" cy="374650"/>
          </a:xfrm>
          <a:prstGeom prst="rect">
            <a:avLst/>
          </a:prstGeom>
          <a:noFill/>
          <a:ln w="9525">
            <a:noFill/>
            <a:miter lim="800000"/>
            <a:headEnd/>
            <a:tailEnd/>
          </a:ln>
        </p:spPr>
      </p:pic>
      <p:pic>
        <p:nvPicPr>
          <p:cNvPr id="94" name="Picture 12"/>
          <p:cNvPicPr>
            <a:picLocks noChangeAspect="1" noChangeArrowheads="1"/>
          </p:cNvPicPr>
          <p:nvPr/>
        </p:nvPicPr>
        <p:blipFill>
          <a:blip r:embed="rId15" cstate="print"/>
          <a:srcRect/>
          <a:stretch>
            <a:fillRect/>
          </a:stretch>
        </p:blipFill>
        <p:spPr bwMode="auto">
          <a:xfrm>
            <a:off x="6792912" y="1816100"/>
            <a:ext cx="1119188" cy="1371600"/>
          </a:xfrm>
          <a:prstGeom prst="rect">
            <a:avLst/>
          </a:prstGeom>
          <a:noFill/>
          <a:ln w="9525">
            <a:noFill/>
            <a:miter lim="800000"/>
            <a:headEnd/>
            <a:tailEnd/>
          </a:ln>
        </p:spPr>
      </p:pic>
      <p:sp>
        <p:nvSpPr>
          <p:cNvPr id="95" name="TextBox 35"/>
          <p:cNvSpPr txBox="1">
            <a:spLocks noChangeArrowheads="1"/>
          </p:cNvSpPr>
          <p:nvPr/>
        </p:nvSpPr>
        <p:spPr bwMode="auto">
          <a:xfrm>
            <a:off x="6800850" y="1825625"/>
            <a:ext cx="1128712" cy="787400"/>
          </a:xfrm>
          <a:prstGeom prst="rect">
            <a:avLst/>
          </a:prstGeom>
          <a:noFill/>
          <a:ln w="9525">
            <a:noFill/>
            <a:miter lim="800000"/>
            <a:headEnd/>
            <a:tailEnd/>
          </a:ln>
        </p:spPr>
        <p:txBody>
          <a:bodyPr wrap="none">
            <a:spAutoFit/>
          </a:bodyPr>
          <a:lstStyle/>
          <a:p>
            <a:pPr algn="ctr">
              <a:lnSpc>
                <a:spcPct val="90000"/>
              </a:lnSpc>
            </a:pPr>
            <a:r>
              <a:rPr lang="en-US" sz="1000" b="1"/>
              <a:t>SEDAC</a:t>
            </a:r>
          </a:p>
          <a:p>
            <a:pPr algn="ctr">
              <a:lnSpc>
                <a:spcPct val="90000"/>
              </a:lnSpc>
            </a:pPr>
            <a:r>
              <a:rPr lang="en-US" sz="800" i="1"/>
              <a:t>Human Interactions,</a:t>
            </a:r>
          </a:p>
          <a:p>
            <a:pPr algn="ctr">
              <a:lnSpc>
                <a:spcPct val="90000"/>
              </a:lnSpc>
            </a:pPr>
            <a:r>
              <a:rPr lang="en-US" sz="800" i="1"/>
              <a:t>Land Use,</a:t>
            </a:r>
          </a:p>
          <a:p>
            <a:pPr algn="ctr">
              <a:lnSpc>
                <a:spcPct val="90000"/>
              </a:lnSpc>
            </a:pPr>
            <a:r>
              <a:rPr lang="en-US" sz="800" i="1"/>
              <a:t>Environmental</a:t>
            </a:r>
          </a:p>
          <a:p>
            <a:pPr algn="ctr">
              <a:lnSpc>
                <a:spcPct val="90000"/>
              </a:lnSpc>
            </a:pPr>
            <a:r>
              <a:rPr lang="en-US" sz="800" i="1"/>
              <a:t>Sustainability,</a:t>
            </a:r>
          </a:p>
          <a:p>
            <a:pPr algn="ctr">
              <a:lnSpc>
                <a:spcPct val="90000"/>
              </a:lnSpc>
            </a:pPr>
            <a:r>
              <a:rPr lang="en-US" sz="800" i="1"/>
              <a:t>Geospatial Data</a:t>
            </a:r>
          </a:p>
        </p:txBody>
      </p:sp>
      <p:sp>
        <p:nvSpPr>
          <p:cNvPr id="96" name="Title 3"/>
          <p:cNvSpPr txBox="1">
            <a:spLocks/>
          </p:cNvSpPr>
          <p:nvPr/>
        </p:nvSpPr>
        <p:spPr>
          <a:xfrm>
            <a:off x="457200" y="533400"/>
            <a:ext cx="8229600" cy="7905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Helvetica" charset="0"/>
                <a:ea typeface="+mj-ea"/>
                <a:cs typeface="Helvetica" charset="0"/>
              </a:rPr>
              <a:t>Discipline-oriented Data Centers</a:t>
            </a:r>
          </a:p>
        </p:txBody>
      </p:sp>
      <p:sp>
        <p:nvSpPr>
          <p:cNvPr id="97" name="TextBox 96"/>
          <p:cNvSpPr txBox="1"/>
          <p:nvPr/>
        </p:nvSpPr>
        <p:spPr>
          <a:xfrm>
            <a:off x="256736" y="381000"/>
            <a:ext cx="2638864" cy="246221"/>
          </a:xfrm>
          <a:prstGeom prst="rect">
            <a:avLst/>
          </a:prstGeom>
          <a:noFill/>
        </p:spPr>
        <p:txBody>
          <a:bodyPr wrap="none" rtlCol="0">
            <a:spAutoFit/>
          </a:bodyPr>
          <a:lstStyle/>
          <a:p>
            <a:r>
              <a:rPr lang="en-US" sz="1000" dirty="0" smtClean="0">
                <a:solidFill>
                  <a:schemeClr val="bg1"/>
                </a:solidFill>
              </a:rPr>
              <a:t>National Aeronautics and Space Administration</a:t>
            </a:r>
            <a:endParaRPr lang="en-US" sz="1000" dirty="0">
              <a:solidFill>
                <a:schemeClr val="bg1"/>
              </a:solidFill>
            </a:endParaRPr>
          </a:p>
        </p:txBody>
      </p:sp>
      <p:sp>
        <p:nvSpPr>
          <p:cNvPr id="98" name="TextBox 97"/>
          <p:cNvSpPr txBox="1"/>
          <p:nvPr/>
        </p:nvSpPr>
        <p:spPr>
          <a:xfrm>
            <a:off x="271505" y="6248400"/>
            <a:ext cx="947695" cy="246221"/>
          </a:xfrm>
          <a:prstGeom prst="rect">
            <a:avLst/>
          </a:prstGeom>
          <a:noFill/>
        </p:spPr>
        <p:txBody>
          <a:bodyPr wrap="none" rtlCol="0">
            <a:spAutoFit/>
          </a:bodyPr>
          <a:lstStyle/>
          <a:p>
            <a:r>
              <a:rPr lang="en-US" sz="1000" dirty="0" smtClean="0">
                <a:solidFill>
                  <a:schemeClr val="bg1"/>
                </a:solidFill>
              </a:rPr>
              <a:t>www.nasa.gov</a:t>
            </a:r>
            <a:endParaRPr lang="en-US" sz="1000" dirty="0">
              <a:solidFill>
                <a:schemeClr val="bg1"/>
              </a:solidFill>
            </a:endParaRPr>
          </a:p>
        </p:txBody>
      </p:sp>
      <p:pic>
        <p:nvPicPr>
          <p:cNvPr id="99" name="Picture 9" descr="nasa_3D"/>
          <p:cNvPicPr>
            <a:picLocks noChangeAspect="1" noChangeArrowheads="1"/>
          </p:cNvPicPr>
          <p:nvPr/>
        </p:nvPicPr>
        <p:blipFill>
          <a:blip r:embed="rId16" cstate="print"/>
          <a:srcRect/>
          <a:stretch>
            <a:fillRect/>
          </a:stretch>
        </p:blipFill>
        <p:spPr bwMode="auto">
          <a:xfrm>
            <a:off x="8077200" y="66675"/>
            <a:ext cx="1066800" cy="847725"/>
          </a:xfrm>
          <a:prstGeom prst="rect">
            <a:avLst/>
          </a:prstGeom>
          <a:noFill/>
          <a:ln w="9525">
            <a:noFill/>
            <a:miter lim="800000"/>
            <a:headEnd/>
            <a:tailEnd/>
          </a:ln>
        </p:spPr>
      </p:pic>
      <p:sp>
        <p:nvSpPr>
          <p:cNvPr id="55" name="Slide Number Placeholder 54"/>
          <p:cNvSpPr>
            <a:spLocks noGrp="1"/>
          </p:cNvSpPr>
          <p:nvPr>
            <p:ph type="sldNum" sz="quarter" idx="10"/>
          </p:nvPr>
        </p:nvSpPr>
        <p:spPr/>
        <p:txBody>
          <a:bodyPr/>
          <a:lstStyle/>
          <a:p>
            <a:fld id="{D22852D3-3D0E-4F93-9823-945127AF5D3D}" type="slidenum">
              <a:rPr lang="en-US" altLang="en-US" sz="1200" smtClean="0">
                <a:solidFill>
                  <a:schemeClr val="bg1"/>
                </a:solidFill>
              </a:rPr>
              <a:pPr/>
              <a:t>6</a:t>
            </a:fld>
            <a:endParaRPr lang="en-US" altLang="en-US" sz="1200" dirty="0">
              <a:solidFill>
                <a:schemeClr val="bg1"/>
              </a:solidFill>
            </a:endParaRPr>
          </a:p>
        </p:txBody>
      </p:sp>
    </p:spTree>
    <p:extLst>
      <p:ext uri="{BB962C8B-B14F-4D97-AF65-F5344CB8AC3E}">
        <p14:creationId xmlns:p14="http://schemas.microsoft.com/office/powerpoint/2010/main" val="56008553"/>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38100"/>
            <a:ext cx="8140700" cy="758825"/>
          </a:xfrm>
        </p:spPr>
        <p:txBody>
          <a:bodyPr/>
          <a:lstStyle/>
          <a:p>
            <a:r>
              <a:rPr lang="en-US" sz="3600" dirty="0">
                <a:latin typeface="Arial" charset="0"/>
                <a:ea typeface="ＭＳ Ｐゴシック" charset="0"/>
                <a:cs typeface="ＭＳ Ｐゴシック" charset="0"/>
              </a:rPr>
              <a:t>Role of </a:t>
            </a:r>
            <a:r>
              <a:rPr lang="en-US" sz="3600" dirty="0" smtClean="0">
                <a:latin typeface="Arial" charset="0"/>
                <a:ea typeface="ＭＳ Ｐゴシック" charset="0"/>
                <a:cs typeface="ＭＳ Ｐゴシック" charset="0"/>
              </a:rPr>
              <a:t>	EOSDIS DAACs</a:t>
            </a:r>
            <a:endParaRPr lang="en-US" sz="3600" dirty="0">
              <a:latin typeface="Arial" charset="0"/>
              <a:ea typeface="ＭＳ Ｐゴシック" charset="0"/>
              <a:cs typeface="ＭＳ Ｐゴシック" charset="0"/>
            </a:endParaRPr>
          </a:p>
        </p:txBody>
      </p:sp>
      <p:sp>
        <p:nvSpPr>
          <p:cNvPr id="71682" name="Content Placeholder 2"/>
          <p:cNvSpPr>
            <a:spLocks noGrp="1"/>
          </p:cNvSpPr>
          <p:nvPr>
            <p:ph idx="1"/>
          </p:nvPr>
        </p:nvSpPr>
        <p:spPr>
          <a:xfrm>
            <a:off x="457199" y="1181100"/>
            <a:ext cx="8382001" cy="5367338"/>
          </a:xfrm>
        </p:spPr>
        <p:txBody>
          <a:bodyPr/>
          <a:lstStyle/>
          <a:p>
            <a:r>
              <a:rPr lang="en-US" dirty="0" smtClean="0">
                <a:latin typeface="Arial" charset="0"/>
                <a:ea typeface="ＭＳ Ｐゴシック" charset="0"/>
                <a:cs typeface="ＭＳ Ｐゴシック" charset="0"/>
              </a:rPr>
              <a:t>DAACs </a:t>
            </a:r>
            <a:r>
              <a:rPr lang="en-US" dirty="0" smtClean="0">
                <a:solidFill>
                  <a:srgbClr val="000000"/>
                </a:solidFill>
                <a:latin typeface="Arial" charset="0"/>
                <a:ea typeface="ＭＳ Ｐゴシック" charset="0"/>
                <a:cs typeface="ＭＳ Ｐゴシック" charset="0"/>
              </a:rPr>
              <a:t>were selected and established based on the Earth Science discipline expertise and heritage of their host organizations.  They </a:t>
            </a:r>
            <a:r>
              <a:rPr lang="en-US" dirty="0" smtClean="0">
                <a:latin typeface="Arial" charset="0"/>
                <a:ea typeface="ＭＳ Ｐゴシック" charset="0"/>
                <a:cs typeface="ＭＳ Ｐゴシック" charset="0"/>
              </a:rPr>
              <a:t>provide </a:t>
            </a:r>
            <a:r>
              <a:rPr lang="en-US" dirty="0">
                <a:latin typeface="Arial" charset="0"/>
                <a:ea typeface="ＭＳ Ｐゴシック" charset="0"/>
                <a:cs typeface="ＭＳ Ｐゴシック" charset="0"/>
              </a:rPr>
              <a:t>unique support and expert services to their user communities</a:t>
            </a:r>
            <a:r>
              <a:rPr lang="en-US" dirty="0" smtClean="0">
                <a:latin typeface="Arial" charset="0"/>
                <a:ea typeface="ＭＳ Ｐゴシック" charset="0"/>
                <a:cs typeface="ＭＳ Ｐゴシック" charset="0"/>
              </a:rPr>
              <a:t>.</a:t>
            </a:r>
          </a:p>
          <a:p>
            <a:pPr marL="3175" lvl="1" indent="0">
              <a:spcAft>
                <a:spcPts val="0"/>
              </a:spcAft>
              <a:buNone/>
            </a:pPr>
            <a:r>
              <a:rPr lang="en-US" sz="1600" dirty="0" smtClean="0">
                <a:latin typeface="Arial" charset="0"/>
                <a:ea typeface="ＭＳ Ｐゴシック" charset="0"/>
                <a:cs typeface="ＭＳ Ｐゴシック" charset="0"/>
              </a:rPr>
              <a:t> </a:t>
            </a:r>
            <a:endParaRPr lang="en-US" sz="1000" dirty="0">
              <a:latin typeface="Arial" charset="0"/>
              <a:ea typeface="ＭＳ Ｐゴシック" charset="0"/>
              <a:cs typeface="ＭＳ Ｐゴシック" charset="0"/>
            </a:endParaRPr>
          </a:p>
          <a:p>
            <a:r>
              <a:rPr lang="en-US" dirty="0">
                <a:solidFill>
                  <a:srgbClr val="000000"/>
                </a:solidFill>
                <a:latin typeface="Arial" charset="0"/>
                <a:ea typeface="ＭＳ Ｐゴシック" charset="0"/>
                <a:cs typeface="ＭＳ Ｐゴシック" charset="0"/>
              </a:rPr>
              <a:t>They also </a:t>
            </a:r>
            <a:r>
              <a:rPr lang="en-US" dirty="0">
                <a:latin typeface="Arial" charset="0"/>
                <a:ea typeface="ＭＳ Ｐゴシック" charset="0"/>
                <a:cs typeface="ＭＳ Ｐゴシック" charset="0"/>
              </a:rPr>
              <a:t>provide data and services to the research community for comprehensive, cross-discipline studies needed to understand Earth as an </a:t>
            </a:r>
            <a:r>
              <a:rPr lang="en-US" dirty="0" smtClean="0">
                <a:latin typeface="Arial" charset="0"/>
                <a:ea typeface="ＭＳ Ｐゴシック" charset="0"/>
                <a:cs typeface="ＭＳ Ｐゴシック" charset="0"/>
              </a:rPr>
              <a:t>interrelated </a:t>
            </a:r>
            <a:r>
              <a:rPr lang="en-US" dirty="0">
                <a:latin typeface="Arial" charset="0"/>
                <a:ea typeface="ＭＳ Ｐゴシック" charset="0"/>
                <a:cs typeface="ＭＳ Ｐゴシック" charset="0"/>
              </a:rPr>
              <a:t>system</a:t>
            </a:r>
            <a:r>
              <a:rPr lang="en-US" dirty="0" smtClean="0">
                <a:latin typeface="Arial" charset="0"/>
                <a:ea typeface="ＭＳ Ｐゴシック" charset="0"/>
                <a:cs typeface="ＭＳ Ｐゴシック" charset="0"/>
              </a:rPr>
              <a:t>.</a:t>
            </a:r>
          </a:p>
          <a:p>
            <a:pPr marL="0" indent="0">
              <a:buNone/>
            </a:pPr>
            <a:endParaRPr lang="en-US" sz="1000"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DAAC Functions</a:t>
            </a:r>
          </a:p>
          <a:p>
            <a:pPr lvl="1"/>
            <a:r>
              <a:rPr lang="en-US" sz="1800" dirty="0">
                <a:latin typeface="Arial" charset="0"/>
                <a:ea typeface="ＭＳ Ｐゴシック" charset="0"/>
              </a:rPr>
              <a:t>Ingest Level 0 </a:t>
            </a:r>
            <a:r>
              <a:rPr lang="en-US" sz="1800" dirty="0" smtClean="0">
                <a:latin typeface="Arial" charset="0"/>
                <a:ea typeface="ＭＳ Ｐゴシック" charset="0"/>
              </a:rPr>
              <a:t>data from EDOS</a:t>
            </a:r>
          </a:p>
          <a:p>
            <a:pPr lvl="1"/>
            <a:r>
              <a:rPr lang="en-US" sz="1800" dirty="0" smtClean="0">
                <a:latin typeface="Arial" charset="0"/>
                <a:ea typeface="ＭＳ Ｐゴシック" charset="0"/>
              </a:rPr>
              <a:t>Ingest</a:t>
            </a:r>
            <a:r>
              <a:rPr lang="en-US" sz="1800" dirty="0">
                <a:latin typeface="Arial" charset="0"/>
                <a:ea typeface="ＭＳ Ｐゴシック" charset="0"/>
              </a:rPr>
              <a:t> </a:t>
            </a:r>
            <a:r>
              <a:rPr lang="en-US" sz="1800" dirty="0" smtClean="0">
                <a:latin typeface="Arial" charset="0"/>
                <a:ea typeface="ＭＳ Ｐゴシック" charset="0"/>
              </a:rPr>
              <a:t>higher </a:t>
            </a:r>
            <a:r>
              <a:rPr lang="en-US" sz="1800" dirty="0">
                <a:latin typeface="Arial" charset="0"/>
                <a:ea typeface="ＭＳ Ｐゴシック" charset="0"/>
              </a:rPr>
              <a:t>level products produced by SIPS</a:t>
            </a:r>
          </a:p>
          <a:p>
            <a:pPr lvl="1"/>
            <a:r>
              <a:rPr lang="en-US" sz="1800" dirty="0">
                <a:latin typeface="Arial" charset="0"/>
                <a:ea typeface="ＭＳ Ｐゴシック" charset="0"/>
              </a:rPr>
              <a:t>Perform processing of higher level products in some cases</a:t>
            </a:r>
          </a:p>
          <a:p>
            <a:pPr lvl="1"/>
            <a:r>
              <a:rPr lang="en-US" sz="1800" dirty="0">
                <a:latin typeface="Arial" charset="0"/>
                <a:ea typeface="ＭＳ Ｐゴシック" charset="0"/>
              </a:rPr>
              <a:t>Archive assigned data sets </a:t>
            </a:r>
          </a:p>
          <a:p>
            <a:pPr lvl="1"/>
            <a:r>
              <a:rPr lang="en-US" sz="1800" dirty="0">
                <a:latin typeface="Arial" charset="0"/>
                <a:ea typeface="ＭＳ Ｐゴシック" charset="0"/>
              </a:rPr>
              <a:t>Export metadata to </a:t>
            </a:r>
            <a:r>
              <a:rPr lang="en-US" sz="1800" dirty="0" smtClean="0">
                <a:latin typeface="Arial" charset="0"/>
                <a:ea typeface="ＭＳ Ｐゴシック" charset="0"/>
              </a:rPr>
              <a:t>the Common Metadata Repository (CMR)</a:t>
            </a:r>
            <a:endParaRPr lang="en-US" sz="1800" dirty="0">
              <a:latin typeface="Arial" charset="0"/>
              <a:ea typeface="ＭＳ Ｐゴシック" charset="0"/>
            </a:endParaRPr>
          </a:p>
          <a:p>
            <a:pPr lvl="1"/>
            <a:r>
              <a:rPr lang="en-US" sz="1800" dirty="0">
                <a:latin typeface="Arial" charset="0"/>
                <a:ea typeface="ＭＳ Ｐゴシック" charset="0"/>
              </a:rPr>
              <a:t>Provide user interfaces, tools, and services</a:t>
            </a:r>
          </a:p>
          <a:p>
            <a:pPr lvl="1"/>
            <a:r>
              <a:rPr lang="en-US" sz="1800" dirty="0">
                <a:latin typeface="Arial" charset="0"/>
                <a:ea typeface="ＭＳ Ｐゴシック" charset="0"/>
              </a:rPr>
              <a:t>Distribute data to users (primarily electronically) </a:t>
            </a:r>
          </a:p>
          <a:p>
            <a:pPr lvl="1"/>
            <a:r>
              <a:rPr lang="en-US" sz="1800" dirty="0">
                <a:latin typeface="Arial" charset="0"/>
                <a:ea typeface="ＭＳ Ｐゴシック" charset="0"/>
              </a:rPr>
              <a:t>Provide metrics data to ESDIS Metrics System (EMS)</a:t>
            </a:r>
          </a:p>
          <a:p>
            <a:pPr marL="0" indent="0">
              <a:buNone/>
            </a:pPr>
            <a:endParaRPr lang="en-US" sz="1000"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DAACs ensure safe stewardship of NASA’s data </a:t>
            </a:r>
          </a:p>
        </p:txBody>
      </p:sp>
      <p:sp>
        <p:nvSpPr>
          <p:cNvPr id="2" name="Slide Number Placeholder 1"/>
          <p:cNvSpPr>
            <a:spLocks noGrp="1"/>
          </p:cNvSpPr>
          <p:nvPr>
            <p:ph type="sldNum" sz="quarter" idx="10"/>
          </p:nvPr>
        </p:nvSpPr>
        <p:spPr/>
        <p:txBody>
          <a:bodyPr/>
          <a:lstStyle/>
          <a:p>
            <a:fld id="{EA73A69F-5CD1-4646-B217-3A7E8E562A92}" type="slidenum">
              <a:rPr lang="en-US" altLang="en-US" sz="1200" smtClean="0">
                <a:solidFill>
                  <a:srgbClr val="000000"/>
                </a:solidFill>
              </a:rPr>
              <a:pPr/>
              <a:t>7</a:t>
            </a:fld>
            <a:endParaRPr lang="en-US" altLang="en-US" dirty="0">
              <a:solidFill>
                <a:srgbClr val="000000"/>
              </a:solidFill>
            </a:endParaRPr>
          </a:p>
        </p:txBody>
      </p:sp>
    </p:spTree>
    <p:extLst>
      <p:ext uri="{BB962C8B-B14F-4D97-AF65-F5344CB8AC3E}">
        <p14:creationId xmlns:p14="http://schemas.microsoft.com/office/powerpoint/2010/main" val="1273294266"/>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a:spLocks/>
          </p:cNvSpPr>
          <p:nvPr/>
        </p:nvSpPr>
        <p:spPr bwMode="auto">
          <a:xfrm>
            <a:off x="41275" y="3748502"/>
            <a:ext cx="2127250" cy="1125236"/>
          </a:xfrm>
          <a:prstGeom prst="rect">
            <a:avLst/>
          </a:prstGeom>
          <a:solidFill>
            <a:srgbClr val="6699FF"/>
          </a:solidFill>
        </p:spPr>
        <p:txBody>
          <a:bodyPr anchorCtr="1"/>
          <a:lstStyle/>
          <a:p>
            <a:pPr>
              <a:defRPr/>
            </a:pPr>
            <a:r>
              <a:rPr lang="en-US" dirty="0" smtClean="0">
                <a:solidFill>
                  <a:schemeClr val="bg1"/>
                </a:solidFill>
              </a:rPr>
              <a:t>Ancillary, </a:t>
            </a:r>
            <a:r>
              <a:rPr lang="en-US" dirty="0">
                <a:solidFill>
                  <a:schemeClr val="bg1"/>
                </a:solidFill>
              </a:rPr>
              <a:t>e.g</a:t>
            </a:r>
            <a:r>
              <a:rPr lang="en-US" dirty="0" smtClean="0">
                <a:solidFill>
                  <a:schemeClr val="bg1"/>
                </a:solidFill>
              </a:rPr>
              <a:t>.,</a:t>
            </a:r>
            <a:endParaRPr lang="en-US" dirty="0">
              <a:solidFill>
                <a:schemeClr val="bg1"/>
              </a:solidFill>
            </a:endParaRPr>
          </a:p>
        </p:txBody>
      </p:sp>
      <p:sp>
        <p:nvSpPr>
          <p:cNvPr id="11" name="TextBox 10"/>
          <p:cNvSpPr txBox="1">
            <a:spLocks/>
          </p:cNvSpPr>
          <p:nvPr/>
        </p:nvSpPr>
        <p:spPr>
          <a:xfrm>
            <a:off x="41275" y="1467851"/>
            <a:ext cx="2127250" cy="2222500"/>
          </a:xfrm>
          <a:prstGeom prst="rect">
            <a:avLst/>
          </a:prstGeom>
          <a:solidFill>
            <a:srgbClr val="6699FF"/>
          </a:solidFill>
        </p:spPr>
        <p:txBody>
          <a:bodyPr anchorCtr="1"/>
          <a:lstStyle/>
          <a:p>
            <a:pPr>
              <a:defRPr/>
            </a:pPr>
            <a:r>
              <a:rPr lang="en-US" dirty="0">
                <a:solidFill>
                  <a:schemeClr val="bg1"/>
                </a:solidFill>
              </a:rPr>
              <a:t>Processing</a:t>
            </a:r>
          </a:p>
        </p:txBody>
      </p:sp>
      <p:sp>
        <p:nvSpPr>
          <p:cNvPr id="3075" name="Title 1"/>
          <p:cNvSpPr>
            <a:spLocks noGrp="1"/>
          </p:cNvSpPr>
          <p:nvPr>
            <p:ph type="title"/>
          </p:nvPr>
        </p:nvSpPr>
        <p:spPr>
          <a:xfrm>
            <a:off x="1111250" y="36513"/>
            <a:ext cx="6950075" cy="854075"/>
          </a:xfrm>
        </p:spPr>
        <p:txBody>
          <a:bodyPr/>
          <a:lstStyle/>
          <a:p>
            <a:r>
              <a:rPr lang="en-US" sz="3600" dirty="0" smtClean="0">
                <a:latin typeface="Arial" charset="0"/>
                <a:ea typeface="ＭＳ Ｐゴシック" charset="0"/>
                <a:cs typeface="ＭＳ Ｐゴシック" charset="0"/>
              </a:rPr>
              <a:t>DAAC Context</a:t>
            </a:r>
            <a:endParaRPr lang="en-US" sz="3600" dirty="0">
              <a:latin typeface="Arial" charset="0"/>
              <a:ea typeface="ＭＳ Ｐゴシック" charset="0"/>
              <a:cs typeface="ＭＳ Ｐゴシック" charset="0"/>
            </a:endParaRPr>
          </a:p>
        </p:txBody>
      </p:sp>
      <p:sp>
        <p:nvSpPr>
          <p:cNvPr id="3077" name="TextBox 5"/>
          <p:cNvSpPr txBox="1">
            <a:spLocks noChangeArrowheads="1"/>
          </p:cNvSpPr>
          <p:nvPr/>
        </p:nvSpPr>
        <p:spPr bwMode="auto">
          <a:xfrm>
            <a:off x="152400" y="2518219"/>
            <a:ext cx="1903413" cy="523220"/>
          </a:xfrm>
          <a:prstGeom prst="rect">
            <a:avLst/>
          </a:prstGeom>
          <a:solidFill>
            <a:schemeClr val="bg1">
              <a:lumMod val="75000"/>
            </a:schemeClr>
          </a:solidFill>
          <a:ln>
            <a:noFill/>
          </a:ln>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eaLnBrk="0" hangingPunct="0">
              <a:defRPr sz="2000">
                <a:solidFill>
                  <a:schemeClr val="tx1"/>
                </a:solidFill>
                <a:latin typeface="Arial" charset="0"/>
                <a:ea typeface="ＭＳ Ｐゴシック" charset="0"/>
                <a:cs typeface="ＭＳ Ｐゴシック" charset="0"/>
              </a:defRPr>
            </a:lvl6pPr>
            <a:lvl7pPr marL="2971800" indent="-228600" eaLnBrk="0" hangingPunct="0">
              <a:defRPr sz="2000">
                <a:solidFill>
                  <a:schemeClr val="tx1"/>
                </a:solidFill>
                <a:latin typeface="Arial" charset="0"/>
                <a:ea typeface="ＭＳ Ｐゴシック" charset="0"/>
                <a:cs typeface="ＭＳ Ｐゴシック" charset="0"/>
              </a:defRPr>
            </a:lvl7pPr>
            <a:lvl8pPr marL="3429000" indent="-228600" eaLnBrk="0" hangingPunct="0">
              <a:defRPr sz="2000">
                <a:solidFill>
                  <a:schemeClr val="tx1"/>
                </a:solidFill>
                <a:latin typeface="Arial" charset="0"/>
                <a:ea typeface="ＭＳ Ｐゴシック" charset="0"/>
                <a:cs typeface="ＭＳ Ｐゴシック" charset="0"/>
              </a:defRPr>
            </a:lvl8pPr>
            <a:lvl9pPr marL="3886200" indent="-228600" eaLnBrk="0" hangingPunct="0">
              <a:defRPr sz="2000">
                <a:solidFill>
                  <a:schemeClr val="tx1"/>
                </a:solidFill>
                <a:latin typeface="Arial" charset="0"/>
                <a:ea typeface="ＭＳ Ｐゴシック" charset="0"/>
                <a:cs typeface="ＭＳ Ｐゴシック" charset="0"/>
              </a:defRPr>
            </a:lvl9pPr>
          </a:lstStyle>
          <a:p>
            <a:pPr algn="ctr"/>
            <a:r>
              <a:rPr lang="en-US" sz="1400" dirty="0"/>
              <a:t>Mission Processing Systems</a:t>
            </a:r>
          </a:p>
        </p:txBody>
      </p:sp>
      <p:sp>
        <p:nvSpPr>
          <p:cNvPr id="3078" name="TextBox 6"/>
          <p:cNvSpPr txBox="1">
            <a:spLocks noChangeArrowheads="1"/>
          </p:cNvSpPr>
          <p:nvPr/>
        </p:nvSpPr>
        <p:spPr bwMode="auto">
          <a:xfrm>
            <a:off x="153988" y="1745723"/>
            <a:ext cx="1903412" cy="738664"/>
          </a:xfrm>
          <a:prstGeom prst="rect">
            <a:avLst/>
          </a:prstGeom>
          <a:solidFill>
            <a:schemeClr val="bg1">
              <a:lumMod val="75000"/>
            </a:schemeClr>
          </a:solidFill>
          <a:ln>
            <a:noFill/>
          </a:ln>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eaLnBrk="0" hangingPunct="0">
              <a:defRPr sz="2000">
                <a:solidFill>
                  <a:schemeClr val="tx1"/>
                </a:solidFill>
                <a:latin typeface="Arial" charset="0"/>
                <a:ea typeface="ＭＳ Ｐゴシック" charset="0"/>
                <a:cs typeface="ＭＳ Ｐゴシック" charset="0"/>
              </a:defRPr>
            </a:lvl6pPr>
            <a:lvl7pPr marL="2971800" indent="-228600" eaLnBrk="0" hangingPunct="0">
              <a:defRPr sz="2000">
                <a:solidFill>
                  <a:schemeClr val="tx1"/>
                </a:solidFill>
                <a:latin typeface="Arial" charset="0"/>
                <a:ea typeface="ＭＳ Ｐゴシック" charset="0"/>
                <a:cs typeface="ＭＳ Ｐゴシック" charset="0"/>
              </a:defRPr>
            </a:lvl7pPr>
            <a:lvl8pPr marL="3429000" indent="-228600" eaLnBrk="0" hangingPunct="0">
              <a:defRPr sz="2000">
                <a:solidFill>
                  <a:schemeClr val="tx1"/>
                </a:solidFill>
                <a:latin typeface="Arial" charset="0"/>
                <a:ea typeface="ＭＳ Ｐゴシック" charset="0"/>
                <a:cs typeface="ＭＳ Ｐゴシック" charset="0"/>
              </a:defRPr>
            </a:lvl8pPr>
            <a:lvl9pPr marL="3886200" indent="-228600" eaLnBrk="0" hangingPunct="0">
              <a:defRPr sz="2000">
                <a:solidFill>
                  <a:schemeClr val="tx1"/>
                </a:solidFill>
                <a:latin typeface="Arial" charset="0"/>
                <a:ea typeface="ＭＳ Ｐゴシック" charset="0"/>
                <a:cs typeface="ＭＳ Ｐゴシック" charset="0"/>
              </a:defRPr>
            </a:lvl9pPr>
          </a:lstStyle>
          <a:p>
            <a:pPr algn="ctr"/>
            <a:r>
              <a:rPr lang="en-US" sz="1400" dirty="0"/>
              <a:t>Science Investigator-led Processing </a:t>
            </a:r>
            <a:r>
              <a:rPr lang="en-US" sz="1400" dirty="0" smtClean="0"/>
              <a:t>Systems (SIPSs)</a:t>
            </a:r>
            <a:endParaRPr lang="en-US" sz="1400" dirty="0"/>
          </a:p>
        </p:txBody>
      </p:sp>
      <p:sp>
        <p:nvSpPr>
          <p:cNvPr id="10" name="TextBox 9"/>
          <p:cNvSpPr txBox="1">
            <a:spLocks/>
          </p:cNvSpPr>
          <p:nvPr/>
        </p:nvSpPr>
        <p:spPr bwMode="auto">
          <a:xfrm>
            <a:off x="41275" y="4931889"/>
            <a:ext cx="2127250" cy="1611357"/>
          </a:xfrm>
          <a:prstGeom prst="rect">
            <a:avLst/>
          </a:prstGeom>
          <a:solidFill>
            <a:srgbClr val="6699FF"/>
          </a:solidFill>
        </p:spPr>
        <p:txBody>
          <a:bodyPr anchorCtr="1"/>
          <a:lstStyle/>
          <a:p>
            <a:pPr>
              <a:defRPr/>
            </a:pPr>
            <a:r>
              <a:rPr lang="en-US" dirty="0">
                <a:solidFill>
                  <a:schemeClr val="bg1"/>
                </a:solidFill>
              </a:rPr>
              <a:t>Models, e.g</a:t>
            </a:r>
            <a:r>
              <a:rPr lang="en-US" dirty="0" smtClean="0">
                <a:solidFill>
                  <a:schemeClr val="bg1"/>
                </a:solidFill>
              </a:rPr>
              <a:t>.,</a:t>
            </a:r>
            <a:endParaRPr lang="en-US" dirty="0">
              <a:solidFill>
                <a:schemeClr val="bg1"/>
              </a:solidFill>
            </a:endParaRPr>
          </a:p>
        </p:txBody>
      </p:sp>
      <p:sp>
        <p:nvSpPr>
          <p:cNvPr id="3117" name="TextBox 7"/>
          <p:cNvSpPr txBox="1">
            <a:spLocks noChangeArrowheads="1"/>
          </p:cNvSpPr>
          <p:nvPr/>
        </p:nvSpPr>
        <p:spPr bwMode="auto">
          <a:xfrm>
            <a:off x="159145" y="5308276"/>
            <a:ext cx="1904596" cy="55399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eaLnBrk="0" hangingPunct="0">
              <a:defRPr sz="2000">
                <a:solidFill>
                  <a:schemeClr val="tx1"/>
                </a:solidFill>
                <a:latin typeface="Arial" charset="0"/>
                <a:ea typeface="ＭＳ Ｐゴシック" charset="0"/>
                <a:cs typeface="ＭＳ Ｐゴシック" charset="0"/>
              </a:defRPr>
            </a:lvl6pPr>
            <a:lvl7pPr marL="2971800" indent="-228600" eaLnBrk="0" hangingPunct="0">
              <a:defRPr sz="2000">
                <a:solidFill>
                  <a:schemeClr val="tx1"/>
                </a:solidFill>
                <a:latin typeface="Arial" charset="0"/>
                <a:ea typeface="ＭＳ Ｐゴシック" charset="0"/>
                <a:cs typeface="ＭＳ Ｐゴシック" charset="0"/>
              </a:defRPr>
            </a:lvl7pPr>
            <a:lvl8pPr marL="3429000" indent="-228600" eaLnBrk="0" hangingPunct="0">
              <a:defRPr sz="2000">
                <a:solidFill>
                  <a:schemeClr val="tx1"/>
                </a:solidFill>
                <a:latin typeface="Arial" charset="0"/>
                <a:ea typeface="ＭＳ Ｐゴシック" charset="0"/>
                <a:cs typeface="ＭＳ Ｐゴシック" charset="0"/>
              </a:defRPr>
            </a:lvl8pPr>
            <a:lvl9pPr marL="3886200" indent="-228600" eaLnBrk="0" hangingPunct="0">
              <a:defRPr sz="2000">
                <a:solidFill>
                  <a:schemeClr val="tx1"/>
                </a:solidFill>
                <a:latin typeface="Arial" charset="0"/>
                <a:ea typeface="ＭＳ Ｐゴシック" charset="0"/>
                <a:cs typeface="ＭＳ Ｐゴシック" charset="0"/>
              </a:defRPr>
            </a:lvl9pPr>
          </a:lstStyle>
          <a:p>
            <a:pPr algn="ctr"/>
            <a:r>
              <a:rPr lang="en-US" sz="1400" dirty="0"/>
              <a:t>Global</a:t>
            </a:r>
            <a:r>
              <a:rPr lang="en-US" sz="1600" dirty="0"/>
              <a:t> </a:t>
            </a:r>
            <a:r>
              <a:rPr lang="en-US" sz="1400" dirty="0"/>
              <a:t>Modeling and Assimilation</a:t>
            </a:r>
          </a:p>
        </p:txBody>
      </p:sp>
      <p:sp>
        <p:nvSpPr>
          <p:cNvPr id="3118" name="TextBox 8"/>
          <p:cNvSpPr txBox="1">
            <a:spLocks noChangeArrowheads="1"/>
          </p:cNvSpPr>
          <p:nvPr/>
        </p:nvSpPr>
        <p:spPr bwMode="auto">
          <a:xfrm>
            <a:off x="159145" y="5944799"/>
            <a:ext cx="1904596" cy="523220"/>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eaLnBrk="0" hangingPunct="0">
              <a:defRPr sz="2000">
                <a:solidFill>
                  <a:schemeClr val="tx1"/>
                </a:solidFill>
                <a:latin typeface="Arial" charset="0"/>
                <a:ea typeface="ＭＳ Ｐゴシック" charset="0"/>
                <a:cs typeface="ＭＳ Ｐゴシック" charset="0"/>
              </a:defRPr>
            </a:lvl6pPr>
            <a:lvl7pPr marL="2971800" indent="-228600" eaLnBrk="0" hangingPunct="0">
              <a:defRPr sz="2000">
                <a:solidFill>
                  <a:schemeClr val="tx1"/>
                </a:solidFill>
                <a:latin typeface="Arial" charset="0"/>
                <a:ea typeface="ＭＳ Ｐゴシック" charset="0"/>
                <a:cs typeface="ＭＳ Ｐゴシック" charset="0"/>
              </a:defRPr>
            </a:lvl7pPr>
            <a:lvl8pPr marL="3429000" indent="-228600" eaLnBrk="0" hangingPunct="0">
              <a:defRPr sz="2000">
                <a:solidFill>
                  <a:schemeClr val="tx1"/>
                </a:solidFill>
                <a:latin typeface="Arial" charset="0"/>
                <a:ea typeface="ＭＳ Ｐゴシック" charset="0"/>
                <a:cs typeface="ＭＳ Ｐゴシック" charset="0"/>
              </a:defRPr>
            </a:lvl8pPr>
            <a:lvl9pPr marL="3886200" indent="-228600" eaLnBrk="0" hangingPunct="0">
              <a:defRPr sz="2000">
                <a:solidFill>
                  <a:schemeClr val="tx1"/>
                </a:solidFill>
                <a:latin typeface="Arial" charset="0"/>
                <a:ea typeface="ＭＳ Ｐゴシック" charset="0"/>
                <a:cs typeface="ＭＳ Ｐゴシック" charset="0"/>
              </a:defRPr>
            </a:lvl9pPr>
          </a:lstStyle>
          <a:p>
            <a:pPr algn="ctr"/>
            <a:r>
              <a:rPr lang="en-US" sz="1400" dirty="0"/>
              <a:t>Land Data Assimilation Systems</a:t>
            </a:r>
          </a:p>
        </p:txBody>
      </p:sp>
      <p:sp>
        <p:nvSpPr>
          <p:cNvPr id="13" name="TextBox 12"/>
          <p:cNvSpPr txBox="1"/>
          <p:nvPr/>
        </p:nvSpPr>
        <p:spPr>
          <a:xfrm>
            <a:off x="3276600" y="2444750"/>
            <a:ext cx="2584450" cy="2293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2000" dirty="0">
                <a:solidFill>
                  <a:schemeClr val="tx1"/>
                </a:solidFill>
              </a:rPr>
              <a:t>Distributed Active Archive Center</a:t>
            </a:r>
          </a:p>
          <a:p>
            <a:pPr algn="ctr">
              <a:defRPr/>
            </a:pPr>
            <a:endParaRPr lang="en-US" sz="2000" dirty="0">
              <a:solidFill>
                <a:schemeClr val="tx1"/>
              </a:solidFill>
            </a:endParaRPr>
          </a:p>
          <a:p>
            <a:pPr algn="ctr">
              <a:defRPr/>
            </a:pPr>
            <a:endParaRPr lang="en-US" sz="2000" dirty="0">
              <a:solidFill>
                <a:schemeClr val="tx1"/>
              </a:solidFill>
            </a:endParaRPr>
          </a:p>
        </p:txBody>
      </p:sp>
      <p:sp>
        <p:nvSpPr>
          <p:cNvPr id="3082" name="TextBox 15"/>
          <p:cNvSpPr txBox="1">
            <a:spLocks noChangeArrowheads="1"/>
          </p:cNvSpPr>
          <p:nvPr/>
        </p:nvSpPr>
        <p:spPr bwMode="auto">
          <a:xfrm>
            <a:off x="6978285" y="4014334"/>
            <a:ext cx="1903412" cy="830997"/>
          </a:xfrm>
          <a:prstGeom prst="rect">
            <a:avLst/>
          </a:prstGeom>
          <a:solidFill>
            <a:srgbClr val="6699FF"/>
          </a:solidFill>
          <a:ln>
            <a:noFill/>
          </a:ln>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eaLnBrk="0" hangingPunct="0">
              <a:defRPr sz="2000">
                <a:solidFill>
                  <a:schemeClr val="tx1"/>
                </a:solidFill>
                <a:latin typeface="Arial" charset="0"/>
                <a:ea typeface="ＭＳ Ｐゴシック" charset="0"/>
                <a:cs typeface="ＭＳ Ｐゴシック" charset="0"/>
              </a:defRPr>
            </a:lvl6pPr>
            <a:lvl7pPr marL="2971800" indent="-228600" eaLnBrk="0" hangingPunct="0">
              <a:defRPr sz="2000">
                <a:solidFill>
                  <a:schemeClr val="tx1"/>
                </a:solidFill>
                <a:latin typeface="Arial" charset="0"/>
                <a:ea typeface="ＭＳ Ｐゴシック" charset="0"/>
                <a:cs typeface="ＭＳ Ｐゴシック" charset="0"/>
              </a:defRPr>
            </a:lvl7pPr>
            <a:lvl8pPr marL="3429000" indent="-228600" eaLnBrk="0" hangingPunct="0">
              <a:defRPr sz="2000">
                <a:solidFill>
                  <a:schemeClr val="tx1"/>
                </a:solidFill>
                <a:latin typeface="Arial" charset="0"/>
                <a:ea typeface="ＭＳ Ｐゴシック" charset="0"/>
                <a:cs typeface="ＭＳ Ｐゴシック" charset="0"/>
              </a:defRPr>
            </a:lvl8pPr>
            <a:lvl9pPr marL="3886200" indent="-228600" eaLnBrk="0" hangingPunct="0">
              <a:defRPr sz="2000">
                <a:solidFill>
                  <a:schemeClr val="tx1"/>
                </a:solidFill>
                <a:latin typeface="Arial" charset="0"/>
                <a:ea typeface="ＭＳ Ｐゴシック" charset="0"/>
                <a:cs typeface="ＭＳ Ｐゴシック" charset="0"/>
              </a:defRPr>
            </a:lvl9pPr>
          </a:lstStyle>
          <a:p>
            <a:pPr algn="ctr"/>
            <a:r>
              <a:rPr lang="en-US" sz="1600" b="1" dirty="0" smtClean="0">
                <a:solidFill>
                  <a:schemeClr val="bg1"/>
                </a:solidFill>
              </a:rPr>
              <a:t>Common Metadata Repository (CMR)</a:t>
            </a:r>
            <a:endParaRPr lang="en-US" sz="1600" b="1" dirty="0">
              <a:solidFill>
                <a:schemeClr val="bg1"/>
              </a:solidFill>
            </a:endParaRPr>
          </a:p>
        </p:txBody>
      </p:sp>
      <p:sp>
        <p:nvSpPr>
          <p:cNvPr id="3083" name="TextBox 16"/>
          <p:cNvSpPr txBox="1">
            <a:spLocks noChangeArrowheads="1"/>
          </p:cNvSpPr>
          <p:nvPr/>
        </p:nvSpPr>
        <p:spPr bwMode="auto">
          <a:xfrm>
            <a:off x="6312511" y="5809363"/>
            <a:ext cx="1903412" cy="584775"/>
          </a:xfrm>
          <a:prstGeom prst="rect">
            <a:avLst/>
          </a:prstGeom>
          <a:solidFill>
            <a:srgbClr val="6699FF"/>
          </a:solidFill>
          <a:ln>
            <a:noFill/>
          </a:ln>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eaLnBrk="0" hangingPunct="0">
              <a:defRPr sz="2000">
                <a:solidFill>
                  <a:schemeClr val="tx1"/>
                </a:solidFill>
                <a:latin typeface="Arial" charset="0"/>
                <a:ea typeface="ＭＳ Ｐゴシック" charset="0"/>
                <a:cs typeface="ＭＳ Ｐゴシック" charset="0"/>
              </a:defRPr>
            </a:lvl6pPr>
            <a:lvl7pPr marL="2971800" indent="-228600" eaLnBrk="0" hangingPunct="0">
              <a:defRPr sz="2000">
                <a:solidFill>
                  <a:schemeClr val="tx1"/>
                </a:solidFill>
                <a:latin typeface="Arial" charset="0"/>
                <a:ea typeface="ＭＳ Ｐゴシック" charset="0"/>
                <a:cs typeface="ＭＳ Ｐゴシック" charset="0"/>
              </a:defRPr>
            </a:lvl7pPr>
            <a:lvl8pPr marL="3429000" indent="-228600" eaLnBrk="0" hangingPunct="0">
              <a:defRPr sz="2000">
                <a:solidFill>
                  <a:schemeClr val="tx1"/>
                </a:solidFill>
                <a:latin typeface="Arial" charset="0"/>
                <a:ea typeface="ＭＳ Ｐゴシック" charset="0"/>
                <a:cs typeface="ＭＳ Ｐゴシック" charset="0"/>
              </a:defRPr>
            </a:lvl8pPr>
            <a:lvl9pPr marL="3886200" indent="-228600" eaLnBrk="0" hangingPunct="0">
              <a:defRPr sz="2000">
                <a:solidFill>
                  <a:schemeClr val="tx1"/>
                </a:solidFill>
                <a:latin typeface="Arial" charset="0"/>
                <a:ea typeface="ＭＳ Ｐゴシック" charset="0"/>
                <a:cs typeface="ＭＳ Ｐゴシック" charset="0"/>
              </a:defRPr>
            </a:lvl9pPr>
          </a:lstStyle>
          <a:p>
            <a:pPr algn="ctr"/>
            <a:r>
              <a:rPr lang="en-US" sz="1600" b="1" dirty="0">
                <a:solidFill>
                  <a:schemeClr val="bg1"/>
                </a:solidFill>
              </a:rPr>
              <a:t>EOS </a:t>
            </a:r>
            <a:r>
              <a:rPr lang="en-US" sz="1600" b="1" dirty="0" smtClean="0">
                <a:solidFill>
                  <a:schemeClr val="bg1"/>
                </a:solidFill>
              </a:rPr>
              <a:t>Metrics  System (EMS)</a:t>
            </a:r>
            <a:endParaRPr lang="en-US" sz="1600" b="1" dirty="0">
              <a:solidFill>
                <a:schemeClr val="bg1"/>
              </a:solidFill>
            </a:endParaRPr>
          </a:p>
        </p:txBody>
      </p:sp>
      <p:sp>
        <p:nvSpPr>
          <p:cNvPr id="3084" name="TextBox 17"/>
          <p:cNvSpPr txBox="1">
            <a:spLocks noChangeArrowheads="1"/>
          </p:cNvSpPr>
          <p:nvPr/>
        </p:nvSpPr>
        <p:spPr bwMode="auto">
          <a:xfrm>
            <a:off x="6329020" y="1254354"/>
            <a:ext cx="1903412" cy="584776"/>
          </a:xfrm>
          <a:prstGeom prst="rect">
            <a:avLst/>
          </a:prstGeom>
          <a:solidFill>
            <a:srgbClr val="6699FF"/>
          </a:solidFill>
          <a:ln>
            <a:noFill/>
          </a:ln>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eaLnBrk="0" hangingPunct="0">
              <a:defRPr sz="2000">
                <a:solidFill>
                  <a:schemeClr val="tx1"/>
                </a:solidFill>
                <a:latin typeface="Arial" charset="0"/>
                <a:ea typeface="ＭＳ Ｐゴシック" charset="0"/>
                <a:cs typeface="ＭＳ Ｐゴシック" charset="0"/>
              </a:defRPr>
            </a:lvl6pPr>
            <a:lvl7pPr marL="2971800" indent="-228600" eaLnBrk="0" hangingPunct="0">
              <a:defRPr sz="2000">
                <a:solidFill>
                  <a:schemeClr val="tx1"/>
                </a:solidFill>
                <a:latin typeface="Arial" charset="0"/>
                <a:ea typeface="ＭＳ Ｐゴシック" charset="0"/>
                <a:cs typeface="ＭＳ Ｐゴシック" charset="0"/>
              </a:defRPr>
            </a:lvl7pPr>
            <a:lvl8pPr marL="3429000" indent="-228600" eaLnBrk="0" hangingPunct="0">
              <a:defRPr sz="2000">
                <a:solidFill>
                  <a:schemeClr val="tx1"/>
                </a:solidFill>
                <a:latin typeface="Arial" charset="0"/>
                <a:ea typeface="ＭＳ Ｐゴシック" charset="0"/>
                <a:cs typeface="ＭＳ Ｐゴシック" charset="0"/>
              </a:defRPr>
            </a:lvl8pPr>
            <a:lvl9pPr marL="3886200" indent="-228600" eaLnBrk="0" hangingPunct="0">
              <a:defRPr sz="2000">
                <a:solidFill>
                  <a:schemeClr val="tx1"/>
                </a:solidFill>
                <a:latin typeface="Arial" charset="0"/>
                <a:ea typeface="ＭＳ Ｐゴシック" charset="0"/>
                <a:cs typeface="ＭＳ Ｐゴシック" charset="0"/>
              </a:defRPr>
            </a:lvl9pPr>
          </a:lstStyle>
          <a:p>
            <a:pPr algn="ctr"/>
            <a:r>
              <a:rPr lang="en-US" sz="1600" b="1" dirty="0">
                <a:solidFill>
                  <a:schemeClr val="bg1"/>
                </a:solidFill>
              </a:rPr>
              <a:t>Science </a:t>
            </a:r>
            <a:r>
              <a:rPr lang="en-US" sz="1600" b="1" dirty="0" smtClean="0">
                <a:solidFill>
                  <a:schemeClr val="bg1"/>
                </a:solidFill>
              </a:rPr>
              <a:t>Researchers</a:t>
            </a:r>
            <a:endParaRPr lang="en-US" sz="1600" b="1" dirty="0">
              <a:solidFill>
                <a:schemeClr val="bg1"/>
              </a:solidFill>
            </a:endParaRPr>
          </a:p>
        </p:txBody>
      </p:sp>
      <p:sp>
        <p:nvSpPr>
          <p:cNvPr id="3085" name="TextBox 18"/>
          <p:cNvSpPr txBox="1">
            <a:spLocks noChangeArrowheads="1"/>
          </p:cNvSpPr>
          <p:nvPr/>
        </p:nvSpPr>
        <p:spPr bwMode="auto">
          <a:xfrm>
            <a:off x="6821145" y="1933847"/>
            <a:ext cx="1903412" cy="584775"/>
          </a:xfrm>
          <a:prstGeom prst="rect">
            <a:avLst/>
          </a:prstGeom>
          <a:solidFill>
            <a:srgbClr val="6699FF"/>
          </a:solidFill>
          <a:ln>
            <a:noFill/>
          </a:ln>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eaLnBrk="0" hangingPunct="0">
              <a:defRPr sz="2000">
                <a:solidFill>
                  <a:schemeClr val="tx1"/>
                </a:solidFill>
                <a:latin typeface="Arial" charset="0"/>
                <a:ea typeface="ＭＳ Ｐゴシック" charset="0"/>
                <a:cs typeface="ＭＳ Ｐゴシック" charset="0"/>
              </a:defRPr>
            </a:lvl6pPr>
            <a:lvl7pPr marL="2971800" indent="-228600" eaLnBrk="0" hangingPunct="0">
              <a:defRPr sz="2000">
                <a:solidFill>
                  <a:schemeClr val="tx1"/>
                </a:solidFill>
                <a:latin typeface="Arial" charset="0"/>
                <a:ea typeface="ＭＳ Ｐゴシック" charset="0"/>
                <a:cs typeface="ＭＳ Ｐゴシック" charset="0"/>
              </a:defRPr>
            </a:lvl7pPr>
            <a:lvl8pPr marL="3429000" indent="-228600" eaLnBrk="0" hangingPunct="0">
              <a:defRPr sz="2000">
                <a:solidFill>
                  <a:schemeClr val="tx1"/>
                </a:solidFill>
                <a:latin typeface="Arial" charset="0"/>
                <a:ea typeface="ＭＳ Ｐゴシック" charset="0"/>
                <a:cs typeface="ＭＳ Ｐゴシック" charset="0"/>
              </a:defRPr>
            </a:lvl8pPr>
            <a:lvl9pPr marL="3886200" indent="-228600" eaLnBrk="0" hangingPunct="0">
              <a:defRPr sz="2000">
                <a:solidFill>
                  <a:schemeClr val="tx1"/>
                </a:solidFill>
                <a:latin typeface="Arial" charset="0"/>
                <a:ea typeface="ＭＳ Ｐゴシック" charset="0"/>
                <a:cs typeface="ＭＳ Ｐゴシック" charset="0"/>
              </a:defRPr>
            </a:lvl9pPr>
          </a:lstStyle>
          <a:p>
            <a:pPr algn="ctr"/>
            <a:r>
              <a:rPr lang="en-US" sz="1600" b="1" dirty="0">
                <a:solidFill>
                  <a:schemeClr val="bg1"/>
                </a:solidFill>
              </a:rPr>
              <a:t>Applications Users</a:t>
            </a:r>
          </a:p>
        </p:txBody>
      </p:sp>
      <p:sp>
        <p:nvSpPr>
          <p:cNvPr id="3086" name="TextBox 19"/>
          <p:cNvSpPr txBox="1">
            <a:spLocks noChangeArrowheads="1"/>
          </p:cNvSpPr>
          <p:nvPr/>
        </p:nvSpPr>
        <p:spPr bwMode="auto">
          <a:xfrm>
            <a:off x="7019582" y="2627872"/>
            <a:ext cx="1903413" cy="584775"/>
          </a:xfrm>
          <a:prstGeom prst="rect">
            <a:avLst/>
          </a:prstGeom>
          <a:solidFill>
            <a:srgbClr val="6699FF"/>
          </a:solidFill>
          <a:ln>
            <a:noFill/>
          </a:ln>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eaLnBrk="0" hangingPunct="0">
              <a:defRPr sz="2000">
                <a:solidFill>
                  <a:schemeClr val="tx1"/>
                </a:solidFill>
                <a:latin typeface="Arial" charset="0"/>
                <a:ea typeface="ＭＳ Ｐゴシック" charset="0"/>
                <a:cs typeface="ＭＳ Ｐゴシック" charset="0"/>
              </a:defRPr>
            </a:lvl6pPr>
            <a:lvl7pPr marL="2971800" indent="-228600" eaLnBrk="0" hangingPunct="0">
              <a:defRPr sz="2000">
                <a:solidFill>
                  <a:schemeClr val="tx1"/>
                </a:solidFill>
                <a:latin typeface="Arial" charset="0"/>
                <a:ea typeface="ＭＳ Ｐゴシック" charset="0"/>
                <a:cs typeface="ＭＳ Ｐゴシック" charset="0"/>
              </a:defRPr>
            </a:lvl7pPr>
            <a:lvl8pPr marL="3429000" indent="-228600" eaLnBrk="0" hangingPunct="0">
              <a:defRPr sz="2000">
                <a:solidFill>
                  <a:schemeClr val="tx1"/>
                </a:solidFill>
                <a:latin typeface="Arial" charset="0"/>
                <a:ea typeface="ＭＳ Ｐゴシック" charset="0"/>
                <a:cs typeface="ＭＳ Ｐゴシック" charset="0"/>
              </a:defRPr>
            </a:lvl8pPr>
            <a:lvl9pPr marL="3886200" indent="-228600" eaLnBrk="0" hangingPunct="0">
              <a:defRPr sz="2000">
                <a:solidFill>
                  <a:schemeClr val="tx1"/>
                </a:solidFill>
                <a:latin typeface="Arial" charset="0"/>
                <a:ea typeface="ＭＳ Ｐゴシック" charset="0"/>
                <a:cs typeface="ＭＳ Ｐゴシック" charset="0"/>
              </a:defRPr>
            </a:lvl9pPr>
          </a:lstStyle>
          <a:p>
            <a:pPr algn="ctr"/>
            <a:r>
              <a:rPr lang="en-US" sz="1600" b="1" dirty="0" smtClean="0">
                <a:solidFill>
                  <a:schemeClr val="bg1"/>
                </a:solidFill>
              </a:rPr>
              <a:t>Educational </a:t>
            </a:r>
            <a:r>
              <a:rPr lang="en-US" sz="1600" b="1" dirty="0">
                <a:solidFill>
                  <a:schemeClr val="bg1"/>
                </a:solidFill>
              </a:rPr>
              <a:t>Users</a:t>
            </a:r>
          </a:p>
        </p:txBody>
      </p:sp>
      <p:cxnSp>
        <p:nvCxnSpPr>
          <p:cNvPr id="25" name="Straight Arrow Connector 24"/>
          <p:cNvCxnSpPr>
            <a:cxnSpLocks noChangeShapeType="1"/>
            <a:endCxn id="13" idx="1"/>
          </p:cNvCxnSpPr>
          <p:nvPr/>
        </p:nvCxnSpPr>
        <p:spPr bwMode="auto">
          <a:xfrm>
            <a:off x="2043113" y="779365"/>
            <a:ext cx="1611971" cy="2001304"/>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 name="Straight Arrow Connector 26"/>
          <p:cNvCxnSpPr>
            <a:cxnSpLocks noChangeShapeType="1"/>
          </p:cNvCxnSpPr>
          <p:nvPr/>
        </p:nvCxnSpPr>
        <p:spPr bwMode="auto">
          <a:xfrm>
            <a:off x="2063741" y="2779829"/>
            <a:ext cx="1300432" cy="347604"/>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9" name="Straight Arrow Connector 28"/>
          <p:cNvCxnSpPr>
            <a:cxnSpLocks noChangeShapeType="1"/>
            <a:stCxn id="3078" idx="3"/>
          </p:cNvCxnSpPr>
          <p:nvPr/>
        </p:nvCxnSpPr>
        <p:spPr bwMode="auto">
          <a:xfrm>
            <a:off x="2057400" y="2115055"/>
            <a:ext cx="1397000" cy="838576"/>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2" name="Straight Arrow Connector 31"/>
          <p:cNvCxnSpPr>
            <a:cxnSpLocks noChangeShapeType="1"/>
          </p:cNvCxnSpPr>
          <p:nvPr/>
        </p:nvCxnSpPr>
        <p:spPr bwMode="auto">
          <a:xfrm flipV="1">
            <a:off x="2063741" y="3854450"/>
            <a:ext cx="1219209" cy="388592"/>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4" name="Straight Arrow Connector 33"/>
          <p:cNvCxnSpPr>
            <a:cxnSpLocks noChangeShapeType="1"/>
            <a:stCxn id="3117" idx="3"/>
            <a:endCxn id="13" idx="3"/>
          </p:cNvCxnSpPr>
          <p:nvPr/>
        </p:nvCxnSpPr>
        <p:spPr bwMode="auto">
          <a:xfrm flipV="1">
            <a:off x="2063741" y="4402630"/>
            <a:ext cx="1591343" cy="1182645"/>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6" name="Straight Arrow Connector 35"/>
          <p:cNvCxnSpPr>
            <a:cxnSpLocks noChangeShapeType="1"/>
            <a:stCxn id="3118" idx="3"/>
          </p:cNvCxnSpPr>
          <p:nvPr/>
        </p:nvCxnSpPr>
        <p:spPr bwMode="auto">
          <a:xfrm flipV="1">
            <a:off x="2063741" y="4367281"/>
            <a:ext cx="1791917" cy="1839128"/>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Straight Arrow Connector 37"/>
          <p:cNvCxnSpPr>
            <a:cxnSpLocks noChangeShapeType="1"/>
            <a:stCxn id="13" idx="7"/>
            <a:endCxn id="3084" idx="1"/>
          </p:cNvCxnSpPr>
          <p:nvPr/>
        </p:nvCxnSpPr>
        <p:spPr bwMode="auto">
          <a:xfrm flipV="1">
            <a:off x="5482566" y="1546742"/>
            <a:ext cx="846454" cy="1233927"/>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a:endCxn id="3085" idx="1"/>
          </p:cNvCxnSpPr>
          <p:nvPr/>
        </p:nvCxnSpPr>
        <p:spPr bwMode="auto">
          <a:xfrm flipV="1">
            <a:off x="5684495" y="2226235"/>
            <a:ext cx="1136650" cy="746057"/>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2" name="Straight Arrow Connector 41"/>
          <p:cNvCxnSpPr>
            <a:cxnSpLocks noChangeShapeType="1"/>
            <a:endCxn id="3086" idx="1"/>
          </p:cNvCxnSpPr>
          <p:nvPr/>
        </p:nvCxnSpPr>
        <p:spPr bwMode="auto">
          <a:xfrm flipV="1">
            <a:off x="5854950" y="2920260"/>
            <a:ext cx="1164632" cy="544667"/>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5" name="Straight Arrow Connector 54"/>
          <p:cNvCxnSpPr>
            <a:cxnSpLocks noChangeShapeType="1"/>
            <a:stCxn id="3114" idx="3"/>
            <a:endCxn id="3082" idx="1"/>
          </p:cNvCxnSpPr>
          <p:nvPr/>
        </p:nvCxnSpPr>
        <p:spPr bwMode="auto">
          <a:xfrm>
            <a:off x="5646738" y="4223544"/>
            <a:ext cx="1331547" cy="206289"/>
          </a:xfrm>
          <a:prstGeom prst="straightConnector1">
            <a:avLst/>
          </a:prstGeom>
          <a:noFill/>
          <a:ln w="25400">
            <a:solidFill>
              <a:schemeClr val="accent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Straight Arrow Connector 58"/>
          <p:cNvCxnSpPr>
            <a:cxnSpLocks noChangeShapeType="1"/>
            <a:endCxn id="3083" idx="1"/>
          </p:cNvCxnSpPr>
          <p:nvPr/>
        </p:nvCxnSpPr>
        <p:spPr bwMode="auto">
          <a:xfrm>
            <a:off x="5087516" y="4642028"/>
            <a:ext cx="1224995" cy="1459723"/>
          </a:xfrm>
          <a:prstGeom prst="straightConnector1">
            <a:avLst/>
          </a:prstGeom>
          <a:noFill/>
          <a:ln w="25400">
            <a:solidFill>
              <a:schemeClr val="accent1"/>
            </a:solidFill>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107" name="TextBox 67"/>
          <p:cNvSpPr txBox="1">
            <a:spLocks noChangeArrowheads="1"/>
          </p:cNvSpPr>
          <p:nvPr/>
        </p:nvSpPr>
        <p:spPr bwMode="auto">
          <a:xfrm>
            <a:off x="2476500" y="1766888"/>
            <a:ext cx="977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eaLnBrk="0" hangingPunct="0">
              <a:defRPr sz="2000">
                <a:solidFill>
                  <a:schemeClr val="tx1"/>
                </a:solidFill>
                <a:latin typeface="Arial" charset="0"/>
                <a:ea typeface="ＭＳ Ｐゴシック" charset="0"/>
                <a:cs typeface="ＭＳ Ｐゴシック" charset="0"/>
              </a:defRPr>
            </a:lvl6pPr>
            <a:lvl7pPr marL="2971800" indent="-228600" eaLnBrk="0" hangingPunct="0">
              <a:defRPr sz="2000">
                <a:solidFill>
                  <a:schemeClr val="tx1"/>
                </a:solidFill>
                <a:latin typeface="Arial" charset="0"/>
                <a:ea typeface="ＭＳ Ｐゴシック" charset="0"/>
                <a:cs typeface="ＭＳ Ｐゴシック" charset="0"/>
              </a:defRPr>
            </a:lvl7pPr>
            <a:lvl8pPr marL="3429000" indent="-228600" eaLnBrk="0" hangingPunct="0">
              <a:defRPr sz="2000">
                <a:solidFill>
                  <a:schemeClr val="tx1"/>
                </a:solidFill>
                <a:latin typeface="Arial" charset="0"/>
                <a:ea typeface="ＭＳ Ｐゴシック" charset="0"/>
                <a:cs typeface="ＭＳ Ｐゴシック" charset="0"/>
              </a:defRPr>
            </a:lvl8pPr>
            <a:lvl9pPr marL="3886200" indent="-228600" eaLnBrk="0" hangingPunct="0">
              <a:defRPr sz="2000">
                <a:solidFill>
                  <a:schemeClr val="tx1"/>
                </a:solidFill>
                <a:latin typeface="Arial" charset="0"/>
                <a:ea typeface="ＭＳ Ｐゴシック" charset="0"/>
                <a:cs typeface="ＭＳ Ｐゴシック" charset="0"/>
              </a:defRPr>
            </a:lvl9pPr>
          </a:lstStyle>
          <a:p>
            <a:r>
              <a:rPr lang="en-US" sz="1600"/>
              <a:t>Raw Data</a:t>
            </a:r>
          </a:p>
        </p:txBody>
      </p:sp>
      <p:sp>
        <p:nvSpPr>
          <p:cNvPr id="3109" name="TextBox 69"/>
          <p:cNvSpPr txBox="1">
            <a:spLocks noChangeArrowheads="1"/>
          </p:cNvSpPr>
          <p:nvPr/>
        </p:nvSpPr>
        <p:spPr bwMode="auto">
          <a:xfrm rot="2843112">
            <a:off x="2111764" y="5214813"/>
            <a:ext cx="156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eaLnBrk="0" hangingPunct="0">
              <a:defRPr sz="2000">
                <a:solidFill>
                  <a:schemeClr val="tx1"/>
                </a:solidFill>
                <a:latin typeface="Arial" charset="0"/>
                <a:ea typeface="ＭＳ Ｐゴシック" charset="0"/>
                <a:cs typeface="ＭＳ Ｐゴシック" charset="0"/>
              </a:defRPr>
            </a:lvl6pPr>
            <a:lvl7pPr marL="2971800" indent="-228600" eaLnBrk="0" hangingPunct="0">
              <a:defRPr sz="2000">
                <a:solidFill>
                  <a:schemeClr val="tx1"/>
                </a:solidFill>
                <a:latin typeface="Arial" charset="0"/>
                <a:ea typeface="ＭＳ Ｐゴシック" charset="0"/>
                <a:cs typeface="ＭＳ Ｐゴシック" charset="0"/>
              </a:defRPr>
            </a:lvl7pPr>
            <a:lvl8pPr marL="3429000" indent="-228600" eaLnBrk="0" hangingPunct="0">
              <a:defRPr sz="2000">
                <a:solidFill>
                  <a:schemeClr val="tx1"/>
                </a:solidFill>
                <a:latin typeface="Arial" charset="0"/>
                <a:ea typeface="ＭＳ Ｐゴシック" charset="0"/>
                <a:cs typeface="ＭＳ Ｐゴシック" charset="0"/>
              </a:defRPr>
            </a:lvl8pPr>
            <a:lvl9pPr marL="3886200" indent="-228600" eaLnBrk="0" hangingPunct="0">
              <a:defRPr sz="2000">
                <a:solidFill>
                  <a:schemeClr val="tx1"/>
                </a:solidFill>
                <a:latin typeface="Arial" charset="0"/>
                <a:ea typeface="ＭＳ Ｐゴシック" charset="0"/>
                <a:cs typeface="ＭＳ Ｐゴシック" charset="0"/>
              </a:defRPr>
            </a:lvl9pPr>
          </a:lstStyle>
          <a:p>
            <a:pPr algn="ctr"/>
            <a:r>
              <a:rPr lang="en-US" sz="1600" dirty="0"/>
              <a:t>Model Output</a:t>
            </a:r>
          </a:p>
        </p:txBody>
      </p:sp>
      <p:sp>
        <p:nvSpPr>
          <p:cNvPr id="3111" name="TextBox 72"/>
          <p:cNvSpPr txBox="1">
            <a:spLocks noChangeArrowheads="1"/>
          </p:cNvSpPr>
          <p:nvPr/>
        </p:nvSpPr>
        <p:spPr bwMode="auto">
          <a:xfrm rot="18201936">
            <a:off x="5639593" y="4405550"/>
            <a:ext cx="1146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eaLnBrk="0" hangingPunct="0">
              <a:defRPr sz="2000">
                <a:solidFill>
                  <a:schemeClr val="tx1"/>
                </a:solidFill>
                <a:latin typeface="Arial" charset="0"/>
                <a:ea typeface="ＭＳ Ｐゴシック" charset="0"/>
                <a:cs typeface="ＭＳ Ｐゴシック" charset="0"/>
              </a:defRPr>
            </a:lvl6pPr>
            <a:lvl7pPr marL="2971800" indent="-228600" eaLnBrk="0" hangingPunct="0">
              <a:defRPr sz="2000">
                <a:solidFill>
                  <a:schemeClr val="tx1"/>
                </a:solidFill>
                <a:latin typeface="Arial" charset="0"/>
                <a:ea typeface="ＭＳ Ｐゴシック" charset="0"/>
                <a:cs typeface="ＭＳ Ｐゴシック" charset="0"/>
              </a:defRPr>
            </a:lvl7pPr>
            <a:lvl8pPr marL="3429000" indent="-228600" eaLnBrk="0" hangingPunct="0">
              <a:defRPr sz="2000">
                <a:solidFill>
                  <a:schemeClr val="tx1"/>
                </a:solidFill>
                <a:latin typeface="Arial" charset="0"/>
                <a:ea typeface="ＭＳ Ｐゴシック" charset="0"/>
                <a:cs typeface="ＭＳ Ｐゴシック" charset="0"/>
              </a:defRPr>
            </a:lvl8pPr>
            <a:lvl9pPr marL="3886200" indent="-228600" eaLnBrk="0" hangingPunct="0">
              <a:defRPr sz="2000">
                <a:solidFill>
                  <a:schemeClr val="tx1"/>
                </a:solidFill>
                <a:latin typeface="Arial" charset="0"/>
                <a:ea typeface="ＭＳ Ｐゴシック" charset="0"/>
                <a:cs typeface="ＭＳ Ｐゴシック" charset="0"/>
              </a:defRPr>
            </a:lvl9pPr>
          </a:lstStyle>
          <a:p>
            <a:pPr algn="ctr"/>
            <a:r>
              <a:rPr lang="en-US" sz="1600" dirty="0"/>
              <a:t>Metadata</a:t>
            </a:r>
          </a:p>
        </p:txBody>
      </p:sp>
      <p:sp>
        <p:nvSpPr>
          <p:cNvPr id="3112" name="TextBox 73"/>
          <p:cNvSpPr txBox="1">
            <a:spLocks noChangeArrowheads="1"/>
          </p:cNvSpPr>
          <p:nvPr/>
        </p:nvSpPr>
        <p:spPr bwMode="auto">
          <a:xfrm rot="19232482">
            <a:off x="5351551" y="5318281"/>
            <a:ext cx="895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eaLnBrk="0" hangingPunct="0">
              <a:defRPr sz="2000">
                <a:solidFill>
                  <a:schemeClr val="tx1"/>
                </a:solidFill>
                <a:latin typeface="Arial" charset="0"/>
                <a:ea typeface="ＭＳ Ｐゴシック" charset="0"/>
                <a:cs typeface="ＭＳ Ｐゴシック" charset="0"/>
              </a:defRPr>
            </a:lvl6pPr>
            <a:lvl7pPr marL="2971800" indent="-228600" eaLnBrk="0" hangingPunct="0">
              <a:defRPr sz="2000">
                <a:solidFill>
                  <a:schemeClr val="tx1"/>
                </a:solidFill>
                <a:latin typeface="Arial" charset="0"/>
                <a:ea typeface="ＭＳ Ｐゴシック" charset="0"/>
                <a:cs typeface="ＭＳ Ｐゴシック" charset="0"/>
              </a:defRPr>
            </a:lvl7pPr>
            <a:lvl8pPr marL="3429000" indent="-228600" eaLnBrk="0" hangingPunct="0">
              <a:defRPr sz="2000">
                <a:solidFill>
                  <a:schemeClr val="tx1"/>
                </a:solidFill>
                <a:latin typeface="Arial" charset="0"/>
                <a:ea typeface="ＭＳ Ｐゴシック" charset="0"/>
                <a:cs typeface="ＭＳ Ｐゴシック" charset="0"/>
              </a:defRPr>
            </a:lvl8pPr>
            <a:lvl9pPr marL="3886200" indent="-228600" eaLnBrk="0" hangingPunct="0">
              <a:defRPr sz="2000">
                <a:solidFill>
                  <a:schemeClr val="tx1"/>
                </a:solidFill>
                <a:latin typeface="Arial" charset="0"/>
                <a:ea typeface="ＭＳ Ｐゴシック" charset="0"/>
                <a:cs typeface="ＭＳ Ｐゴシック" charset="0"/>
              </a:defRPr>
            </a:lvl9pPr>
          </a:lstStyle>
          <a:p>
            <a:pPr algn="ctr"/>
            <a:r>
              <a:rPr lang="en-US" sz="1600" dirty="0"/>
              <a:t>Metrics</a:t>
            </a:r>
          </a:p>
        </p:txBody>
      </p:sp>
      <p:sp>
        <p:nvSpPr>
          <p:cNvPr id="16427" name="TextBox 48"/>
          <p:cNvSpPr txBox="1">
            <a:spLocks noChangeArrowheads="1"/>
          </p:cNvSpPr>
          <p:nvPr/>
        </p:nvSpPr>
        <p:spPr bwMode="auto">
          <a:xfrm>
            <a:off x="152400" y="3104503"/>
            <a:ext cx="1903413" cy="480131"/>
          </a:xfrm>
          <a:prstGeom prst="rect">
            <a:avLst/>
          </a:prstGeom>
          <a:solidFill>
            <a:schemeClr val="bg1">
              <a:lumMod val="75000"/>
            </a:schemeClr>
          </a:solidFill>
          <a:ln>
            <a:noFill/>
          </a:ln>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defRPr/>
            </a:pPr>
            <a:r>
              <a:rPr lang="en-US" altLang="en-US" sz="1400" dirty="0" smtClean="0">
                <a:latin typeface="+mn-lt"/>
                <a:cs typeface="Calibri" pitchFamily="34" charset="0"/>
              </a:rPr>
              <a:t>Science Computing Facilities (SCFs)</a:t>
            </a:r>
            <a:endParaRPr lang="en-US" altLang="en-US" sz="1400" i="1" dirty="0" smtClean="0">
              <a:latin typeface="+mn-lt"/>
              <a:cs typeface="Calibri" pitchFamily="34" charset="0"/>
            </a:endParaRPr>
          </a:p>
        </p:txBody>
      </p:sp>
      <p:sp>
        <p:nvSpPr>
          <p:cNvPr id="3114" name="TextBox 59"/>
          <p:cNvSpPr txBox="1">
            <a:spLocks noChangeArrowheads="1"/>
          </p:cNvSpPr>
          <p:nvPr/>
        </p:nvSpPr>
        <p:spPr bwMode="auto">
          <a:xfrm>
            <a:off x="3543300" y="3854450"/>
            <a:ext cx="21034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b="1" dirty="0"/>
              <a:t>EOSDIS Core System /</a:t>
            </a:r>
          </a:p>
          <a:p>
            <a:pPr algn="ctr" eaLnBrk="1" hangingPunct="1"/>
            <a:r>
              <a:rPr lang="en-US" sz="1400" b="1" dirty="0"/>
              <a:t> Discipline specific</a:t>
            </a:r>
          </a:p>
          <a:p>
            <a:pPr algn="ctr" eaLnBrk="1" hangingPunct="1"/>
            <a:r>
              <a:rPr lang="en-US" sz="1400" b="1" dirty="0"/>
              <a:t>systems</a:t>
            </a:r>
          </a:p>
        </p:txBody>
      </p:sp>
      <p:sp>
        <p:nvSpPr>
          <p:cNvPr id="3115" name="TextBox 70"/>
          <p:cNvSpPr txBox="1">
            <a:spLocks noChangeArrowheads="1"/>
          </p:cNvSpPr>
          <p:nvPr/>
        </p:nvSpPr>
        <p:spPr bwMode="auto">
          <a:xfrm rot="3305089">
            <a:off x="5323942" y="2253615"/>
            <a:ext cx="1568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eaLnBrk="0" hangingPunct="0">
              <a:defRPr sz="2000">
                <a:solidFill>
                  <a:schemeClr val="tx1"/>
                </a:solidFill>
                <a:latin typeface="Arial" charset="0"/>
                <a:ea typeface="ＭＳ Ｐゴシック" charset="0"/>
                <a:cs typeface="ＭＳ Ｐゴシック" charset="0"/>
              </a:defRPr>
            </a:lvl6pPr>
            <a:lvl7pPr marL="2971800" indent="-228600" eaLnBrk="0" hangingPunct="0">
              <a:defRPr sz="2000">
                <a:solidFill>
                  <a:schemeClr val="tx1"/>
                </a:solidFill>
                <a:latin typeface="Arial" charset="0"/>
                <a:ea typeface="ＭＳ Ｐゴシック" charset="0"/>
                <a:cs typeface="ＭＳ Ｐゴシック" charset="0"/>
              </a:defRPr>
            </a:lvl7pPr>
            <a:lvl8pPr marL="3429000" indent="-228600" eaLnBrk="0" hangingPunct="0">
              <a:defRPr sz="2000">
                <a:solidFill>
                  <a:schemeClr val="tx1"/>
                </a:solidFill>
                <a:latin typeface="Arial" charset="0"/>
                <a:ea typeface="ＭＳ Ｐゴシック" charset="0"/>
                <a:cs typeface="ＭＳ Ｐゴシック" charset="0"/>
              </a:defRPr>
            </a:lvl8pPr>
            <a:lvl9pPr marL="3886200" indent="-228600" eaLnBrk="0" hangingPunct="0">
              <a:defRPr sz="2000">
                <a:solidFill>
                  <a:schemeClr val="tx1"/>
                </a:solidFill>
                <a:latin typeface="Arial" charset="0"/>
                <a:ea typeface="ＭＳ Ｐゴシック" charset="0"/>
                <a:cs typeface="ＭＳ Ｐゴシック" charset="0"/>
              </a:defRPr>
            </a:lvl9pPr>
          </a:lstStyle>
          <a:p>
            <a:pPr algn="ctr"/>
            <a:r>
              <a:rPr lang="en-US" sz="1600" dirty="0"/>
              <a:t>Science Data &amp;</a:t>
            </a:r>
          </a:p>
          <a:p>
            <a:pPr algn="ctr"/>
            <a:r>
              <a:rPr lang="en-US" sz="1600" dirty="0"/>
              <a:t>Data Products</a:t>
            </a:r>
          </a:p>
        </p:txBody>
      </p:sp>
      <p:sp>
        <p:nvSpPr>
          <p:cNvPr id="49" name="TextBox 8"/>
          <p:cNvSpPr txBox="1">
            <a:spLocks noChangeArrowheads="1"/>
          </p:cNvSpPr>
          <p:nvPr/>
        </p:nvSpPr>
        <p:spPr bwMode="auto">
          <a:xfrm>
            <a:off x="141891" y="4089154"/>
            <a:ext cx="1904596" cy="261610"/>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eaLnBrk="0" hangingPunct="0">
              <a:defRPr sz="2000">
                <a:solidFill>
                  <a:schemeClr val="tx1"/>
                </a:solidFill>
                <a:latin typeface="Arial" charset="0"/>
                <a:ea typeface="ＭＳ Ｐゴシック" charset="0"/>
                <a:cs typeface="ＭＳ Ｐゴシック" charset="0"/>
              </a:defRPr>
            </a:lvl6pPr>
            <a:lvl7pPr marL="2971800" indent="-228600" eaLnBrk="0" hangingPunct="0">
              <a:defRPr sz="2000">
                <a:solidFill>
                  <a:schemeClr val="tx1"/>
                </a:solidFill>
                <a:latin typeface="Arial" charset="0"/>
                <a:ea typeface="ＭＳ Ｐゴシック" charset="0"/>
                <a:cs typeface="ＭＳ Ｐゴシック" charset="0"/>
              </a:defRPr>
            </a:lvl7pPr>
            <a:lvl8pPr marL="3429000" indent="-228600" eaLnBrk="0" hangingPunct="0">
              <a:defRPr sz="2000">
                <a:solidFill>
                  <a:schemeClr val="tx1"/>
                </a:solidFill>
                <a:latin typeface="Arial" charset="0"/>
                <a:ea typeface="ＭＳ Ｐゴシック" charset="0"/>
                <a:cs typeface="ＭＳ Ｐゴシック" charset="0"/>
              </a:defRPr>
            </a:lvl8pPr>
            <a:lvl9pPr marL="3886200" indent="-228600" eaLnBrk="0" hangingPunct="0">
              <a:defRPr sz="2000">
                <a:solidFill>
                  <a:schemeClr val="tx1"/>
                </a:solidFill>
                <a:latin typeface="Arial" charset="0"/>
                <a:ea typeface="ＭＳ Ｐゴシック" charset="0"/>
                <a:cs typeface="ＭＳ Ｐゴシック" charset="0"/>
              </a:defRPr>
            </a:lvl9pPr>
          </a:lstStyle>
          <a:p>
            <a:r>
              <a:rPr lang="en-US" sz="1100" dirty="0" smtClean="0"/>
              <a:t> NOAA </a:t>
            </a:r>
            <a:r>
              <a:rPr lang="en-US" sz="1100" dirty="0"/>
              <a:t>NCEP Precipitation</a:t>
            </a:r>
          </a:p>
        </p:txBody>
      </p:sp>
      <p:sp>
        <p:nvSpPr>
          <p:cNvPr id="51" name="TextBox 8"/>
          <p:cNvSpPr txBox="1">
            <a:spLocks noChangeArrowheads="1"/>
          </p:cNvSpPr>
          <p:nvPr/>
        </p:nvSpPr>
        <p:spPr bwMode="auto">
          <a:xfrm>
            <a:off x="141891" y="4452561"/>
            <a:ext cx="1921850" cy="261610"/>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eaLnBrk="0" hangingPunct="0">
              <a:defRPr sz="2000">
                <a:solidFill>
                  <a:schemeClr val="tx1"/>
                </a:solidFill>
                <a:latin typeface="Arial" charset="0"/>
                <a:ea typeface="ＭＳ Ｐゴシック" charset="0"/>
                <a:cs typeface="ＭＳ Ｐゴシック" charset="0"/>
              </a:defRPr>
            </a:lvl6pPr>
            <a:lvl7pPr marL="2971800" indent="-228600" eaLnBrk="0" hangingPunct="0">
              <a:defRPr sz="2000">
                <a:solidFill>
                  <a:schemeClr val="tx1"/>
                </a:solidFill>
                <a:latin typeface="Arial" charset="0"/>
                <a:ea typeface="ＭＳ Ｐゴシック" charset="0"/>
                <a:cs typeface="ＭＳ Ｐゴシック" charset="0"/>
              </a:defRPr>
            </a:lvl7pPr>
            <a:lvl8pPr marL="3429000" indent="-228600" eaLnBrk="0" hangingPunct="0">
              <a:defRPr sz="2000">
                <a:solidFill>
                  <a:schemeClr val="tx1"/>
                </a:solidFill>
                <a:latin typeface="Arial" charset="0"/>
                <a:ea typeface="ＭＳ Ｐゴシック" charset="0"/>
                <a:cs typeface="ＭＳ Ｐゴシック" charset="0"/>
              </a:defRPr>
            </a:lvl8pPr>
            <a:lvl9pPr marL="3886200" indent="-228600" eaLnBrk="0" hangingPunct="0">
              <a:defRPr sz="2000">
                <a:solidFill>
                  <a:schemeClr val="tx1"/>
                </a:solidFill>
                <a:latin typeface="Arial" charset="0"/>
                <a:ea typeface="ＭＳ Ｐゴシック" charset="0"/>
                <a:cs typeface="ＭＳ Ｐゴシック" charset="0"/>
              </a:defRPr>
            </a:lvl9pPr>
          </a:lstStyle>
          <a:p>
            <a:r>
              <a:rPr lang="en-US" sz="1100" dirty="0" smtClean="0"/>
              <a:t>Precise Orbit Determination</a:t>
            </a:r>
            <a:endParaRPr lang="en-US" sz="1100" dirty="0"/>
          </a:p>
        </p:txBody>
      </p:sp>
      <p:cxnSp>
        <p:nvCxnSpPr>
          <p:cNvPr id="53" name="Straight Arrow Connector 52"/>
          <p:cNvCxnSpPr>
            <a:cxnSpLocks noChangeShapeType="1"/>
          </p:cNvCxnSpPr>
          <p:nvPr/>
        </p:nvCxnSpPr>
        <p:spPr bwMode="auto">
          <a:xfrm>
            <a:off x="2044700" y="3330633"/>
            <a:ext cx="1238250" cy="13935"/>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0" name="Straight Arrow Connector 59"/>
          <p:cNvCxnSpPr>
            <a:cxnSpLocks noChangeShapeType="1"/>
          </p:cNvCxnSpPr>
          <p:nvPr/>
        </p:nvCxnSpPr>
        <p:spPr bwMode="auto">
          <a:xfrm flipV="1">
            <a:off x="2046487" y="4130594"/>
            <a:ext cx="1317686" cy="462044"/>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110" name="TextBox 71"/>
          <p:cNvSpPr txBox="1">
            <a:spLocks noChangeArrowheads="1"/>
          </p:cNvSpPr>
          <p:nvPr/>
        </p:nvSpPr>
        <p:spPr bwMode="auto">
          <a:xfrm rot="3988216">
            <a:off x="2022601" y="4105344"/>
            <a:ext cx="13827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eaLnBrk="0" hangingPunct="0">
              <a:defRPr sz="2000">
                <a:solidFill>
                  <a:schemeClr val="tx1"/>
                </a:solidFill>
                <a:latin typeface="Arial" charset="0"/>
                <a:ea typeface="ＭＳ Ｐゴシック" charset="0"/>
                <a:cs typeface="ＭＳ Ｐゴシック" charset="0"/>
              </a:defRPr>
            </a:lvl6pPr>
            <a:lvl7pPr marL="2971800" indent="-228600" eaLnBrk="0" hangingPunct="0">
              <a:defRPr sz="2000">
                <a:solidFill>
                  <a:schemeClr val="tx1"/>
                </a:solidFill>
                <a:latin typeface="Arial" charset="0"/>
                <a:ea typeface="ＭＳ Ｐゴシック" charset="0"/>
                <a:cs typeface="ＭＳ Ｐゴシック" charset="0"/>
              </a:defRPr>
            </a:lvl7pPr>
            <a:lvl8pPr marL="3429000" indent="-228600" eaLnBrk="0" hangingPunct="0">
              <a:defRPr sz="2000">
                <a:solidFill>
                  <a:schemeClr val="tx1"/>
                </a:solidFill>
                <a:latin typeface="Arial" charset="0"/>
                <a:ea typeface="ＭＳ Ｐゴシック" charset="0"/>
                <a:cs typeface="ＭＳ Ｐゴシック" charset="0"/>
              </a:defRPr>
            </a:lvl8pPr>
            <a:lvl9pPr marL="3886200" indent="-228600" eaLnBrk="0" hangingPunct="0">
              <a:defRPr sz="2000">
                <a:solidFill>
                  <a:schemeClr val="tx1"/>
                </a:solidFill>
                <a:latin typeface="Arial" charset="0"/>
                <a:ea typeface="ＭＳ Ｐゴシック" charset="0"/>
                <a:cs typeface="ＭＳ Ｐゴシック" charset="0"/>
              </a:defRPr>
            </a:lvl9pPr>
          </a:lstStyle>
          <a:p>
            <a:pPr algn="ctr"/>
            <a:r>
              <a:rPr lang="en-US" sz="1600" dirty="0"/>
              <a:t>Ancillary Data</a:t>
            </a:r>
          </a:p>
        </p:txBody>
      </p:sp>
      <p:sp>
        <p:nvSpPr>
          <p:cNvPr id="3108" name="TextBox 68"/>
          <p:cNvSpPr txBox="1">
            <a:spLocks noChangeArrowheads="1"/>
          </p:cNvSpPr>
          <p:nvPr/>
        </p:nvSpPr>
        <p:spPr bwMode="auto">
          <a:xfrm rot="17474276">
            <a:off x="1902154" y="2872370"/>
            <a:ext cx="1568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eaLnBrk="0" hangingPunct="0">
              <a:defRPr sz="2000">
                <a:solidFill>
                  <a:schemeClr val="tx1"/>
                </a:solidFill>
                <a:latin typeface="Arial" charset="0"/>
                <a:ea typeface="ＭＳ Ｐゴシック" charset="0"/>
                <a:cs typeface="ＭＳ Ｐゴシック" charset="0"/>
              </a:defRPr>
            </a:lvl6pPr>
            <a:lvl7pPr marL="2971800" indent="-228600" eaLnBrk="0" hangingPunct="0">
              <a:defRPr sz="2000">
                <a:solidFill>
                  <a:schemeClr val="tx1"/>
                </a:solidFill>
                <a:latin typeface="Arial" charset="0"/>
                <a:ea typeface="ＭＳ Ｐゴシック" charset="0"/>
                <a:cs typeface="ＭＳ Ｐゴシック" charset="0"/>
              </a:defRPr>
            </a:lvl7pPr>
            <a:lvl8pPr marL="3429000" indent="-228600" eaLnBrk="0" hangingPunct="0">
              <a:defRPr sz="2000">
                <a:solidFill>
                  <a:schemeClr val="tx1"/>
                </a:solidFill>
                <a:latin typeface="Arial" charset="0"/>
                <a:ea typeface="ＭＳ Ｐゴシック" charset="0"/>
                <a:cs typeface="ＭＳ Ｐゴシック" charset="0"/>
              </a:defRPr>
            </a:lvl8pPr>
            <a:lvl9pPr marL="3886200" indent="-228600" eaLnBrk="0" hangingPunct="0">
              <a:defRPr sz="2000">
                <a:solidFill>
                  <a:schemeClr val="tx1"/>
                </a:solidFill>
                <a:latin typeface="Arial" charset="0"/>
                <a:ea typeface="ＭＳ Ｐゴシック" charset="0"/>
                <a:cs typeface="ＭＳ Ｐゴシック" charset="0"/>
              </a:defRPr>
            </a:lvl9pPr>
          </a:lstStyle>
          <a:p>
            <a:pPr algn="ctr"/>
            <a:r>
              <a:rPr lang="en-US" sz="1600" dirty="0"/>
              <a:t>Science Data</a:t>
            </a:r>
          </a:p>
        </p:txBody>
      </p:sp>
      <p:sp>
        <p:nvSpPr>
          <p:cNvPr id="48" name="TextBox 47"/>
          <p:cNvSpPr txBox="1">
            <a:spLocks/>
          </p:cNvSpPr>
          <p:nvPr/>
        </p:nvSpPr>
        <p:spPr bwMode="auto">
          <a:xfrm>
            <a:off x="41275" y="189496"/>
            <a:ext cx="2127250" cy="1220204"/>
          </a:xfrm>
          <a:prstGeom prst="rect">
            <a:avLst/>
          </a:prstGeom>
          <a:solidFill>
            <a:srgbClr val="6699FF"/>
          </a:solidFill>
        </p:spPr>
        <p:txBody>
          <a:bodyPr anchorCtr="1"/>
          <a:lstStyle/>
          <a:p>
            <a:pPr>
              <a:defRPr/>
            </a:pPr>
            <a:r>
              <a:rPr lang="en-US" dirty="0" smtClean="0">
                <a:solidFill>
                  <a:schemeClr val="bg1"/>
                </a:solidFill>
              </a:rPr>
              <a:t>Acquisition, </a:t>
            </a:r>
            <a:r>
              <a:rPr lang="en-US" dirty="0">
                <a:solidFill>
                  <a:schemeClr val="bg1"/>
                </a:solidFill>
              </a:rPr>
              <a:t>e.g</a:t>
            </a:r>
            <a:r>
              <a:rPr lang="en-US" dirty="0" smtClean="0">
                <a:solidFill>
                  <a:schemeClr val="bg1"/>
                </a:solidFill>
              </a:rPr>
              <a:t>.,</a:t>
            </a:r>
            <a:endParaRPr lang="en-US" dirty="0">
              <a:solidFill>
                <a:schemeClr val="bg1"/>
              </a:solidFill>
            </a:endParaRPr>
          </a:p>
        </p:txBody>
      </p:sp>
      <p:sp>
        <p:nvSpPr>
          <p:cNvPr id="50" name="TextBox 8"/>
          <p:cNvSpPr txBox="1">
            <a:spLocks noChangeArrowheads="1"/>
          </p:cNvSpPr>
          <p:nvPr/>
        </p:nvSpPr>
        <p:spPr bwMode="auto">
          <a:xfrm>
            <a:off x="192691" y="558554"/>
            <a:ext cx="1877410" cy="430887"/>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eaLnBrk="0" hangingPunct="0">
              <a:defRPr sz="2000">
                <a:solidFill>
                  <a:schemeClr val="tx1"/>
                </a:solidFill>
                <a:latin typeface="Arial" charset="0"/>
                <a:ea typeface="ＭＳ Ｐゴシック" charset="0"/>
                <a:cs typeface="ＭＳ Ｐゴシック" charset="0"/>
              </a:defRPr>
            </a:lvl6pPr>
            <a:lvl7pPr marL="2971800" indent="-228600" eaLnBrk="0" hangingPunct="0">
              <a:defRPr sz="2000">
                <a:solidFill>
                  <a:schemeClr val="tx1"/>
                </a:solidFill>
                <a:latin typeface="Arial" charset="0"/>
                <a:ea typeface="ＭＳ Ｐゴシック" charset="0"/>
                <a:cs typeface="ＭＳ Ｐゴシック" charset="0"/>
              </a:defRPr>
            </a:lvl7pPr>
            <a:lvl8pPr marL="3429000" indent="-228600" eaLnBrk="0" hangingPunct="0">
              <a:defRPr sz="2000">
                <a:solidFill>
                  <a:schemeClr val="tx1"/>
                </a:solidFill>
                <a:latin typeface="Arial" charset="0"/>
                <a:ea typeface="ＭＳ Ｐゴシック" charset="0"/>
                <a:cs typeface="ＭＳ Ｐゴシック" charset="0"/>
              </a:defRPr>
            </a:lvl8pPr>
            <a:lvl9pPr marL="3886200" indent="-228600" eaLnBrk="0" hangingPunct="0">
              <a:defRPr sz="2000">
                <a:solidFill>
                  <a:schemeClr val="tx1"/>
                </a:solidFill>
                <a:latin typeface="Arial" charset="0"/>
                <a:ea typeface="ＭＳ Ｐゴシック" charset="0"/>
                <a:cs typeface="ＭＳ Ｐゴシック" charset="0"/>
              </a:defRPr>
            </a:lvl9pPr>
          </a:lstStyle>
          <a:p>
            <a:r>
              <a:rPr lang="en-US" sz="1100" dirty="0" smtClean="0"/>
              <a:t> EOS Data Operations System (EDOS)</a:t>
            </a:r>
            <a:endParaRPr lang="en-US" sz="1100" dirty="0"/>
          </a:p>
        </p:txBody>
      </p:sp>
      <p:sp>
        <p:nvSpPr>
          <p:cNvPr id="52" name="TextBox 8"/>
          <p:cNvSpPr txBox="1">
            <a:spLocks noChangeArrowheads="1"/>
          </p:cNvSpPr>
          <p:nvPr/>
        </p:nvSpPr>
        <p:spPr bwMode="auto">
          <a:xfrm>
            <a:off x="192691" y="1036261"/>
            <a:ext cx="1921850" cy="261610"/>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ヒラギノ角ゴ Pro W3" charset="0"/>
                <a:cs typeface="ヒラギノ角ゴ Pro W3" charset="0"/>
              </a:defRPr>
            </a:lvl3pPr>
            <a:lvl4pPr marL="1600200" indent="-228600">
              <a:defRPr sz="2000">
                <a:solidFill>
                  <a:schemeClr val="tx1"/>
                </a:solidFill>
                <a:latin typeface="Arial" charset="0"/>
                <a:ea typeface="ヒラギノ角ゴ Pro W3" charset="0"/>
                <a:cs typeface="ヒラギノ角ゴ Pro W3" charset="0"/>
              </a:defRPr>
            </a:lvl4pPr>
            <a:lvl5pPr marL="2057400" indent="-228600">
              <a:defRPr sz="2000">
                <a:solidFill>
                  <a:schemeClr val="tx1"/>
                </a:solidFill>
                <a:latin typeface="Arial" charset="0"/>
                <a:ea typeface="ＭＳ Ｐゴシック" charset="0"/>
                <a:cs typeface="ＭＳ Ｐゴシック" charset="0"/>
              </a:defRPr>
            </a:lvl5pPr>
            <a:lvl6pPr marL="2514600" indent="-228600" eaLnBrk="0" hangingPunct="0">
              <a:defRPr sz="2000">
                <a:solidFill>
                  <a:schemeClr val="tx1"/>
                </a:solidFill>
                <a:latin typeface="Arial" charset="0"/>
                <a:ea typeface="ＭＳ Ｐゴシック" charset="0"/>
                <a:cs typeface="ＭＳ Ｐゴシック" charset="0"/>
              </a:defRPr>
            </a:lvl6pPr>
            <a:lvl7pPr marL="2971800" indent="-228600" eaLnBrk="0" hangingPunct="0">
              <a:defRPr sz="2000">
                <a:solidFill>
                  <a:schemeClr val="tx1"/>
                </a:solidFill>
                <a:latin typeface="Arial" charset="0"/>
                <a:ea typeface="ＭＳ Ｐゴシック" charset="0"/>
                <a:cs typeface="ＭＳ Ｐゴシック" charset="0"/>
              </a:defRPr>
            </a:lvl7pPr>
            <a:lvl8pPr marL="3429000" indent="-228600" eaLnBrk="0" hangingPunct="0">
              <a:defRPr sz="2000">
                <a:solidFill>
                  <a:schemeClr val="tx1"/>
                </a:solidFill>
                <a:latin typeface="Arial" charset="0"/>
                <a:ea typeface="ＭＳ Ｐゴシック" charset="0"/>
                <a:cs typeface="ＭＳ Ｐゴシック" charset="0"/>
              </a:defRPr>
            </a:lvl8pPr>
            <a:lvl9pPr marL="3886200" indent="-228600" eaLnBrk="0" hangingPunct="0">
              <a:defRPr sz="2000">
                <a:solidFill>
                  <a:schemeClr val="tx1"/>
                </a:solidFill>
                <a:latin typeface="Arial" charset="0"/>
                <a:ea typeface="ＭＳ Ｐゴシック" charset="0"/>
                <a:cs typeface="ＭＳ Ｐゴシック" charset="0"/>
              </a:defRPr>
            </a:lvl9pPr>
          </a:lstStyle>
          <a:p>
            <a:r>
              <a:rPr lang="en-US" sz="1100" dirty="0" smtClean="0"/>
              <a:t>NASA Sentinel Gateway</a:t>
            </a:r>
            <a:endParaRPr lang="en-US" sz="1100" dirty="0"/>
          </a:p>
        </p:txBody>
      </p:sp>
      <p:sp>
        <p:nvSpPr>
          <p:cNvPr id="2" name="Slide Number Placeholder 1"/>
          <p:cNvSpPr>
            <a:spLocks noGrp="1"/>
          </p:cNvSpPr>
          <p:nvPr>
            <p:ph type="sldNum" sz="quarter" idx="10"/>
          </p:nvPr>
        </p:nvSpPr>
        <p:spPr/>
        <p:txBody>
          <a:bodyPr/>
          <a:lstStyle/>
          <a:p>
            <a:fld id="{EA73A69F-5CD1-4646-B217-3A7E8E562A92}" type="slidenum">
              <a:rPr lang="en-US" altLang="en-US" sz="1200" smtClean="0">
                <a:solidFill>
                  <a:srgbClr val="000000"/>
                </a:solidFill>
              </a:rPr>
              <a:pPr/>
              <a:t>8</a:t>
            </a:fld>
            <a:endParaRPr lang="en-US" altLang="en-US" sz="1200" dirty="0">
              <a:solidFill>
                <a:srgbClr val="000000"/>
              </a:solidFill>
            </a:endParaRPr>
          </a:p>
        </p:txBody>
      </p:sp>
    </p:spTree>
    <p:extLst>
      <p:ext uri="{BB962C8B-B14F-4D97-AF65-F5344CB8AC3E}">
        <p14:creationId xmlns:p14="http://schemas.microsoft.com/office/powerpoint/2010/main" val="1456685127"/>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p:cNvSpPr>
            <a:spLocks noGrp="1"/>
          </p:cNvSpPr>
          <p:nvPr>
            <p:ph type="title"/>
          </p:nvPr>
        </p:nvSpPr>
        <p:spPr>
          <a:xfrm>
            <a:off x="177800" y="36513"/>
            <a:ext cx="7993063" cy="854075"/>
          </a:xfrm>
        </p:spPr>
        <p:txBody>
          <a:bodyPr/>
          <a:lstStyle/>
          <a:p>
            <a:r>
              <a:rPr lang="en-US" altLang="en-US" dirty="0" smtClean="0"/>
              <a:t>EOSDIS-wide Elements and Capabilities</a:t>
            </a:r>
          </a:p>
        </p:txBody>
      </p:sp>
      <p:sp>
        <p:nvSpPr>
          <p:cNvPr id="53250" name="Content Placeholder 5"/>
          <p:cNvSpPr>
            <a:spLocks noGrp="1"/>
          </p:cNvSpPr>
          <p:nvPr>
            <p:ph idx="1"/>
          </p:nvPr>
        </p:nvSpPr>
        <p:spPr>
          <a:xfrm>
            <a:off x="325438" y="1199087"/>
            <a:ext cx="8472333" cy="5213350"/>
          </a:xfrm>
        </p:spPr>
        <p:txBody>
          <a:bodyPr/>
          <a:lstStyle/>
          <a:p>
            <a:pPr marL="314325" indent="-314325">
              <a:lnSpc>
                <a:spcPct val="90000"/>
              </a:lnSpc>
              <a:spcAft>
                <a:spcPts val="600"/>
              </a:spcAft>
            </a:pPr>
            <a:r>
              <a:rPr lang="en-US" altLang="en-US" sz="1600" b="1" dirty="0" err="1" smtClean="0">
                <a:cs typeface="Arial" panose="020B0604020202020204" pitchFamily="34" charset="0"/>
              </a:rPr>
              <a:t>EarthData</a:t>
            </a:r>
            <a:r>
              <a:rPr lang="en-US" altLang="en-US" sz="1400" dirty="0" smtClean="0">
                <a:cs typeface="Arial" panose="020B0604020202020204" pitchFamily="34" charset="0"/>
              </a:rPr>
              <a:t>:  the EOSDIS website (</a:t>
            </a:r>
            <a:r>
              <a:rPr lang="en-US" altLang="en-US" sz="1400" i="1" dirty="0" err="1" smtClean="0">
                <a:cs typeface="Arial" panose="020B0604020202020204" pitchFamily="34" charset="0"/>
              </a:rPr>
              <a:t>Earthdata.nasa.gov</a:t>
            </a:r>
            <a:r>
              <a:rPr lang="en-US" altLang="en-US" sz="1400" dirty="0" smtClean="0">
                <a:cs typeface="Arial" panose="020B0604020202020204" pitchFamily="34" charset="0"/>
              </a:rPr>
              <a:t>) provides a focal point for cross-DAAC and EOSDIS content and news sharing, and access to Earth science data and services</a:t>
            </a:r>
            <a:endParaRPr lang="en-US" altLang="en-US" sz="1400" b="1" dirty="0" smtClean="0">
              <a:cs typeface="Arial" panose="020B0604020202020204" pitchFamily="34" charset="0"/>
            </a:endParaRPr>
          </a:p>
          <a:p>
            <a:pPr marL="314325" indent="-314325">
              <a:lnSpc>
                <a:spcPct val="90000"/>
              </a:lnSpc>
              <a:spcAft>
                <a:spcPts val="600"/>
              </a:spcAft>
            </a:pPr>
            <a:r>
              <a:rPr lang="en-US" altLang="en-US" sz="1600" b="1" dirty="0" smtClean="0">
                <a:cs typeface="Arial" panose="020B0604020202020204" pitchFamily="34" charset="0"/>
              </a:rPr>
              <a:t>Common Metadata Repository (CMR)</a:t>
            </a:r>
            <a:r>
              <a:rPr lang="en-US" altLang="en-US" sz="1400" b="1" dirty="0" smtClean="0">
                <a:cs typeface="Arial" panose="020B0604020202020204" pitchFamily="34" charset="0"/>
              </a:rPr>
              <a:t>:  </a:t>
            </a:r>
            <a:r>
              <a:rPr lang="en-US" altLang="en-US" sz="1400" dirty="0" smtClean="0">
                <a:cs typeface="Arial" panose="020B0604020202020204" pitchFamily="34" charset="0"/>
              </a:rPr>
              <a:t>metadata catalog of NASA's EOS data and related data services (e.g. reformatting, pattern recognition) as well as Collection-level metadata for ~ 25,000 data sets from broad international community. Essential underlying component for data discovery and access.</a:t>
            </a:r>
          </a:p>
          <a:p>
            <a:pPr marL="314325" lvl="1" indent="-314325">
              <a:lnSpc>
                <a:spcPct val="90000"/>
              </a:lnSpc>
              <a:spcAft>
                <a:spcPts val="600"/>
              </a:spcAft>
              <a:buSzPct val="70000"/>
              <a:buBlip>
                <a:blip r:embed="rId2"/>
              </a:buBlip>
            </a:pPr>
            <a:r>
              <a:rPr lang="en-US" altLang="en-US" sz="1600" b="1" dirty="0" err="1" smtClean="0">
                <a:cs typeface="Arial" panose="020B0604020202020204" pitchFamily="34" charset="0"/>
              </a:rPr>
              <a:t>EarthData</a:t>
            </a:r>
            <a:r>
              <a:rPr lang="en-US" altLang="en-US" sz="1600" b="1" dirty="0" smtClean="0">
                <a:cs typeface="Arial" panose="020B0604020202020204" pitchFamily="34" charset="0"/>
              </a:rPr>
              <a:t> Search Client (EDSC)</a:t>
            </a:r>
            <a:r>
              <a:rPr lang="en-US" altLang="en-US" sz="1400" dirty="0" smtClean="0">
                <a:cs typeface="Arial" panose="020B0604020202020204" pitchFamily="34" charset="0"/>
              </a:rPr>
              <a:t>: </a:t>
            </a:r>
            <a:r>
              <a:rPr lang="en-US" sz="1400" dirty="0"/>
              <a:t>easy-to-use access to EOSDIS services for Earth science data discovery, filtering, visualization, allowing users </a:t>
            </a:r>
            <a:r>
              <a:rPr lang="en-US" sz="1400" dirty="0" smtClean="0"/>
              <a:t>to download </a:t>
            </a:r>
            <a:r>
              <a:rPr lang="en-US" sz="1400" dirty="0"/>
              <a:t>and access Earth observation </a:t>
            </a:r>
            <a:r>
              <a:rPr lang="en-US" sz="1400" dirty="0" smtClean="0"/>
              <a:t>data</a:t>
            </a:r>
            <a:endParaRPr lang="en-US" altLang="en-US" sz="1400" dirty="0" smtClean="0">
              <a:cs typeface="Arial" panose="020B0604020202020204" pitchFamily="34" charset="0"/>
            </a:endParaRPr>
          </a:p>
          <a:p>
            <a:pPr marL="314325" indent="-314325">
              <a:lnSpc>
                <a:spcPct val="90000"/>
              </a:lnSpc>
              <a:spcAft>
                <a:spcPts val="600"/>
              </a:spcAft>
            </a:pPr>
            <a:r>
              <a:rPr lang="en-US" altLang="en-US" sz="1600" b="1" dirty="0" smtClean="0">
                <a:cs typeface="Arial" panose="020B0604020202020204" pitchFamily="34" charset="0"/>
              </a:rPr>
              <a:t>Near Real-Time Capabilities:  </a:t>
            </a:r>
            <a:r>
              <a:rPr lang="en-US" altLang="en-US" sz="1400" dirty="0" smtClean="0">
                <a:cs typeface="Arial" panose="020B0604020202020204" pitchFamily="34" charset="0"/>
              </a:rPr>
              <a:t>Provided by “</a:t>
            </a:r>
            <a:r>
              <a:rPr lang="en-US" altLang="en-US" sz="1400" b="1" dirty="0" smtClean="0">
                <a:cs typeface="Arial" panose="020B0604020202020204" pitchFamily="34" charset="0"/>
              </a:rPr>
              <a:t>LANCE</a:t>
            </a:r>
            <a:r>
              <a:rPr lang="en-US" altLang="en-US" sz="1400" dirty="0" smtClean="0">
                <a:cs typeface="Arial" panose="020B0604020202020204" pitchFamily="34" charset="0"/>
              </a:rPr>
              <a:t>” (Land Atmosphere Near real-time Capability for EOS) which produces products within &lt; 3 hours of observation. Near real-time capabilities are co-located with the standard science production facilities.</a:t>
            </a:r>
          </a:p>
          <a:p>
            <a:pPr marL="314325" indent="-314325">
              <a:lnSpc>
                <a:spcPct val="90000"/>
              </a:lnSpc>
              <a:spcAft>
                <a:spcPts val="600"/>
              </a:spcAft>
            </a:pPr>
            <a:r>
              <a:rPr lang="en-US" altLang="en-US" sz="1600" b="1" dirty="0" smtClean="0">
                <a:cs typeface="Arial" panose="020B0604020202020204" pitchFamily="34" charset="0"/>
              </a:rPr>
              <a:t>Global Image Browse System / </a:t>
            </a:r>
            <a:r>
              <a:rPr lang="en-US" altLang="en-US" sz="1600" b="1" dirty="0" err="1" smtClean="0">
                <a:cs typeface="Arial" panose="020B0604020202020204" pitchFamily="34" charset="0"/>
              </a:rPr>
              <a:t>WorldView</a:t>
            </a:r>
            <a:r>
              <a:rPr lang="en-US" altLang="en-US" sz="1400" dirty="0" smtClean="0">
                <a:cs typeface="Arial" panose="020B0604020202020204" pitchFamily="34" charset="0"/>
              </a:rPr>
              <a:t>:  GIBS provides access to full resolution imagery derived from NASA products; Worldview Client allows users to explore GIBS imagery in a Google-Maps like manner. </a:t>
            </a:r>
          </a:p>
          <a:p>
            <a:pPr marL="314325" indent="-314325">
              <a:lnSpc>
                <a:spcPct val="90000"/>
              </a:lnSpc>
              <a:spcAft>
                <a:spcPts val="600"/>
              </a:spcAft>
            </a:pPr>
            <a:r>
              <a:rPr lang="en-US" altLang="en-US" sz="1600" b="1" dirty="0" smtClean="0">
                <a:cs typeface="Arial" panose="020B0604020202020204" pitchFamily="34" charset="0"/>
              </a:rPr>
              <a:t>ESDIS Metrics System (EMS): </a:t>
            </a:r>
            <a:r>
              <a:rPr lang="en-US" altLang="en-US" sz="1400" dirty="0" smtClean="0">
                <a:cs typeface="Arial" panose="020B0604020202020204" pitchFamily="34" charset="0"/>
              </a:rPr>
              <a:t>collects and reports on data ingest, production, archive, and distribution across all EOSDIS data centers</a:t>
            </a:r>
          </a:p>
          <a:p>
            <a:pPr marL="314325" indent="-314325">
              <a:lnSpc>
                <a:spcPct val="90000"/>
              </a:lnSpc>
              <a:spcAft>
                <a:spcPts val="600"/>
              </a:spcAft>
            </a:pPr>
            <a:r>
              <a:rPr lang="en-US" altLang="en-US" sz="1600" b="1" dirty="0" err="1" smtClean="0">
                <a:cs typeface="Arial" panose="020B0604020202020204" pitchFamily="34" charset="0"/>
              </a:rPr>
              <a:t>Earthdata</a:t>
            </a:r>
            <a:r>
              <a:rPr lang="en-US" altLang="en-US" sz="1600" b="1" dirty="0" smtClean="0">
                <a:cs typeface="Arial" panose="020B0604020202020204" pitchFamily="34" charset="0"/>
              </a:rPr>
              <a:t> Log-in (User Registration System)</a:t>
            </a:r>
            <a:r>
              <a:rPr lang="en-US" altLang="en-US" sz="1400" dirty="0" smtClean="0">
                <a:cs typeface="Arial" panose="020B0604020202020204" pitchFamily="34" charset="0"/>
              </a:rPr>
              <a:t>: </a:t>
            </a:r>
            <a:r>
              <a:rPr lang="en-US" altLang="en-US" sz="1400" dirty="0" smtClean="0"/>
              <a:t>provides a centralized and simplified mechanism for user registration and account management for all EOSDIS system components.</a:t>
            </a:r>
            <a:endParaRPr lang="en-US" altLang="en-US" sz="1400" dirty="0" smtClean="0">
              <a:cs typeface="Arial" panose="020B0604020202020204" pitchFamily="34" charset="0"/>
            </a:endParaRPr>
          </a:p>
          <a:p>
            <a:pPr marL="0" indent="0">
              <a:lnSpc>
                <a:spcPct val="90000"/>
              </a:lnSpc>
              <a:spcAft>
                <a:spcPts val="600"/>
              </a:spcAft>
              <a:buNone/>
            </a:pPr>
            <a:endParaRPr lang="en-US" altLang="en-US" sz="1400" dirty="0" smtClean="0">
              <a:cs typeface="Arial" panose="020B0604020202020204" pitchFamily="34" charset="0"/>
            </a:endParaRPr>
          </a:p>
          <a:p>
            <a:pPr marL="314325" indent="-314325">
              <a:lnSpc>
                <a:spcPct val="90000"/>
              </a:lnSpc>
              <a:spcAft>
                <a:spcPts val="600"/>
              </a:spcAft>
            </a:pPr>
            <a:endParaRPr lang="en-US" altLang="en-US" sz="1400" dirty="0" smtClean="0">
              <a:cs typeface="Arial" panose="020B0604020202020204" pitchFamily="34" charset="0"/>
            </a:endParaRPr>
          </a:p>
          <a:p>
            <a:pPr marL="314325" indent="-314325">
              <a:lnSpc>
                <a:spcPct val="90000"/>
              </a:lnSpc>
              <a:spcAft>
                <a:spcPts val="600"/>
              </a:spcAft>
            </a:pPr>
            <a:endParaRPr lang="en-US" altLang="en-US" sz="1400" dirty="0" smtClean="0">
              <a:cs typeface="Arial" panose="020B0604020202020204" pitchFamily="34" charset="0"/>
            </a:endParaRPr>
          </a:p>
        </p:txBody>
      </p:sp>
      <p:sp>
        <p:nvSpPr>
          <p:cNvPr id="7" name="Content Placeholder 2"/>
          <p:cNvSpPr txBox="1">
            <a:spLocks/>
          </p:cNvSpPr>
          <p:nvPr/>
        </p:nvSpPr>
        <p:spPr bwMode="auto">
          <a:xfrm flipV="1">
            <a:off x="1020763" y="6015038"/>
            <a:ext cx="384651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2575" indent="-282575" algn="l" rtl="0" eaLnBrk="0" fontAlgn="base" hangingPunct="0">
              <a:lnSpc>
                <a:spcPct val="85000"/>
              </a:lnSpc>
              <a:spcBef>
                <a:spcPct val="20000"/>
              </a:spcBef>
              <a:spcAft>
                <a:spcPct val="0"/>
              </a:spcAft>
              <a:buSzPct val="70000"/>
              <a:buFont typeface="Wingdings" pitchFamily="2" charset="2"/>
              <a:buBlip>
                <a:blip r:embed="rId2"/>
              </a:buBlip>
              <a:defRPr sz="2800">
                <a:solidFill>
                  <a:schemeClr val="tx1"/>
                </a:solidFill>
                <a:latin typeface="+mn-lt"/>
                <a:ea typeface="ＭＳ Ｐゴシック" pitchFamily="-65" charset="-128"/>
                <a:cs typeface="ＭＳ Ｐゴシック" pitchFamily="-65" charset="-128"/>
              </a:defRPr>
            </a:lvl1pPr>
            <a:lvl2pPr marL="636588" indent="-239713" algn="l" rtl="0" eaLnBrk="0" fontAlgn="base" hangingPunct="0">
              <a:lnSpc>
                <a:spcPct val="85000"/>
              </a:lnSpc>
              <a:spcBef>
                <a:spcPct val="20000"/>
              </a:spcBef>
              <a:spcAft>
                <a:spcPct val="0"/>
              </a:spcAft>
              <a:buFont typeface="Times" charset="0"/>
              <a:buChar char="•"/>
              <a:defRPr sz="2400">
                <a:solidFill>
                  <a:schemeClr val="tx1"/>
                </a:solidFill>
                <a:latin typeface="+mn-lt"/>
                <a:ea typeface="ＭＳ Ｐゴシック" pitchFamily="-107" charset="-128"/>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ヒラギノ角ゴ Pro W3" pitchFamily="-111" charset="-128"/>
                <a:cs typeface="ヒラギノ角ゴ Pro W3" pitchFamily="-111" charset="-128"/>
              </a:defRPr>
            </a:lvl3pPr>
            <a:lvl4pPr marL="1255713" indent="-223838" algn="l" rtl="0" eaLnBrk="0" fontAlgn="base" hangingPunct="0">
              <a:lnSpc>
                <a:spcPct val="85000"/>
              </a:lnSpc>
              <a:spcBef>
                <a:spcPct val="20000"/>
              </a:spcBef>
              <a:spcAft>
                <a:spcPct val="0"/>
              </a:spcAft>
              <a:buChar char="–"/>
              <a:defRPr sz="1800">
                <a:solidFill>
                  <a:schemeClr val="tx1"/>
                </a:solidFill>
                <a:latin typeface="+mn-lt"/>
                <a:ea typeface="ヒラギノ角ゴ Pro W3" pitchFamily="-111" charset="-128"/>
                <a:cs typeface="ヒラギノ角ゴ Pro W3" charset="0"/>
              </a:defRPr>
            </a:lvl4pPr>
            <a:lvl5pPr marL="1593850" indent="-223838" algn="l" rtl="0" eaLnBrk="0" fontAlgn="base" hangingPunct="0">
              <a:lnSpc>
                <a:spcPct val="85000"/>
              </a:lnSpc>
              <a:spcBef>
                <a:spcPct val="20000"/>
              </a:spcBef>
              <a:spcAft>
                <a:spcPct val="0"/>
              </a:spcAft>
              <a:buChar char="»"/>
              <a:defRPr sz="1800">
                <a:solidFill>
                  <a:schemeClr val="tx1"/>
                </a:solidFill>
                <a:latin typeface="+mn-lt"/>
                <a:ea typeface="ＭＳ Ｐゴシック" pitchFamily="-108" charset="-128"/>
                <a:cs typeface="ＭＳ Ｐゴシック" pitchFamily="-108" charset="-128"/>
              </a:defRPr>
            </a:lvl5pPr>
            <a:lvl6pPr marL="2051050" indent="-223838" algn="l" rtl="0" fontAlgn="base">
              <a:lnSpc>
                <a:spcPct val="85000"/>
              </a:lnSpc>
              <a:spcBef>
                <a:spcPct val="20000"/>
              </a:spcBef>
              <a:spcAft>
                <a:spcPct val="0"/>
              </a:spcAft>
              <a:buChar char="»"/>
              <a:defRPr sz="1800">
                <a:solidFill>
                  <a:schemeClr val="tx1"/>
                </a:solidFill>
                <a:latin typeface="+mn-lt"/>
                <a:ea typeface="ＭＳ Ｐゴシック" pitchFamily="-107" charset="-128"/>
              </a:defRPr>
            </a:lvl6pPr>
            <a:lvl7pPr marL="2508250" indent="-223838" algn="l" rtl="0" fontAlgn="base">
              <a:lnSpc>
                <a:spcPct val="85000"/>
              </a:lnSpc>
              <a:spcBef>
                <a:spcPct val="20000"/>
              </a:spcBef>
              <a:spcAft>
                <a:spcPct val="0"/>
              </a:spcAft>
              <a:buChar char="»"/>
              <a:defRPr sz="1800">
                <a:solidFill>
                  <a:schemeClr val="tx1"/>
                </a:solidFill>
                <a:latin typeface="+mn-lt"/>
                <a:ea typeface="ＭＳ Ｐゴシック" pitchFamily="-107" charset="-128"/>
              </a:defRPr>
            </a:lvl7pPr>
            <a:lvl8pPr marL="2965450" indent="-223838" algn="l" rtl="0" fontAlgn="base">
              <a:lnSpc>
                <a:spcPct val="85000"/>
              </a:lnSpc>
              <a:spcBef>
                <a:spcPct val="20000"/>
              </a:spcBef>
              <a:spcAft>
                <a:spcPct val="0"/>
              </a:spcAft>
              <a:buChar char="»"/>
              <a:defRPr sz="1800">
                <a:solidFill>
                  <a:schemeClr val="tx1"/>
                </a:solidFill>
                <a:latin typeface="+mn-lt"/>
                <a:ea typeface="ＭＳ Ｐゴシック" pitchFamily="-107" charset="-128"/>
              </a:defRPr>
            </a:lvl8pPr>
            <a:lvl9pPr marL="3422650" indent="-223838" algn="l" rtl="0" fontAlgn="base">
              <a:lnSpc>
                <a:spcPct val="85000"/>
              </a:lnSpc>
              <a:spcBef>
                <a:spcPct val="20000"/>
              </a:spcBef>
              <a:spcAft>
                <a:spcPct val="0"/>
              </a:spcAft>
              <a:buChar char="»"/>
              <a:defRPr sz="1800">
                <a:solidFill>
                  <a:schemeClr val="tx1"/>
                </a:solidFill>
                <a:latin typeface="+mn-lt"/>
                <a:ea typeface="ＭＳ Ｐゴシック" pitchFamily="-107" charset="-128"/>
              </a:defRPr>
            </a:lvl9pPr>
          </a:lstStyle>
          <a:p>
            <a:pPr marL="354013" lvl="1" indent="0">
              <a:lnSpc>
                <a:spcPct val="90000"/>
              </a:lnSpc>
              <a:spcAft>
                <a:spcPts val="600"/>
              </a:spcAft>
              <a:buFont typeface="Times" charset="0"/>
              <a:buNone/>
              <a:defRPr/>
            </a:pPr>
            <a:endParaRPr lang="en-US" kern="0" dirty="0"/>
          </a:p>
        </p:txBody>
      </p:sp>
      <p:sp>
        <p:nvSpPr>
          <p:cNvPr id="2" name="Slide Number Placeholder 1"/>
          <p:cNvSpPr>
            <a:spLocks noGrp="1"/>
          </p:cNvSpPr>
          <p:nvPr>
            <p:ph type="sldNum" sz="quarter" idx="10"/>
          </p:nvPr>
        </p:nvSpPr>
        <p:spPr/>
        <p:txBody>
          <a:bodyPr/>
          <a:lstStyle/>
          <a:p>
            <a:fld id="{EA73A69F-5CD1-4646-B217-3A7E8E562A92}" type="slidenum">
              <a:rPr lang="en-US" altLang="en-US" sz="1200" smtClean="0">
                <a:solidFill>
                  <a:srgbClr val="000000"/>
                </a:solidFill>
              </a:rPr>
              <a:pPr/>
              <a:t>9</a:t>
            </a:fld>
            <a:endParaRPr lang="en-US" altLang="en-US" sz="1200" dirty="0">
              <a:solidFill>
                <a:srgbClr val="000000"/>
              </a:solidFill>
            </a:endParaRPr>
          </a:p>
        </p:txBody>
      </p:sp>
    </p:spTree>
    <p:extLst>
      <p:ext uri="{BB962C8B-B14F-4D97-AF65-F5344CB8AC3E}">
        <p14:creationId xmlns:p14="http://schemas.microsoft.com/office/powerpoint/2010/main" val="4054329051"/>
      </p:ext>
    </p:extLst>
  </p:cSld>
  <p:clrMapOvr>
    <a:masterClrMapping/>
  </p:clrMapOvr>
  <p:transition xmlns:p14="http://schemas.microsoft.com/office/powerpoint/2010/main">
    <p:wipe dir="d"/>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MonthlyReview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2609</TotalTime>
  <Words>4435</Words>
  <Application>Microsoft Macintosh PowerPoint</Application>
  <PresentationFormat>On-screen Show (4:3)</PresentationFormat>
  <Paragraphs>1172</Paragraphs>
  <Slides>26</Slides>
  <Notes>13</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Blank</vt:lpstr>
      <vt:lpstr>Custom Design</vt:lpstr>
      <vt:lpstr>1_Blank</vt:lpstr>
      <vt:lpstr>1_Custom Design</vt:lpstr>
      <vt:lpstr>MonthlyReview_template</vt:lpstr>
      <vt:lpstr>Status Report on NASA’s Earth Observing Data and Information System (EOSDIS)  </vt:lpstr>
      <vt:lpstr>Earth Science Data Systems Mission Statement</vt:lpstr>
      <vt:lpstr>Topics</vt:lpstr>
      <vt:lpstr>Data Sources</vt:lpstr>
      <vt:lpstr>PowerPoint Presentation</vt:lpstr>
      <vt:lpstr>PowerPoint Presentation</vt:lpstr>
      <vt:lpstr>Role of  EOSDIS DAACs</vt:lpstr>
      <vt:lpstr>DAAC Context</vt:lpstr>
      <vt:lpstr>EOSDIS-wide Elements and Capabilities</vt:lpstr>
      <vt:lpstr>15+ years of Earth Science Data</vt:lpstr>
      <vt:lpstr>EOSDIS Products Delivered: FY00 thru Aug 2016</vt:lpstr>
      <vt:lpstr>FY2016 EOSDIS Data Products Distributed by Country</vt:lpstr>
      <vt:lpstr>SNPP Land Products for EOS Continuity</vt:lpstr>
      <vt:lpstr>SNPP Land Products for EOS Continuity (cont.) </vt:lpstr>
      <vt:lpstr>SNPP Ocean Products for EOS Continuity</vt:lpstr>
      <vt:lpstr>VIIRS Level 1 and Atmosphere Products  for EOS Continuity</vt:lpstr>
      <vt:lpstr>SNPP Ozone Products for EOS Continuity</vt:lpstr>
      <vt:lpstr>Sounder Products for EOS Continuity</vt:lpstr>
      <vt:lpstr>CERES Products for EOS Continuity</vt:lpstr>
      <vt:lpstr>CERES Products for EOS Continuity (cont’d)</vt:lpstr>
      <vt:lpstr>EOSDIS Future Mission Support</vt:lpstr>
      <vt:lpstr>EOSDIS Cloud Prototypes</vt:lpstr>
      <vt:lpstr>EOSDIS Cloud Prototypes</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Sofinowski, Edwin J. (GSFC-423.0)[COLUMBUS TECHNOLOGIES AND SERVICES INC]</dc:creator>
  <cp:lastModifiedBy>Dawn Lowe</cp:lastModifiedBy>
  <cp:revision>128</cp:revision>
  <cp:lastPrinted>2016-09-16T11:13:03Z</cp:lastPrinted>
  <dcterms:created xsi:type="dcterms:W3CDTF">2015-05-14T12:19:45Z</dcterms:created>
  <dcterms:modified xsi:type="dcterms:W3CDTF">2016-09-19T07:49:37Z</dcterms:modified>
</cp:coreProperties>
</file>