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4"/>
  </p:notesMasterIdLst>
  <p:sldIdLst>
    <p:sldId id="256" r:id="rId2"/>
    <p:sldId id="332" r:id="rId3"/>
    <p:sldId id="334" r:id="rId4"/>
    <p:sldId id="279" r:id="rId5"/>
    <p:sldId id="270" r:id="rId6"/>
    <p:sldId id="285" r:id="rId7"/>
    <p:sldId id="319" r:id="rId8"/>
    <p:sldId id="286" r:id="rId9"/>
    <p:sldId id="283" r:id="rId10"/>
    <p:sldId id="278" r:id="rId11"/>
    <p:sldId id="320" r:id="rId12"/>
    <p:sldId id="321"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la Golden" initials="KG [2]"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44A67"/>
    <a:srgbClr val="3E5778"/>
    <a:srgbClr val="F46E57"/>
    <a:srgbClr val="EB4F4A"/>
    <a:srgbClr val="007FD9"/>
    <a:srgbClr val="E46680"/>
    <a:srgbClr val="2B3E59"/>
    <a:srgbClr val="45608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15"/>
    <p:restoredTop sz="96014"/>
  </p:normalViewPr>
  <p:slideViewPr>
    <p:cSldViewPr snapToGrid="0" snapToObjects="1">
      <p:cViewPr>
        <p:scale>
          <a:sx n="140" d="100"/>
          <a:sy n="140" d="100"/>
        </p:scale>
        <p:origin x="232" y="2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commentAuthors" Target="commentAuthors.xml"/><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charts/_rels/chart1.xml.rels><?xml version="1.0" encoding="UTF-8" standalone="yes"?>
<Relationships xmlns="http://schemas.openxmlformats.org/package/2006/relationships"><Relationship Id="rId1" Type="http://schemas.openxmlformats.org/officeDocument/2006/relationships/oleObject" Target="Work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areaChart>
        <c:grouping val="stacked"/>
        <c:varyColors val="0"/>
        <c:ser>
          <c:idx val="1"/>
          <c:order val="0"/>
          <c:tx>
            <c:strRef>
              <c:f>'[Mission Volume Estimates_March2017.xlsx]Sheet1'!$B$57</c:f>
              <c:strCache>
                <c:ptCount val="1"/>
                <c:pt idx="0">
                  <c:v>Archive Growth Rate (PB)</c:v>
                </c:pt>
              </c:strCache>
            </c:strRef>
          </c:tx>
          <c:spPr>
            <a:solidFill>
              <a:srgbClr val="F46E57"/>
            </a:solidFill>
          </c:spPr>
          <c:cat>
            <c:numRef>
              <c:f>[1]Sheet1!$C$55:$M$55</c:f>
              <c:numCache>
                <c:formatCode>General</c:formatCode>
                <c:ptCount val="11"/>
                <c:pt idx="0">
                  <c:v>2015.0</c:v>
                </c:pt>
                <c:pt idx="1">
                  <c:v>2016.0</c:v>
                </c:pt>
                <c:pt idx="2">
                  <c:v>2017.0</c:v>
                </c:pt>
                <c:pt idx="3">
                  <c:v>2018.0</c:v>
                </c:pt>
                <c:pt idx="4">
                  <c:v>2019.0</c:v>
                </c:pt>
                <c:pt idx="5">
                  <c:v>2020.0</c:v>
                </c:pt>
                <c:pt idx="6">
                  <c:v>2021.0</c:v>
                </c:pt>
                <c:pt idx="7">
                  <c:v>2022.0</c:v>
                </c:pt>
                <c:pt idx="8">
                  <c:v>2023.0</c:v>
                </c:pt>
                <c:pt idx="9">
                  <c:v>2024.0</c:v>
                </c:pt>
                <c:pt idx="10">
                  <c:v>2025.0</c:v>
                </c:pt>
              </c:numCache>
            </c:numRef>
          </c:cat>
          <c:val>
            <c:numRef>
              <c:f>[1]Sheet1!$C$57:$M$57</c:f>
              <c:numCache>
                <c:formatCode>0.0</c:formatCode>
                <c:ptCount val="11"/>
                <c:pt idx="0">
                  <c:v>2.57568359375</c:v>
                </c:pt>
                <c:pt idx="1">
                  <c:v>2.77099609375</c:v>
                </c:pt>
                <c:pt idx="2">
                  <c:v>3.87451171875</c:v>
                </c:pt>
                <c:pt idx="3">
                  <c:v>5.194824218749992</c:v>
                </c:pt>
                <c:pt idx="4">
                  <c:v>5.194824218749992</c:v>
                </c:pt>
                <c:pt idx="5">
                  <c:v>5.194824218749992</c:v>
                </c:pt>
                <c:pt idx="6">
                  <c:v>19.4169921875</c:v>
                </c:pt>
                <c:pt idx="7">
                  <c:v>51.81787109374994</c:v>
                </c:pt>
                <c:pt idx="8">
                  <c:v>51.81787109374994</c:v>
                </c:pt>
                <c:pt idx="9">
                  <c:v>51.81787109374994</c:v>
                </c:pt>
                <c:pt idx="10">
                  <c:v>51.81787109374994</c:v>
                </c:pt>
              </c:numCache>
            </c:numRef>
          </c:val>
        </c:ser>
        <c:ser>
          <c:idx val="0"/>
          <c:order val="1"/>
          <c:tx>
            <c:strRef>
              <c:f>'[Mission Volume Estimates_March2017.xlsx]Sheet1'!$B$56</c:f>
              <c:strCache>
                <c:ptCount val="1"/>
                <c:pt idx="0">
                  <c:v>Cumulative Archive Size (PB)</c:v>
                </c:pt>
              </c:strCache>
            </c:strRef>
          </c:tx>
          <c:spPr>
            <a:solidFill>
              <a:srgbClr val="007FD9"/>
            </a:solidFill>
            <a:ln w="25400">
              <a:noFill/>
            </a:ln>
          </c:spPr>
          <c:val>
            <c:numRef>
              <c:f>[1]Sheet1!$C$56:$M$56</c:f>
              <c:numCache>
                <c:formatCode>0.0</c:formatCode>
                <c:ptCount val="11"/>
                <c:pt idx="0">
                  <c:v>14.97802734375</c:v>
                </c:pt>
                <c:pt idx="1">
                  <c:v>17.7490234375</c:v>
                </c:pt>
                <c:pt idx="2">
                  <c:v>21.62353515625</c:v>
                </c:pt>
                <c:pt idx="3">
                  <c:v>26.818359375</c:v>
                </c:pt>
                <c:pt idx="4">
                  <c:v>32.01318359374999</c:v>
                </c:pt>
                <c:pt idx="5">
                  <c:v>37.2080078125</c:v>
                </c:pt>
                <c:pt idx="6">
                  <c:v>56.625</c:v>
                </c:pt>
                <c:pt idx="7">
                  <c:v>108.44287109375</c:v>
                </c:pt>
                <c:pt idx="8">
                  <c:v>160.2607421875</c:v>
                </c:pt>
                <c:pt idx="9">
                  <c:v>212.07861328125</c:v>
                </c:pt>
                <c:pt idx="10">
                  <c:v>263.896484375</c:v>
                </c:pt>
              </c:numCache>
            </c:numRef>
          </c:val>
        </c:ser>
        <c:dLbls>
          <c:showLegendKey val="0"/>
          <c:showVal val="0"/>
          <c:showCatName val="0"/>
          <c:showSerName val="0"/>
          <c:showPercent val="0"/>
          <c:showBubbleSize val="0"/>
        </c:dLbls>
        <c:axId val="1195966512"/>
        <c:axId val="1217259184"/>
      </c:areaChart>
      <c:catAx>
        <c:axId val="1195966512"/>
        <c:scaling>
          <c:orientation val="minMax"/>
        </c:scaling>
        <c:delete val="0"/>
        <c:axPos val="b"/>
        <c:numFmt formatCode="General" sourceLinked="1"/>
        <c:majorTickMark val="none"/>
        <c:minorTickMark val="none"/>
        <c:tickLblPos val="nextTo"/>
        <c:crossAx val="1217259184"/>
        <c:crosses val="autoZero"/>
        <c:auto val="1"/>
        <c:lblAlgn val="ctr"/>
        <c:lblOffset val="100"/>
        <c:noMultiLvlLbl val="0"/>
      </c:catAx>
      <c:valAx>
        <c:axId val="1217259184"/>
        <c:scaling>
          <c:orientation val="minMax"/>
        </c:scaling>
        <c:delete val="0"/>
        <c:axPos val="l"/>
        <c:majorGridlines/>
        <c:title>
          <c:tx>
            <c:rich>
              <a:bodyPr rot="-5400000" vert="horz"/>
              <a:lstStyle/>
              <a:p>
                <a:pPr>
                  <a:defRPr sz="2400"/>
                </a:pPr>
                <a:r>
                  <a:rPr lang="en-US" sz="2400"/>
                  <a:t>PB</a:t>
                </a:r>
              </a:p>
            </c:rich>
          </c:tx>
          <c:layout>
            <c:manualLayout>
              <c:xMode val="edge"/>
              <c:yMode val="edge"/>
              <c:x val="0.0963262757076218"/>
              <c:y val="0.438338105037207"/>
            </c:manualLayout>
          </c:layout>
          <c:overlay val="0"/>
        </c:title>
        <c:numFmt formatCode="0.0" sourceLinked="1"/>
        <c:majorTickMark val="none"/>
        <c:minorTickMark val="none"/>
        <c:tickLblPos val="nextTo"/>
        <c:crossAx val="1195966512"/>
        <c:crosses val="autoZero"/>
        <c:crossBetween val="midCat"/>
      </c:valAx>
      <c:dTable>
        <c:showHorzBorder val="1"/>
        <c:showVertBorder val="1"/>
        <c:showOutline val="1"/>
        <c:showKeys val="0"/>
      </c:dTable>
      <c:spPr>
        <a:ln>
          <a:noFill/>
        </a:ln>
      </c:spPr>
    </c:plotArea>
    <c:legend>
      <c:legendPos val="b"/>
      <c:overlay val="0"/>
      <c:txPr>
        <a:bodyPr/>
        <a:lstStyle/>
        <a:p>
          <a:pPr>
            <a:defRPr sz="1200"/>
          </a:pPr>
          <a:endParaRPr lang="en-US"/>
        </a:p>
      </c:txPr>
    </c:legend>
    <c:plotVisOnly val="1"/>
    <c:dispBlanksAs val="zero"/>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2D521F-EF74-E542-B232-E391D94FE445}" type="datetimeFigureOut">
              <a:rPr lang="en-US" smtClean="0"/>
              <a:t>4/3/17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127C58-8E7F-564C-BB30-E41A2FFD0FE9}" type="slidenum">
              <a:rPr lang="en-US" smtClean="0"/>
              <a:t>‹#›</a:t>
            </a:fld>
            <a:endParaRPr lang="en-US"/>
          </a:p>
        </p:txBody>
      </p:sp>
    </p:spTree>
    <p:extLst>
      <p:ext uri="{BB962C8B-B14F-4D97-AF65-F5344CB8AC3E}">
        <p14:creationId xmlns:p14="http://schemas.microsoft.com/office/powerpoint/2010/main" val="2899891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127C58-8E7F-564C-BB30-E41A2FFD0FE9}" type="slidenum">
              <a:rPr lang="en-US" smtClean="0"/>
              <a:t>1</a:t>
            </a:fld>
            <a:endParaRPr lang="en-US"/>
          </a:p>
        </p:txBody>
      </p:sp>
    </p:spTree>
    <p:extLst>
      <p:ext uri="{BB962C8B-B14F-4D97-AF65-F5344CB8AC3E}">
        <p14:creationId xmlns:p14="http://schemas.microsoft.com/office/powerpoint/2010/main" val="5227804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127C58-8E7F-564C-BB30-E41A2FFD0FE9}" type="slidenum">
              <a:rPr lang="en-US" smtClean="0"/>
              <a:t>2</a:t>
            </a:fld>
            <a:endParaRPr lang="en-US"/>
          </a:p>
        </p:txBody>
      </p:sp>
    </p:spTree>
    <p:extLst>
      <p:ext uri="{BB962C8B-B14F-4D97-AF65-F5344CB8AC3E}">
        <p14:creationId xmlns:p14="http://schemas.microsoft.com/office/powerpoint/2010/main" val="1472354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Policy will give favorable consideration to proposals including a plan for committing to publish software as OSS:</a:t>
            </a:r>
          </a:p>
          <a:p>
            <a:pPr lvl="1"/>
            <a:r>
              <a:rPr lang="en-US" dirty="0" smtClean="0"/>
              <a:t>From the outset of development</a:t>
            </a:r>
          </a:p>
          <a:p>
            <a:pPr lvl="1"/>
            <a:r>
              <a:rPr lang="en-US" dirty="0" smtClean="0"/>
              <a:t>Using permissive licensing</a:t>
            </a:r>
          </a:p>
          <a:p>
            <a:pPr lvl="1"/>
            <a:r>
              <a:rPr lang="en-US" dirty="0" smtClean="0"/>
              <a:t>Made available through a publically accessible repository hosting service</a:t>
            </a:r>
          </a:p>
          <a:p>
            <a:endParaRPr lang="en-US" dirty="0" smtClean="0"/>
          </a:p>
          <a:p>
            <a:endParaRPr lang="en-US" dirty="0" smtClean="0"/>
          </a:p>
          <a:p>
            <a:r>
              <a:rPr lang="en-US" dirty="0" smtClean="0"/>
              <a:t>https://</a:t>
            </a:r>
            <a:r>
              <a:rPr lang="en-US" dirty="0" err="1" smtClean="0"/>
              <a:t>nspires.nasaprs.com</a:t>
            </a:r>
            <a:r>
              <a:rPr lang="en-US" dirty="0" smtClean="0"/>
              <a:t>/external/</a:t>
            </a:r>
            <a:r>
              <a:rPr lang="en-US" dirty="0" err="1" smtClean="0"/>
              <a:t>viewrepositorydocument;jsessionid</a:t>
            </a:r>
            <a:r>
              <a:rPr lang="en-US" dirty="0" smtClean="0"/>
              <a:t>=aliU15GXcubl3AaoX0FTrGhhgM1Y-r0G65xAZsonx3WV9RIxIVYY!206051216!cassini3.nasaprs.com!7006!9008!-541839707!cassini2.nasaprs.com!7006!9007?cmdocumentid=554058&amp;solicitationId={E757EF32-60E6-76AE-A276-21A1F8BA96BB}&amp;</a:t>
            </a:r>
            <a:r>
              <a:rPr lang="en-US" dirty="0" err="1" smtClean="0"/>
              <a:t>viewSolicitationDocument</a:t>
            </a:r>
            <a:r>
              <a:rPr lang="en-US" dirty="0" smtClean="0"/>
              <a:t>=1</a:t>
            </a:r>
            <a:endParaRPr lang="en-US" dirty="0"/>
          </a:p>
        </p:txBody>
      </p:sp>
      <p:sp>
        <p:nvSpPr>
          <p:cNvPr id="4" name="Slide Number Placeholder 3"/>
          <p:cNvSpPr>
            <a:spLocks noGrp="1"/>
          </p:cNvSpPr>
          <p:nvPr>
            <p:ph type="sldNum" sz="quarter" idx="10"/>
          </p:nvPr>
        </p:nvSpPr>
        <p:spPr/>
        <p:txBody>
          <a:bodyPr/>
          <a:lstStyle/>
          <a:p>
            <a:fld id="{78127C58-8E7F-564C-BB30-E41A2FFD0FE9}" type="slidenum">
              <a:rPr lang="en-US" smtClean="0"/>
              <a:t>4</a:t>
            </a:fld>
            <a:endParaRPr lang="en-US"/>
          </a:p>
        </p:txBody>
      </p:sp>
    </p:spTree>
    <p:extLst>
      <p:ext uri="{BB962C8B-B14F-4D97-AF65-F5344CB8AC3E}">
        <p14:creationId xmlns:p14="http://schemas.microsoft.com/office/powerpoint/2010/main" val="11199665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0000"/>
              </a:lnSpc>
              <a:defRPr/>
            </a:pPr>
            <a:r>
              <a:rPr lang="en-US" dirty="0" smtClean="0">
                <a:solidFill>
                  <a:srgbClr val="171717"/>
                </a:solidFill>
              </a:rPr>
              <a:t>NASA’s end-to-end capability for collecting, processing and distributing Earth science satellite instrument, field campaign and airborne data</a:t>
            </a:r>
          </a:p>
          <a:p>
            <a:pPr>
              <a:lnSpc>
                <a:spcPct val="110000"/>
              </a:lnSpc>
              <a:defRPr/>
            </a:pPr>
            <a:endParaRPr lang="en-US" dirty="0" smtClean="0">
              <a:solidFill>
                <a:srgbClr val="171717"/>
              </a:solidFill>
            </a:endParaRPr>
          </a:p>
          <a:p>
            <a:pPr>
              <a:lnSpc>
                <a:spcPct val="110000"/>
              </a:lnSpc>
              <a:defRPr/>
            </a:pPr>
            <a:r>
              <a:rPr lang="en-US" dirty="0" smtClean="0">
                <a:solidFill>
                  <a:srgbClr val="171717"/>
                </a:solidFill>
              </a:rPr>
              <a:t>Provides data services to ensure data are discoverable, searchable, accessible, and useable</a:t>
            </a:r>
          </a:p>
          <a:p>
            <a:pPr>
              <a:lnSpc>
                <a:spcPct val="110000"/>
              </a:lnSpc>
              <a:defRPr/>
            </a:pPr>
            <a:endParaRPr lang="en-US" dirty="0" smtClean="0">
              <a:solidFill>
                <a:srgbClr val="171717"/>
              </a:solidFill>
            </a:endParaRPr>
          </a:p>
          <a:p>
            <a:pPr>
              <a:lnSpc>
                <a:spcPct val="110000"/>
              </a:lnSpc>
              <a:defRPr/>
            </a:pPr>
            <a:r>
              <a:rPr lang="en-US" dirty="0" smtClean="0">
                <a:solidFill>
                  <a:srgbClr val="171717"/>
                </a:solidFill>
              </a:rPr>
              <a:t>Provides science and engineering domain expertise</a:t>
            </a:r>
          </a:p>
          <a:p>
            <a:pPr>
              <a:lnSpc>
                <a:spcPct val="110000"/>
              </a:lnSpc>
              <a:defRPr/>
            </a:pPr>
            <a:endParaRPr lang="en-US" dirty="0" smtClean="0">
              <a:solidFill>
                <a:srgbClr val="171717"/>
              </a:solidFill>
            </a:endParaRPr>
          </a:p>
          <a:p>
            <a:pPr>
              <a:lnSpc>
                <a:spcPct val="110000"/>
              </a:lnSpc>
              <a:defRPr/>
            </a:pPr>
            <a:r>
              <a:rPr lang="en-US" dirty="0" smtClean="0">
                <a:solidFill>
                  <a:srgbClr val="171717"/>
                </a:solidFill>
              </a:rPr>
              <a:t>Ensures long-term stewardship and preservation of products</a:t>
            </a:r>
          </a:p>
          <a:p>
            <a:endParaRPr lang="en-US" dirty="0"/>
          </a:p>
        </p:txBody>
      </p:sp>
      <p:sp>
        <p:nvSpPr>
          <p:cNvPr id="4" name="Slide Number Placeholder 3"/>
          <p:cNvSpPr>
            <a:spLocks noGrp="1"/>
          </p:cNvSpPr>
          <p:nvPr>
            <p:ph type="sldNum" sz="quarter" idx="10"/>
          </p:nvPr>
        </p:nvSpPr>
        <p:spPr/>
        <p:txBody>
          <a:bodyPr/>
          <a:lstStyle/>
          <a:p>
            <a:fld id="{78127C58-8E7F-564C-BB30-E41A2FFD0FE9}" type="slidenum">
              <a:rPr lang="en-US" smtClean="0"/>
              <a:t>5</a:t>
            </a:fld>
            <a:endParaRPr lang="en-US"/>
          </a:p>
        </p:txBody>
      </p:sp>
    </p:spTree>
    <p:extLst>
      <p:ext uri="{BB962C8B-B14F-4D97-AF65-F5344CB8AC3E}">
        <p14:creationId xmlns:p14="http://schemas.microsoft.com/office/powerpoint/2010/main" val="19575297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Shall assess NASA’s Earth Observing System Data and Information Systems (EOSDIS) based on the recommendations in the best practices document</a:t>
            </a:r>
          </a:p>
          <a:p>
            <a:r>
              <a:rPr lang="en-US" dirty="0" smtClean="0"/>
              <a:t>2. Shall develop a recommendations plan for ESDIS and the DAACs to improve NASA’s Earth Observing System Data and Information systems based on assessment </a:t>
            </a:r>
          </a:p>
          <a:p>
            <a:r>
              <a:rPr lang="en-US" dirty="0" smtClean="0"/>
              <a:t>3. Shall jointly develop a “recommendations/best practices document“ that can be shared via USGEO with other organizations and agencies serving Earth science data </a:t>
            </a:r>
          </a:p>
          <a:p>
            <a:endParaRPr lang="en-US" dirty="0" smtClean="0"/>
          </a:p>
          <a:p>
            <a:r>
              <a:rPr lang="en-US" dirty="0" smtClean="0"/>
              <a:t>Amazon, Google and Microsoft provided NASA a set of “use cases/recommendations”</a:t>
            </a:r>
          </a:p>
          <a:p>
            <a:pPr lvl="1"/>
            <a:r>
              <a:rPr lang="en-US" dirty="0" smtClean="0"/>
              <a:t>Covered not only how Earth observations are or will be used by these cloud providers but also documented their experiences interacting with data systems at different federal agencies and other organizations. </a:t>
            </a:r>
          </a:p>
          <a:p>
            <a:r>
              <a:rPr lang="en-US" dirty="0" smtClean="0"/>
              <a:t>Use cases/recommendations collated into a common set of recommendations</a:t>
            </a:r>
          </a:p>
          <a:p>
            <a:pPr lvl="1"/>
            <a:r>
              <a:rPr lang="en-US" dirty="0" smtClean="0"/>
              <a:t>Recommendations have been used to assess the existing capabilities of EOSDIS, identify existing gaps and plan for future improvements</a:t>
            </a:r>
          </a:p>
          <a:p>
            <a:r>
              <a:rPr lang="en-US" dirty="0" smtClean="0"/>
              <a:t>Generalized these recommendations for the USGEO draft document</a:t>
            </a:r>
          </a:p>
          <a:p>
            <a:pPr lvl="1"/>
            <a:r>
              <a:rPr lang="en-US" dirty="0" smtClean="0"/>
              <a:t>Within the context of Common Framework for Earth-Observation Data, </a:t>
            </a:r>
          </a:p>
          <a:p>
            <a:endParaRPr lang="en-US" dirty="0"/>
          </a:p>
        </p:txBody>
      </p:sp>
      <p:sp>
        <p:nvSpPr>
          <p:cNvPr id="4" name="Slide Number Placeholder 3"/>
          <p:cNvSpPr>
            <a:spLocks noGrp="1"/>
          </p:cNvSpPr>
          <p:nvPr>
            <p:ph type="sldNum" sz="quarter" idx="10"/>
          </p:nvPr>
        </p:nvSpPr>
        <p:spPr/>
        <p:txBody>
          <a:bodyPr/>
          <a:lstStyle/>
          <a:p>
            <a:fld id="{A0146C70-0362-5E4D-B338-26B3CE31A821}" type="slidenum">
              <a:rPr lang="en-US" smtClean="0"/>
              <a:t>6</a:t>
            </a:fld>
            <a:endParaRPr lang="en-US"/>
          </a:p>
        </p:txBody>
      </p:sp>
    </p:spTree>
    <p:extLst>
      <p:ext uri="{BB962C8B-B14F-4D97-AF65-F5344CB8AC3E}">
        <p14:creationId xmlns:p14="http://schemas.microsoft.com/office/powerpoint/2010/main" val="10248173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Shape 48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88" name="Shape 48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94322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lstStyle/>
          <a:p>
            <a:r>
              <a:rPr lang="en-US" altLang="x-none" dirty="0">
                <a:latin typeface="Arial" charset="0"/>
                <a:ea typeface="ヒラギノ角ゴ Pro W3" charset="-128"/>
              </a:rPr>
              <a:t>EJD 10/20/16 changed dates of SAGE III and LIS to 2017</a:t>
            </a:r>
          </a:p>
          <a:p>
            <a:endParaRPr lang="en-US" altLang="x-none" b="1" dirty="0">
              <a:latin typeface="Arial" charset="0"/>
              <a:ea typeface="ヒラギノ角ゴ Pro W3" charset="-128"/>
            </a:endParaRPr>
          </a:p>
          <a:p>
            <a:r>
              <a:rPr lang="en-US" altLang="x-none" b="1" dirty="0">
                <a:latin typeface="Arial" charset="0"/>
                <a:ea typeface="ヒラギノ角ゴ Pro W3" charset="-128"/>
              </a:rPr>
              <a:t>Fleet - Earth Science Division - Missions (with color key; editable)</a:t>
            </a:r>
          </a:p>
          <a:p>
            <a:r>
              <a:rPr lang="en-US" altLang="x-none" dirty="0">
                <a:latin typeface="Arial" charset="0"/>
                <a:ea typeface="ヒラギノ角ゴ Pro W3" charset="-128"/>
              </a:rPr>
              <a:t>Dec. 15, 2015</a:t>
            </a:r>
          </a:p>
          <a:p>
            <a:r>
              <a:rPr lang="en-US" altLang="x-none" i="1" dirty="0">
                <a:latin typeface="Arial" charset="0"/>
                <a:ea typeface="ヒラギノ角ゴ Pro W3" charset="-128"/>
              </a:rPr>
              <a:t>Credit: NASA/J. </a:t>
            </a:r>
            <a:r>
              <a:rPr lang="en-US" altLang="x-none" i="1" dirty="0" err="1">
                <a:latin typeface="Arial" charset="0"/>
                <a:ea typeface="ヒラギノ角ゴ Pro W3" charset="-128"/>
              </a:rPr>
              <a:t>Mottar</a:t>
            </a:r>
            <a:endParaRPr lang="en-US" altLang="x-none" i="1" dirty="0">
              <a:latin typeface="Arial" charset="0"/>
              <a:ea typeface="ヒラギノ角ゴ Pro W3" charset="-128"/>
            </a:endParaRPr>
          </a:p>
          <a:p>
            <a:endParaRPr lang="en-US" altLang="x-none" dirty="0">
              <a:latin typeface="Arial" charset="0"/>
              <a:ea typeface="ヒラギノ角ゴ Pro W3" charset="-128"/>
            </a:endParaRPr>
          </a:p>
          <a:p>
            <a:endParaRPr lang="en-US" altLang="x-none" dirty="0">
              <a:latin typeface="Arial" charset="0"/>
              <a:ea typeface="ヒラギノ角ゴ Pro W3" charset="-128"/>
            </a:endParaRPr>
          </a:p>
          <a:p>
            <a:r>
              <a:rPr lang="en-US" altLang="x-none" dirty="0">
                <a:latin typeface="Arial" charset="0"/>
                <a:ea typeface="ヒラギノ角ゴ Pro W3" charset="-128"/>
              </a:rPr>
              <a:t>------------------------------</a:t>
            </a:r>
          </a:p>
          <a:p>
            <a:r>
              <a:rPr lang="en-US" altLang="x-none" dirty="0">
                <a:latin typeface="Arial" charset="0"/>
                <a:ea typeface="ヒラギノ角ゴ Pro W3" charset="-128"/>
              </a:rPr>
              <a:t>SLIDE INFO</a:t>
            </a:r>
          </a:p>
          <a:p>
            <a:endParaRPr lang="en-US" altLang="x-none" dirty="0">
              <a:latin typeface="Arial" charset="0"/>
              <a:ea typeface="ヒラギノ角ゴ Pro W3" charset="-128"/>
            </a:endParaRPr>
          </a:p>
          <a:p>
            <a:r>
              <a:rPr lang="en-US" altLang="x-none" dirty="0">
                <a:latin typeface="Arial" charset="0"/>
                <a:ea typeface="ヒラギノ角ゴ Pro W3" charset="-128"/>
              </a:rPr>
              <a:t>CORRECTION DENNING PER RIVERA Feb 18, 2016</a:t>
            </a:r>
          </a:p>
          <a:p>
            <a:r>
              <a:rPr lang="en-US" altLang="x-none" dirty="0">
                <a:latin typeface="Arial" charset="0"/>
                <a:ea typeface="ヒラギノ角ゴ Pro W3" charset="-128"/>
              </a:rPr>
              <a:t>Changed misspelling of </a:t>
            </a:r>
            <a:r>
              <a:rPr lang="en-US" altLang="en-US" dirty="0">
                <a:latin typeface="Arial" charset="0"/>
                <a:ea typeface="ヒラギノ角ゴ Pro W3" charset="-128"/>
              </a:rPr>
              <a:t>“</a:t>
            </a:r>
            <a:r>
              <a:rPr lang="en-US" altLang="x-none" dirty="0" err="1">
                <a:latin typeface="Arial" charset="0"/>
                <a:ea typeface="ヒラギノ角ゴ Pro W3" charset="-128"/>
              </a:rPr>
              <a:t>Sentinal</a:t>
            </a:r>
            <a:r>
              <a:rPr lang="en-US" altLang="en-US" dirty="0">
                <a:latin typeface="Arial" charset="0"/>
                <a:ea typeface="ヒラギノ角ゴ Pro W3" charset="-128"/>
              </a:rPr>
              <a:t>”</a:t>
            </a:r>
            <a:r>
              <a:rPr lang="en-US" altLang="x-none" dirty="0">
                <a:latin typeface="Arial" charset="0"/>
                <a:ea typeface="ヒラギノ角ゴ Pro W3" charset="-128"/>
              </a:rPr>
              <a:t> to </a:t>
            </a:r>
            <a:r>
              <a:rPr lang="en-US" altLang="en-US" dirty="0">
                <a:latin typeface="Arial" charset="0"/>
                <a:ea typeface="ヒラギノ角ゴ Pro W3" charset="-128"/>
              </a:rPr>
              <a:t>“</a:t>
            </a:r>
            <a:r>
              <a:rPr lang="en-US" altLang="x-none" dirty="0">
                <a:latin typeface="Arial" charset="0"/>
                <a:ea typeface="ヒラギノ角ゴ Pro W3" charset="-128"/>
              </a:rPr>
              <a:t>Sentinel</a:t>
            </a:r>
            <a:r>
              <a:rPr lang="en-US" altLang="en-US" dirty="0">
                <a:latin typeface="Arial" charset="0"/>
                <a:ea typeface="ヒラギノ角ゴ Pro W3" charset="-128"/>
              </a:rPr>
              <a:t>”</a:t>
            </a:r>
            <a:endParaRPr lang="en-US" altLang="x-none" dirty="0">
              <a:latin typeface="Arial" charset="0"/>
              <a:ea typeface="ヒラギノ角ゴ Pro W3" charset="-128"/>
            </a:endParaRPr>
          </a:p>
          <a:p>
            <a:endParaRPr lang="en-US" altLang="x-none" dirty="0">
              <a:latin typeface="Arial" charset="0"/>
              <a:ea typeface="ヒラギノ角ゴ Pro W3" charset="-128"/>
            </a:endParaRPr>
          </a:p>
          <a:p>
            <a:r>
              <a:rPr lang="en-US" altLang="x-none" dirty="0">
                <a:latin typeface="Arial" charset="0"/>
                <a:ea typeface="ヒラギノ角ゴ Pro W3" charset="-128"/>
              </a:rPr>
              <a:t>UPDATE DENNING PER FREILICH DECISIONS FEB 12, 2016</a:t>
            </a:r>
          </a:p>
          <a:p>
            <a:r>
              <a:rPr lang="en-US" altLang="x-none" dirty="0">
                <a:latin typeface="Arial" charset="0"/>
                <a:ea typeface="ヒラギノ角ゴ Pro W3" charset="-128"/>
              </a:rPr>
              <a:t>Changed OCO-3 to Formulation color and moved lower in list</a:t>
            </a:r>
          </a:p>
          <a:p>
            <a:r>
              <a:rPr lang="en-US" altLang="x-none" dirty="0">
                <a:latin typeface="Arial" charset="0"/>
                <a:ea typeface="ヒラギノ角ゴ Pro W3" charset="-128"/>
              </a:rPr>
              <a:t>Changed RBI to Formulation color</a:t>
            </a:r>
          </a:p>
          <a:p>
            <a:r>
              <a:rPr lang="en-US" altLang="x-none" dirty="0">
                <a:latin typeface="Arial" charset="0"/>
                <a:ea typeface="ヒラギノ角ゴ Pro W3" charset="-128"/>
              </a:rPr>
              <a:t>Changed GEDI to Implementation color and moved to line above it</a:t>
            </a:r>
          </a:p>
          <a:p>
            <a:r>
              <a:rPr lang="en-US" altLang="x-none" dirty="0">
                <a:latin typeface="Arial" charset="0"/>
                <a:ea typeface="ヒラギノ角ゴ Pro W3" charset="-128"/>
              </a:rPr>
              <a:t>Added TSIS-2 in Formulation color</a:t>
            </a:r>
          </a:p>
          <a:p>
            <a:endParaRPr lang="en-US" altLang="x-none" dirty="0">
              <a:latin typeface="Arial" charset="0"/>
              <a:ea typeface="ヒラギノ角ゴ Pro W3" charset="-128"/>
            </a:endParaRPr>
          </a:p>
          <a:p>
            <a:r>
              <a:rPr lang="en-US" altLang="x-none" dirty="0">
                <a:latin typeface="Arial" charset="0"/>
                <a:ea typeface="ヒラギノ角ゴ Pro W3" charset="-128"/>
              </a:rPr>
              <a:t>UPDATE DENNING PER FREILICH DECISIONS FEB 4, 2016</a:t>
            </a:r>
          </a:p>
          <a:p>
            <a:r>
              <a:rPr lang="en-US" altLang="x-none" dirty="0">
                <a:latin typeface="Arial" charset="0"/>
                <a:ea typeface="ヒラギノ角ゴ Pro W3" charset="-128"/>
              </a:rPr>
              <a:t>Changed </a:t>
            </a:r>
            <a:r>
              <a:rPr lang="en-US" altLang="en-US" dirty="0">
                <a:latin typeface="Arial" charset="0"/>
                <a:ea typeface="ヒラギノ角ゴ Pro W3" charset="-128"/>
              </a:rPr>
              <a:t>“</a:t>
            </a:r>
            <a:r>
              <a:rPr lang="en-US" altLang="x-none" dirty="0">
                <a:latin typeface="Arial" charset="0"/>
                <a:ea typeface="ヒラギノ角ゴ Pro W3" charset="-128"/>
              </a:rPr>
              <a:t>Altimetry FO (Formulation in FY16) to </a:t>
            </a:r>
            <a:r>
              <a:rPr lang="en-US" altLang="en-US" dirty="0">
                <a:latin typeface="Arial" charset="0"/>
                <a:ea typeface="ヒラギノ角ゴ Pro W3" charset="-128"/>
              </a:rPr>
              <a:t>“</a:t>
            </a:r>
            <a:r>
              <a:rPr lang="en-US" altLang="x-none" dirty="0">
                <a:latin typeface="Arial" charset="0"/>
                <a:ea typeface="ヒラギノ角ゴ Pro W3" charset="-128"/>
              </a:rPr>
              <a:t>Sentinal-6A/B</a:t>
            </a:r>
            <a:r>
              <a:rPr lang="en-US" altLang="en-US" dirty="0">
                <a:latin typeface="Arial" charset="0"/>
                <a:ea typeface="ヒラギノ角ゴ Pro W3" charset="-128"/>
              </a:rPr>
              <a:t>”</a:t>
            </a:r>
            <a:endParaRPr lang="en-US" altLang="x-none" dirty="0">
              <a:latin typeface="Arial" charset="0"/>
              <a:ea typeface="ヒラギノ角ゴ Pro W3" charset="-128"/>
            </a:endParaRPr>
          </a:p>
          <a:p>
            <a:r>
              <a:rPr lang="en-US" altLang="x-none" dirty="0">
                <a:latin typeface="Arial" charset="0"/>
                <a:ea typeface="ヒラギノ角ゴ Pro W3" charset="-128"/>
              </a:rPr>
              <a:t>On Landsat 9, removed comma and TIRFF</a:t>
            </a:r>
          </a:p>
          <a:p>
            <a:r>
              <a:rPr lang="en-US" altLang="x-none" dirty="0">
                <a:latin typeface="Arial" charset="0"/>
                <a:ea typeface="ヒラギノ角ゴ Pro W3" charset="-128"/>
              </a:rPr>
              <a:t>Change I was going to make – </a:t>
            </a:r>
            <a:r>
              <a:rPr lang="en-US" altLang="en-US" dirty="0">
                <a:latin typeface="Arial" charset="0"/>
                <a:ea typeface="ヒラギノ角ゴ Pro W3" charset="-128"/>
              </a:rPr>
              <a:t>“</a:t>
            </a:r>
            <a:r>
              <a:rPr lang="en-US" altLang="x-none" dirty="0">
                <a:latin typeface="Arial" charset="0"/>
                <a:ea typeface="ヒラギノ角ゴ Pro W3" charset="-128"/>
              </a:rPr>
              <a:t>NISTAR, EPIC (NOAA</a:t>
            </a:r>
            <a:r>
              <a:rPr lang="en-US" altLang="en-US" dirty="0">
                <a:latin typeface="Arial" charset="0"/>
                <a:ea typeface="ヒラギノ角ゴ Pro W3" charset="-128"/>
              </a:rPr>
              <a:t>’</a:t>
            </a:r>
            <a:r>
              <a:rPr lang="en-US" altLang="x-none" dirty="0">
                <a:latin typeface="Arial" charset="0"/>
                <a:ea typeface="ヒラギノ角ゴ Pro W3" charset="-128"/>
              </a:rPr>
              <a:t>s DSCOVR) to green primary ops was already corrected</a:t>
            </a:r>
          </a:p>
          <a:p>
            <a:pPr>
              <a:buFontTx/>
              <a:buChar char="•"/>
            </a:pPr>
            <a:endParaRPr lang="en-US" altLang="x-none" dirty="0">
              <a:latin typeface="Arial" charset="0"/>
              <a:ea typeface="ヒラギノ角ゴ Pro W3" charset="-128"/>
            </a:endParaRPr>
          </a:p>
          <a:p>
            <a:pPr>
              <a:buFontTx/>
              <a:buChar char="•"/>
            </a:pPr>
            <a:r>
              <a:rPr lang="en-US" altLang="x-none" dirty="0">
                <a:latin typeface="Arial" charset="0"/>
                <a:ea typeface="ヒラギノ角ゴ Pro W3" charset="-128"/>
              </a:rPr>
              <a:t>Dec. 15, 2015 – Updated: TEMPO changed to Implementation phase; NISTAR, EPIC changed to Primary Ops phase; ; OCO-3 and ECOSTRESS changed to Implementation phase; Aquarius removed; slide now fully editable. </a:t>
            </a:r>
            <a:r>
              <a:rPr lang="en-US" altLang="x-none" dirty="0" err="1">
                <a:latin typeface="Arial" charset="0"/>
                <a:ea typeface="ヒラギノ角ゴ Pro W3" charset="-128"/>
              </a:rPr>
              <a:t>JMottar</a:t>
            </a:r>
            <a:endParaRPr lang="en-US" altLang="x-none" dirty="0">
              <a:latin typeface="Arial" charset="0"/>
              <a:ea typeface="ヒラギノ角ゴ Pro W3" charset="-128"/>
            </a:endParaRPr>
          </a:p>
          <a:p>
            <a:pPr>
              <a:buFontTx/>
              <a:buChar char="•"/>
            </a:pPr>
            <a:r>
              <a:rPr lang="en-US" altLang="x-none" dirty="0">
                <a:latin typeface="Arial" charset="0"/>
                <a:ea typeface="ヒラギノ角ゴ Pro W3" charset="-128"/>
              </a:rPr>
              <a:t>May 18, 2015 – Added to SMD Multimedia Library.</a:t>
            </a:r>
          </a:p>
          <a:p>
            <a:pPr>
              <a:buFontTx/>
              <a:buChar char="•"/>
            </a:pPr>
            <a:r>
              <a:rPr lang="en-US" altLang="x-none" dirty="0">
                <a:latin typeface="Arial" charset="0"/>
                <a:ea typeface="ヒラギノ角ゴ Pro W3" charset="-128"/>
              </a:rPr>
              <a:t>May 18, 2015 – Updated the outdated 2014 version: TRMM was removed; NISTAR, EPIC (NOAA's DSCOVR) were added; SMAP icon was updated; moon at top left was removed; color key moved to top left.-</a:t>
            </a:r>
            <a:r>
              <a:rPr lang="en-US" altLang="x-none" dirty="0" err="1">
                <a:latin typeface="Arial" charset="0"/>
                <a:ea typeface="ヒラギノ角ゴ Pro W3" charset="-128"/>
              </a:rPr>
              <a:t>JMottar</a:t>
            </a:r>
            <a:endParaRPr lang="en-US" altLang="x-none" dirty="0">
              <a:latin typeface="Arial" charset="0"/>
              <a:ea typeface="ヒラギノ角ゴ Pro W3" charset="-128"/>
            </a:endParaRPr>
          </a:p>
          <a:p>
            <a:pPr>
              <a:buFontTx/>
              <a:buChar char="•"/>
            </a:pPr>
            <a:r>
              <a:rPr lang="en-US" altLang="x-none" dirty="0">
                <a:latin typeface="Arial" charset="0"/>
                <a:ea typeface="ヒラギノ角ゴ Pro W3" charset="-128"/>
              </a:rPr>
              <a:t>ID: I-EA-15-0040 (image)</a:t>
            </a:r>
          </a:p>
          <a:p>
            <a:pPr>
              <a:buFontTx/>
              <a:buChar char="•"/>
            </a:pPr>
            <a:r>
              <a:rPr lang="en-US" altLang="x-none" dirty="0">
                <a:latin typeface="Arial" charset="0"/>
                <a:ea typeface="ヒラギノ角ゴ Pro W3" charset="-128"/>
              </a:rPr>
              <a:t>ID: SL-EA-15-0068 (slide)</a:t>
            </a:r>
          </a:p>
          <a:p>
            <a:endParaRPr lang="en-US" altLang="x-none" dirty="0">
              <a:latin typeface="Arial" charset="0"/>
              <a:ea typeface="ヒラギノ角ゴ Pro W3" charset="-128"/>
            </a:endParaRPr>
          </a:p>
        </p:txBody>
      </p:sp>
      <p:sp>
        <p:nvSpPr>
          <p:cNvPr id="4710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eaLnBrk="0" hangingPunct="0">
              <a:defRPr sz="3300">
                <a:solidFill>
                  <a:schemeClr val="tx1"/>
                </a:solidFill>
                <a:latin typeface="Arial" charset="0"/>
                <a:ea typeface="ヒラギノ角ゴ Pro W3" charset="-128"/>
              </a:defRPr>
            </a:lvl1pPr>
            <a:lvl2pPr marL="742950" indent="-285750" defTabSz="939800" eaLnBrk="0" hangingPunct="0">
              <a:defRPr sz="3300">
                <a:solidFill>
                  <a:schemeClr val="tx1"/>
                </a:solidFill>
                <a:latin typeface="Arial" charset="0"/>
                <a:ea typeface="ヒラギノ角ゴ Pro W3" charset="-128"/>
              </a:defRPr>
            </a:lvl2pPr>
            <a:lvl3pPr marL="1143000" indent="-228600" defTabSz="939800" eaLnBrk="0" hangingPunct="0">
              <a:defRPr sz="3300">
                <a:solidFill>
                  <a:schemeClr val="tx1"/>
                </a:solidFill>
                <a:latin typeface="Arial" charset="0"/>
                <a:ea typeface="ヒラギノ角ゴ Pro W3" charset="-128"/>
              </a:defRPr>
            </a:lvl3pPr>
            <a:lvl4pPr marL="1600200" indent="-228600" defTabSz="939800" eaLnBrk="0" hangingPunct="0">
              <a:defRPr sz="3300">
                <a:solidFill>
                  <a:schemeClr val="tx1"/>
                </a:solidFill>
                <a:latin typeface="Arial" charset="0"/>
                <a:ea typeface="ヒラギノ角ゴ Pro W3" charset="-128"/>
              </a:defRPr>
            </a:lvl4pPr>
            <a:lvl5pPr marL="2057400" indent="-228600" defTabSz="939800" eaLnBrk="0" hangingPunct="0">
              <a:defRPr sz="3300">
                <a:solidFill>
                  <a:schemeClr val="tx1"/>
                </a:solidFill>
                <a:latin typeface="Arial" charset="0"/>
                <a:ea typeface="ヒラギノ角ゴ Pro W3" charset="-128"/>
              </a:defRPr>
            </a:lvl5pPr>
            <a:lvl6pPr marL="2514600" indent="-228600" algn="ctr" defTabSz="939800" eaLnBrk="0" fontAlgn="base" hangingPunct="0">
              <a:lnSpc>
                <a:spcPct val="85000"/>
              </a:lnSpc>
              <a:spcBef>
                <a:spcPct val="0"/>
              </a:spcBef>
              <a:spcAft>
                <a:spcPct val="0"/>
              </a:spcAft>
              <a:defRPr sz="3300">
                <a:solidFill>
                  <a:schemeClr val="tx1"/>
                </a:solidFill>
                <a:latin typeface="Arial" charset="0"/>
                <a:ea typeface="ヒラギノ角ゴ Pro W3" charset="-128"/>
              </a:defRPr>
            </a:lvl6pPr>
            <a:lvl7pPr marL="2971800" indent="-228600" algn="ctr" defTabSz="939800" eaLnBrk="0" fontAlgn="base" hangingPunct="0">
              <a:lnSpc>
                <a:spcPct val="85000"/>
              </a:lnSpc>
              <a:spcBef>
                <a:spcPct val="0"/>
              </a:spcBef>
              <a:spcAft>
                <a:spcPct val="0"/>
              </a:spcAft>
              <a:defRPr sz="3300">
                <a:solidFill>
                  <a:schemeClr val="tx1"/>
                </a:solidFill>
                <a:latin typeface="Arial" charset="0"/>
                <a:ea typeface="ヒラギノ角ゴ Pro W3" charset="-128"/>
              </a:defRPr>
            </a:lvl7pPr>
            <a:lvl8pPr marL="3429000" indent="-228600" algn="ctr" defTabSz="939800" eaLnBrk="0" fontAlgn="base" hangingPunct="0">
              <a:lnSpc>
                <a:spcPct val="85000"/>
              </a:lnSpc>
              <a:spcBef>
                <a:spcPct val="0"/>
              </a:spcBef>
              <a:spcAft>
                <a:spcPct val="0"/>
              </a:spcAft>
              <a:defRPr sz="3300">
                <a:solidFill>
                  <a:schemeClr val="tx1"/>
                </a:solidFill>
                <a:latin typeface="Arial" charset="0"/>
                <a:ea typeface="ヒラギノ角ゴ Pro W3" charset="-128"/>
              </a:defRPr>
            </a:lvl8pPr>
            <a:lvl9pPr marL="3886200" indent="-228600" algn="ctr" defTabSz="939800" eaLnBrk="0" fontAlgn="base" hangingPunct="0">
              <a:lnSpc>
                <a:spcPct val="85000"/>
              </a:lnSpc>
              <a:spcBef>
                <a:spcPct val="0"/>
              </a:spcBef>
              <a:spcAft>
                <a:spcPct val="0"/>
              </a:spcAft>
              <a:defRPr sz="3300">
                <a:solidFill>
                  <a:schemeClr val="tx1"/>
                </a:solidFill>
                <a:latin typeface="Arial" charset="0"/>
                <a:ea typeface="ヒラギノ角ゴ Pro W3" charset="-128"/>
              </a:defRPr>
            </a:lvl9pPr>
          </a:lstStyle>
          <a:p>
            <a:pPr eaLnBrk="1" hangingPunct="1"/>
            <a:fld id="{1EA79AD7-63C9-DF4E-9BF6-811DB8CCD702}" type="slidenum">
              <a:rPr lang="en-US" altLang="x-none" sz="1200">
                <a:solidFill>
                  <a:srgbClr val="000000"/>
                </a:solidFill>
                <a:latin typeface="Calibri" charset="0"/>
              </a:rPr>
              <a:pPr eaLnBrk="1" hangingPunct="1"/>
              <a:t>9</a:t>
            </a:fld>
            <a:endParaRPr lang="en-US" altLang="x-none" sz="1200">
              <a:solidFill>
                <a:srgbClr val="000000"/>
              </a:solidFill>
              <a:latin typeface="Calibri" charset="0"/>
            </a:endParaRPr>
          </a:p>
        </p:txBody>
      </p:sp>
    </p:spTree>
    <p:extLst>
      <p:ext uri="{BB962C8B-B14F-4D97-AF65-F5344CB8AC3E}">
        <p14:creationId xmlns:p14="http://schemas.microsoft.com/office/powerpoint/2010/main" val="20100930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Estimates from Winter</a:t>
            </a:r>
            <a:r>
              <a:rPr lang="en-US" baseline="0" dirty="0" smtClean="0"/>
              <a:t> 2017.</a:t>
            </a:r>
          </a:p>
          <a:p>
            <a:endParaRPr lang="en-US" baseline="0" dirty="0" smtClean="0"/>
          </a:p>
          <a:p>
            <a:r>
              <a:rPr lang="en-US" baseline="0" dirty="0" smtClean="0"/>
              <a:t>Major drivers of volume are SWOT and NISAR.</a:t>
            </a:r>
            <a:endParaRPr lang="en-US" dirty="0"/>
          </a:p>
        </p:txBody>
      </p:sp>
      <p:sp>
        <p:nvSpPr>
          <p:cNvPr id="4" name="Slide Number Placeholder 3"/>
          <p:cNvSpPr>
            <a:spLocks noGrp="1"/>
          </p:cNvSpPr>
          <p:nvPr>
            <p:ph type="sldNum" sz="quarter" idx="10"/>
          </p:nvPr>
        </p:nvSpPr>
        <p:spPr/>
        <p:txBody>
          <a:bodyPr/>
          <a:lstStyle/>
          <a:p>
            <a:fld id="{78127C58-8E7F-564C-BB30-E41A2FFD0FE9}" type="slidenum">
              <a:rPr lang="en-US" smtClean="0"/>
              <a:t>10</a:t>
            </a:fld>
            <a:endParaRPr lang="en-US"/>
          </a:p>
        </p:txBody>
      </p:sp>
    </p:spTree>
    <p:extLst>
      <p:ext uri="{BB962C8B-B14F-4D97-AF65-F5344CB8AC3E}">
        <p14:creationId xmlns:p14="http://schemas.microsoft.com/office/powerpoint/2010/main" val="18255596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344A67"/>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solidFill>
                  <a:schemeClr val="bg1"/>
                </a:solidFill>
              </a:defRPr>
            </a:lvl1pPr>
          </a:lstStyle>
          <a:p>
            <a:r>
              <a:rPr lang="en-US" smtClean="0"/>
              <a:t>Click to edit Master title style</a:t>
            </a:r>
            <a:endParaRPr lang="en-US"/>
          </a:p>
        </p:txBody>
      </p:sp>
      <p:pic>
        <p:nvPicPr>
          <p:cNvPr id="8" name="Picture 7" descr="eosdis-orbit.png"/>
          <p:cNvPicPr>
            <a:picLocks noChangeAspect="1"/>
          </p:cNvPicPr>
          <p:nvPr userDrawn="1"/>
        </p:nvPicPr>
        <p:blipFill>
          <a:blip r:embed="rId2">
            <a:alphaModFix amt="6000"/>
            <a:extLst>
              <a:ext uri="{28A0092B-C50C-407E-A947-70E740481C1C}">
                <a14:useLocalDpi xmlns:a14="http://schemas.microsoft.com/office/drawing/2010/main" val="0"/>
              </a:ext>
            </a:extLst>
          </a:blip>
          <a:stretch>
            <a:fillRect/>
          </a:stretch>
        </p:blipFill>
        <p:spPr>
          <a:xfrm>
            <a:off x="8153400" y="2316163"/>
            <a:ext cx="4648200" cy="5372100"/>
          </a:xfrm>
          <a:prstGeom prst="rect">
            <a:avLst/>
          </a:prstGeom>
          <a:effectLst>
            <a:innerShdw blurRad="63500" dist="50800" dir="13500000">
              <a:prstClr val="black">
                <a:alpha val="50000"/>
              </a:prstClr>
            </a:innerShdw>
          </a:effectLst>
        </p:spPr>
      </p:pic>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a:xfrm>
            <a:off x="1721788" y="6356350"/>
            <a:ext cx="1859612" cy="365125"/>
          </a:xfrm>
        </p:spPr>
        <p:txBody>
          <a:bodyPr/>
          <a:lstStyle/>
          <a:p>
            <a:fld id="{76C07C6A-A13B-CC4C-9FB7-8AEB8B8AC121}" type="datetime1">
              <a:rPr lang="en-US" smtClean="0"/>
              <a:t>4/3/17</a:t>
            </a:fld>
            <a:endParaRPr lang="en-US"/>
          </a:p>
        </p:txBody>
      </p:sp>
      <p:sp>
        <p:nvSpPr>
          <p:cNvPr id="5" name="Footer Placeholder 4"/>
          <p:cNvSpPr>
            <a:spLocks noGrp="1"/>
          </p:cNvSpPr>
          <p:nvPr>
            <p:ph type="ftr" sz="quarter" idx="11"/>
          </p:nvPr>
        </p:nvSpPr>
        <p:spPr/>
        <p:txBody>
          <a:bodyPr/>
          <a:lstStyle/>
          <a:p>
            <a:r>
              <a:rPr lang="cs-CZ" smtClean="0"/>
              <a:t>WGISS 2017</a:t>
            </a:r>
            <a:endParaRPr lang="en-US"/>
          </a:p>
        </p:txBody>
      </p:sp>
      <p:sp>
        <p:nvSpPr>
          <p:cNvPr id="6" name="Slide Number Placeholder 5"/>
          <p:cNvSpPr>
            <a:spLocks noGrp="1"/>
          </p:cNvSpPr>
          <p:nvPr>
            <p:ph type="sldNum" sz="quarter" idx="12"/>
          </p:nvPr>
        </p:nvSpPr>
        <p:spPr/>
        <p:txBody>
          <a:bodyPr/>
          <a:lstStyle/>
          <a:p>
            <a:fld id="{79D034B2-9589-9C4C-806C-14F92A80C0BB}" type="slidenum">
              <a:rPr lang="en-US" smtClean="0"/>
              <a:t>‹#›</a:t>
            </a:fld>
            <a:endParaRPr lang="en-US"/>
          </a:p>
        </p:txBody>
      </p:sp>
      <p:pic>
        <p:nvPicPr>
          <p:cNvPr id="7" name="Picture 6"/>
          <p:cNvPicPr>
            <a:picLocks noChangeAspect="1"/>
          </p:cNvPicPr>
          <p:nvPr userDrawn="1"/>
        </p:nvPicPr>
        <p:blipFill>
          <a:blip r:embed="rId3"/>
          <a:stretch>
            <a:fillRect/>
          </a:stretch>
        </p:blipFill>
        <p:spPr>
          <a:xfrm>
            <a:off x="10819885" y="31652"/>
            <a:ext cx="1335044" cy="1143000"/>
          </a:xfrm>
          <a:prstGeom prst="rect">
            <a:avLst/>
          </a:prstGeom>
        </p:spPr>
      </p:pic>
      <p:pic>
        <p:nvPicPr>
          <p:cNvPr id="9" name="Picture 8" descr="esds logo blue.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26707" y="6277522"/>
            <a:ext cx="1595081" cy="501650"/>
          </a:xfrm>
          <a:prstGeom prst="rect">
            <a:avLst/>
          </a:prstGeom>
        </p:spPr>
      </p:pic>
    </p:spTree>
    <p:extLst>
      <p:ext uri="{BB962C8B-B14F-4D97-AF65-F5344CB8AC3E}">
        <p14:creationId xmlns:p14="http://schemas.microsoft.com/office/powerpoint/2010/main" val="145264028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1721789" y="6506478"/>
            <a:ext cx="1859610" cy="365125"/>
          </a:xfrm>
        </p:spPr>
        <p:txBody>
          <a:bodyPr/>
          <a:lstStyle/>
          <a:p>
            <a:fld id="{CF376F0B-C818-1E41-8C53-77F94676840A}" type="datetime1">
              <a:rPr lang="en-US" smtClean="0"/>
              <a:t>4/3/17</a:t>
            </a:fld>
            <a:endParaRPr lang="en-US"/>
          </a:p>
        </p:txBody>
      </p:sp>
      <p:sp>
        <p:nvSpPr>
          <p:cNvPr id="5" name="Footer Placeholder 4"/>
          <p:cNvSpPr>
            <a:spLocks noGrp="1"/>
          </p:cNvSpPr>
          <p:nvPr>
            <p:ph type="ftr" sz="quarter" idx="11"/>
          </p:nvPr>
        </p:nvSpPr>
        <p:spPr>
          <a:xfrm>
            <a:off x="4038600" y="6506478"/>
            <a:ext cx="4114800" cy="365125"/>
          </a:xfrm>
        </p:spPr>
        <p:txBody>
          <a:bodyPr/>
          <a:lstStyle/>
          <a:p>
            <a:r>
              <a:rPr lang="cs-CZ" smtClean="0"/>
              <a:t>WGISS 2017</a:t>
            </a:r>
            <a:endParaRPr lang="en-US"/>
          </a:p>
        </p:txBody>
      </p:sp>
      <p:sp>
        <p:nvSpPr>
          <p:cNvPr id="6" name="Slide Number Placeholder 5"/>
          <p:cNvSpPr>
            <a:spLocks noGrp="1"/>
          </p:cNvSpPr>
          <p:nvPr>
            <p:ph type="sldNum" sz="quarter" idx="12"/>
          </p:nvPr>
        </p:nvSpPr>
        <p:spPr>
          <a:xfrm>
            <a:off x="8610600" y="6506478"/>
            <a:ext cx="2743200" cy="365125"/>
          </a:xfrm>
        </p:spPr>
        <p:txBody>
          <a:bodyPr/>
          <a:lstStyle/>
          <a:p>
            <a:fld id="{79D034B2-9589-9C4C-806C-14F92A80C0BB}" type="slidenum">
              <a:rPr lang="en-US" smtClean="0"/>
              <a:t>‹#›</a:t>
            </a:fld>
            <a:endParaRPr lang="en-US"/>
          </a:p>
        </p:txBody>
      </p:sp>
    </p:spTree>
    <p:extLst>
      <p:ext uri="{BB962C8B-B14F-4D97-AF65-F5344CB8AC3E}">
        <p14:creationId xmlns:p14="http://schemas.microsoft.com/office/powerpoint/2010/main" val="19163936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1721789" y="6492830"/>
            <a:ext cx="1859610" cy="365125"/>
          </a:xfrm>
        </p:spPr>
        <p:txBody>
          <a:bodyPr/>
          <a:lstStyle/>
          <a:p>
            <a:fld id="{07C345F6-3B22-1440-9A25-AEE2BB152886}" type="datetime1">
              <a:rPr lang="en-US" smtClean="0"/>
              <a:t>4/3/17</a:t>
            </a:fld>
            <a:endParaRPr lang="en-US"/>
          </a:p>
        </p:txBody>
      </p:sp>
      <p:sp>
        <p:nvSpPr>
          <p:cNvPr id="5" name="Footer Placeholder 4"/>
          <p:cNvSpPr>
            <a:spLocks noGrp="1"/>
          </p:cNvSpPr>
          <p:nvPr>
            <p:ph type="ftr" sz="quarter" idx="11"/>
          </p:nvPr>
        </p:nvSpPr>
        <p:spPr>
          <a:xfrm>
            <a:off x="4038600" y="6492830"/>
            <a:ext cx="4114800" cy="365125"/>
          </a:xfrm>
        </p:spPr>
        <p:txBody>
          <a:bodyPr/>
          <a:lstStyle/>
          <a:p>
            <a:r>
              <a:rPr lang="cs-CZ" smtClean="0"/>
              <a:t>WGISS 2017</a:t>
            </a:r>
            <a:endParaRPr lang="en-US"/>
          </a:p>
        </p:txBody>
      </p:sp>
      <p:sp>
        <p:nvSpPr>
          <p:cNvPr id="6" name="Slide Number Placeholder 5"/>
          <p:cNvSpPr>
            <a:spLocks noGrp="1"/>
          </p:cNvSpPr>
          <p:nvPr>
            <p:ph type="sldNum" sz="quarter" idx="12"/>
          </p:nvPr>
        </p:nvSpPr>
        <p:spPr>
          <a:xfrm>
            <a:off x="8610600" y="6492830"/>
            <a:ext cx="2743200" cy="365125"/>
          </a:xfrm>
        </p:spPr>
        <p:txBody>
          <a:bodyPr/>
          <a:lstStyle/>
          <a:p>
            <a:fld id="{79D034B2-9589-9C4C-806C-14F92A80C0BB}" type="slidenum">
              <a:rPr lang="en-US" smtClean="0"/>
              <a:t>‹#›</a:t>
            </a:fld>
            <a:endParaRPr lang="en-US"/>
          </a:p>
        </p:txBody>
      </p:sp>
    </p:spTree>
    <p:extLst>
      <p:ext uri="{BB962C8B-B14F-4D97-AF65-F5344CB8AC3E}">
        <p14:creationId xmlns:p14="http://schemas.microsoft.com/office/powerpoint/2010/main" val="86768237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bg>
      <p:bgPr>
        <a:solidFill>
          <a:srgbClr val="FFFFFF"/>
        </a:solidFill>
        <a:effectLst/>
      </p:bgPr>
    </p:bg>
    <p:spTree>
      <p:nvGrpSpPr>
        <p:cNvPr id="1" name="Shape 29"/>
        <p:cNvGrpSpPr/>
        <p:nvPr/>
      </p:nvGrpSpPr>
      <p:grpSpPr>
        <a:xfrm>
          <a:off x="0" y="0"/>
          <a:ext cx="0" cy="0"/>
          <a:chOff x="0" y="0"/>
          <a:chExt cx="0" cy="0"/>
        </a:xfrm>
      </p:grpSpPr>
      <p:sp>
        <p:nvSpPr>
          <p:cNvPr id="30" name="Shape 30"/>
          <p:cNvSpPr/>
          <p:nvPr/>
        </p:nvSpPr>
        <p:spPr>
          <a:xfrm>
            <a:off x="0" y="0"/>
            <a:ext cx="12192000" cy="6858000"/>
          </a:xfrm>
          <a:prstGeom prst="rect">
            <a:avLst/>
          </a:prstGeom>
          <a:solidFill>
            <a:schemeClr val="lt1"/>
          </a:solidFill>
          <a:ln>
            <a:noFill/>
          </a:ln>
        </p:spPr>
        <p:txBody>
          <a:bodyPr lIns="121900" tIns="121900" rIns="121900" bIns="121900" anchor="ctr" anchorCtr="0">
            <a:noAutofit/>
          </a:bodyPr>
          <a:lstStyle/>
          <a:p>
            <a:pPr lvl="0">
              <a:spcBef>
                <a:spcPts val="0"/>
              </a:spcBef>
              <a:buNone/>
            </a:pPr>
            <a:endParaRPr sz="2400"/>
          </a:p>
        </p:txBody>
      </p:sp>
      <p:sp>
        <p:nvSpPr>
          <p:cNvPr id="31" name="Shape 31"/>
          <p:cNvSpPr txBox="1">
            <a:spLocks noGrp="1"/>
          </p:cNvSpPr>
          <p:nvPr>
            <p:ph type="title"/>
          </p:nvPr>
        </p:nvSpPr>
        <p:spPr>
          <a:xfrm>
            <a:off x="415600" y="3387267"/>
            <a:ext cx="4159600" cy="2715200"/>
          </a:xfrm>
          <a:prstGeom prst="rect">
            <a:avLst/>
          </a:prstGeom>
          <a:noFill/>
          <a:ln>
            <a:noFill/>
          </a:ln>
        </p:spPr>
        <p:txBody>
          <a:bodyPr lIns="91425" tIns="91425" rIns="91425" bIns="91425" anchor="t" anchorCtr="0"/>
          <a:lstStyle>
            <a:lvl1pPr lvl="0" algn="l">
              <a:lnSpc>
                <a:spcPct val="100000"/>
              </a:lnSpc>
              <a:spcBef>
                <a:spcPts val="0"/>
              </a:spcBef>
              <a:spcAft>
                <a:spcPts val="0"/>
              </a:spcAft>
              <a:buClr>
                <a:schemeClr val="dk1"/>
              </a:buClr>
              <a:buSzPct val="100000"/>
              <a:buNone/>
              <a:defRPr sz="3733">
                <a:solidFill>
                  <a:schemeClr val="dk1"/>
                </a:solidFill>
              </a:defRPr>
            </a:lvl1pPr>
            <a:lvl2pPr lvl="1" algn="l">
              <a:lnSpc>
                <a:spcPct val="100000"/>
              </a:lnSpc>
              <a:spcBef>
                <a:spcPts val="0"/>
              </a:spcBef>
              <a:spcAft>
                <a:spcPts val="0"/>
              </a:spcAft>
              <a:buClr>
                <a:schemeClr val="dk1"/>
              </a:buClr>
              <a:buSzPct val="100000"/>
              <a:buNone/>
              <a:defRPr sz="3733">
                <a:solidFill>
                  <a:schemeClr val="dk1"/>
                </a:solidFill>
              </a:defRPr>
            </a:lvl2pPr>
            <a:lvl3pPr lvl="2" algn="l">
              <a:lnSpc>
                <a:spcPct val="100000"/>
              </a:lnSpc>
              <a:spcBef>
                <a:spcPts val="0"/>
              </a:spcBef>
              <a:spcAft>
                <a:spcPts val="0"/>
              </a:spcAft>
              <a:buClr>
                <a:schemeClr val="dk1"/>
              </a:buClr>
              <a:buSzPct val="100000"/>
              <a:buNone/>
              <a:defRPr sz="3733">
                <a:solidFill>
                  <a:schemeClr val="dk1"/>
                </a:solidFill>
              </a:defRPr>
            </a:lvl3pPr>
            <a:lvl4pPr lvl="3" algn="l">
              <a:lnSpc>
                <a:spcPct val="100000"/>
              </a:lnSpc>
              <a:spcBef>
                <a:spcPts val="0"/>
              </a:spcBef>
              <a:spcAft>
                <a:spcPts val="0"/>
              </a:spcAft>
              <a:buClr>
                <a:schemeClr val="dk1"/>
              </a:buClr>
              <a:buSzPct val="100000"/>
              <a:buNone/>
              <a:defRPr sz="3733">
                <a:solidFill>
                  <a:schemeClr val="dk1"/>
                </a:solidFill>
              </a:defRPr>
            </a:lvl4pPr>
            <a:lvl5pPr lvl="4" algn="l">
              <a:lnSpc>
                <a:spcPct val="100000"/>
              </a:lnSpc>
              <a:spcBef>
                <a:spcPts val="0"/>
              </a:spcBef>
              <a:spcAft>
                <a:spcPts val="0"/>
              </a:spcAft>
              <a:buClr>
                <a:schemeClr val="dk1"/>
              </a:buClr>
              <a:buSzPct val="100000"/>
              <a:buNone/>
              <a:defRPr sz="3733">
                <a:solidFill>
                  <a:schemeClr val="dk1"/>
                </a:solidFill>
              </a:defRPr>
            </a:lvl5pPr>
            <a:lvl6pPr lvl="5" algn="l">
              <a:lnSpc>
                <a:spcPct val="100000"/>
              </a:lnSpc>
              <a:spcBef>
                <a:spcPts val="0"/>
              </a:spcBef>
              <a:spcAft>
                <a:spcPts val="0"/>
              </a:spcAft>
              <a:buClr>
                <a:schemeClr val="dk1"/>
              </a:buClr>
              <a:buSzPct val="100000"/>
              <a:buNone/>
              <a:defRPr sz="3733">
                <a:solidFill>
                  <a:schemeClr val="dk1"/>
                </a:solidFill>
              </a:defRPr>
            </a:lvl6pPr>
            <a:lvl7pPr lvl="6" algn="l">
              <a:lnSpc>
                <a:spcPct val="100000"/>
              </a:lnSpc>
              <a:spcBef>
                <a:spcPts val="0"/>
              </a:spcBef>
              <a:spcAft>
                <a:spcPts val="0"/>
              </a:spcAft>
              <a:buClr>
                <a:schemeClr val="dk1"/>
              </a:buClr>
              <a:buSzPct val="100000"/>
              <a:buNone/>
              <a:defRPr sz="3733">
                <a:solidFill>
                  <a:schemeClr val="dk1"/>
                </a:solidFill>
              </a:defRPr>
            </a:lvl7pPr>
            <a:lvl8pPr lvl="7" algn="l">
              <a:lnSpc>
                <a:spcPct val="100000"/>
              </a:lnSpc>
              <a:spcBef>
                <a:spcPts val="0"/>
              </a:spcBef>
              <a:spcAft>
                <a:spcPts val="0"/>
              </a:spcAft>
              <a:buClr>
                <a:schemeClr val="dk1"/>
              </a:buClr>
              <a:buSzPct val="100000"/>
              <a:buNone/>
              <a:defRPr sz="3733">
                <a:solidFill>
                  <a:schemeClr val="dk1"/>
                </a:solidFill>
              </a:defRPr>
            </a:lvl8pPr>
            <a:lvl9pPr lvl="8" algn="l">
              <a:lnSpc>
                <a:spcPct val="100000"/>
              </a:lnSpc>
              <a:spcBef>
                <a:spcPts val="0"/>
              </a:spcBef>
              <a:spcAft>
                <a:spcPts val="0"/>
              </a:spcAft>
              <a:buClr>
                <a:schemeClr val="dk1"/>
              </a:buClr>
              <a:buSzPct val="100000"/>
              <a:buNone/>
              <a:defRPr sz="3733">
                <a:solidFill>
                  <a:schemeClr val="dk1"/>
                </a:solidFill>
              </a:defRPr>
            </a:lvl9pPr>
          </a:lstStyle>
          <a:p>
            <a:endParaRPr/>
          </a:p>
        </p:txBody>
      </p:sp>
      <p:sp>
        <p:nvSpPr>
          <p:cNvPr id="32" name="Shape 32"/>
          <p:cNvSpPr txBox="1">
            <a:spLocks noGrp="1"/>
          </p:cNvSpPr>
          <p:nvPr>
            <p:ph type="body" idx="1"/>
          </p:nvPr>
        </p:nvSpPr>
        <p:spPr>
          <a:xfrm>
            <a:off x="4705600" y="3387267"/>
            <a:ext cx="7060400" cy="2715200"/>
          </a:xfrm>
          <a:prstGeom prst="rect">
            <a:avLst/>
          </a:prstGeom>
          <a:noFill/>
          <a:ln>
            <a:noFill/>
          </a:ln>
        </p:spPr>
        <p:txBody>
          <a:bodyPr lIns="91425" tIns="91425" rIns="91425" bIns="91425" anchor="t" anchorCtr="0"/>
          <a:lstStyle>
            <a:lvl1pPr lvl="0" algn="l">
              <a:lnSpc>
                <a:spcPct val="115000"/>
              </a:lnSpc>
              <a:spcBef>
                <a:spcPts val="0"/>
              </a:spcBef>
              <a:spcAft>
                <a:spcPts val="2133"/>
              </a:spcAft>
              <a:buClr>
                <a:schemeClr val="dk2"/>
              </a:buClr>
              <a:buSzPct val="100000"/>
              <a:defRPr sz="2133">
                <a:solidFill>
                  <a:schemeClr val="dk2"/>
                </a:solidFill>
              </a:defRPr>
            </a:lvl1pPr>
            <a:lvl2pPr lvl="1" algn="l">
              <a:lnSpc>
                <a:spcPct val="115000"/>
              </a:lnSpc>
              <a:spcBef>
                <a:spcPts val="0"/>
              </a:spcBef>
              <a:spcAft>
                <a:spcPts val="2133"/>
              </a:spcAft>
              <a:buClr>
                <a:schemeClr val="dk2"/>
              </a:buClr>
              <a:defRPr sz="1867">
                <a:solidFill>
                  <a:schemeClr val="dk2"/>
                </a:solidFill>
              </a:defRPr>
            </a:lvl2pPr>
            <a:lvl3pPr lvl="2" algn="l">
              <a:lnSpc>
                <a:spcPct val="115000"/>
              </a:lnSpc>
              <a:spcBef>
                <a:spcPts val="0"/>
              </a:spcBef>
              <a:spcAft>
                <a:spcPts val="2133"/>
              </a:spcAft>
              <a:buClr>
                <a:schemeClr val="dk2"/>
              </a:buClr>
              <a:defRPr sz="1867">
                <a:solidFill>
                  <a:schemeClr val="dk2"/>
                </a:solidFill>
              </a:defRPr>
            </a:lvl3pPr>
            <a:lvl4pPr lvl="3" algn="l">
              <a:lnSpc>
                <a:spcPct val="115000"/>
              </a:lnSpc>
              <a:spcBef>
                <a:spcPts val="0"/>
              </a:spcBef>
              <a:spcAft>
                <a:spcPts val="2133"/>
              </a:spcAft>
              <a:buClr>
                <a:schemeClr val="dk2"/>
              </a:buClr>
              <a:defRPr sz="1867">
                <a:solidFill>
                  <a:schemeClr val="dk2"/>
                </a:solidFill>
              </a:defRPr>
            </a:lvl4pPr>
            <a:lvl5pPr lvl="4" algn="l">
              <a:lnSpc>
                <a:spcPct val="115000"/>
              </a:lnSpc>
              <a:spcBef>
                <a:spcPts val="0"/>
              </a:spcBef>
              <a:spcAft>
                <a:spcPts val="2133"/>
              </a:spcAft>
              <a:buClr>
                <a:schemeClr val="dk2"/>
              </a:buClr>
              <a:defRPr sz="1867">
                <a:solidFill>
                  <a:schemeClr val="dk2"/>
                </a:solidFill>
              </a:defRPr>
            </a:lvl5pPr>
            <a:lvl6pPr lvl="5" algn="l">
              <a:lnSpc>
                <a:spcPct val="115000"/>
              </a:lnSpc>
              <a:spcBef>
                <a:spcPts val="0"/>
              </a:spcBef>
              <a:spcAft>
                <a:spcPts val="2133"/>
              </a:spcAft>
              <a:buClr>
                <a:schemeClr val="dk2"/>
              </a:buClr>
              <a:defRPr sz="1867">
                <a:solidFill>
                  <a:schemeClr val="dk2"/>
                </a:solidFill>
              </a:defRPr>
            </a:lvl6pPr>
            <a:lvl7pPr lvl="6" algn="l">
              <a:lnSpc>
                <a:spcPct val="115000"/>
              </a:lnSpc>
              <a:spcBef>
                <a:spcPts val="0"/>
              </a:spcBef>
              <a:spcAft>
                <a:spcPts val="2133"/>
              </a:spcAft>
              <a:buClr>
                <a:schemeClr val="dk2"/>
              </a:buClr>
              <a:defRPr sz="1867">
                <a:solidFill>
                  <a:schemeClr val="dk2"/>
                </a:solidFill>
              </a:defRPr>
            </a:lvl7pPr>
            <a:lvl8pPr lvl="7" algn="l">
              <a:lnSpc>
                <a:spcPct val="115000"/>
              </a:lnSpc>
              <a:spcBef>
                <a:spcPts val="0"/>
              </a:spcBef>
              <a:spcAft>
                <a:spcPts val="2133"/>
              </a:spcAft>
              <a:buClr>
                <a:schemeClr val="dk2"/>
              </a:buClr>
              <a:defRPr sz="1867">
                <a:solidFill>
                  <a:schemeClr val="dk2"/>
                </a:solidFill>
              </a:defRPr>
            </a:lvl8pPr>
            <a:lvl9pPr lvl="8" algn="l">
              <a:lnSpc>
                <a:spcPct val="115000"/>
              </a:lnSpc>
              <a:spcBef>
                <a:spcPts val="0"/>
              </a:spcBef>
              <a:spcAft>
                <a:spcPts val="2133"/>
              </a:spcAft>
              <a:buClr>
                <a:schemeClr val="dk2"/>
              </a:buClr>
              <a:defRPr sz="1867">
                <a:solidFill>
                  <a:schemeClr val="dk2"/>
                </a:solidFill>
              </a:defRPr>
            </a:lvl9pPr>
          </a:lstStyle>
          <a:p>
            <a:endParaRPr/>
          </a:p>
        </p:txBody>
      </p:sp>
      <p:sp>
        <p:nvSpPr>
          <p:cNvPr id="33" name="Shape 33"/>
          <p:cNvSpPr txBox="1">
            <a:spLocks noGrp="1"/>
          </p:cNvSpPr>
          <p:nvPr>
            <p:ph type="sldNum" idx="12"/>
          </p:nvPr>
        </p:nvSpPr>
        <p:spPr>
          <a:xfrm>
            <a:off x="11296609" y="6217621"/>
            <a:ext cx="731600" cy="524800"/>
          </a:xfrm>
          <a:prstGeom prst="rect">
            <a:avLst/>
          </a:prstGeom>
          <a:noFill/>
          <a:ln>
            <a:noFill/>
          </a:ln>
        </p:spPr>
        <p:txBody>
          <a:bodyPr lIns="91425" tIns="91425" rIns="91425" bIns="91425" anchor="ctr" anchorCtr="0">
            <a:noAutofit/>
          </a:bodyPr>
          <a:lstStyle/>
          <a:p>
            <a:fld id="{00000000-1234-1234-1234-123412341234}" type="slidenum">
              <a:rPr lang="en" sz="1333" smtClean="0">
                <a:solidFill>
                  <a:schemeClr val="dk2"/>
                </a:solidFill>
              </a:rPr>
              <a:pPr/>
              <a:t>‹#›</a:t>
            </a:fld>
            <a:endParaRPr lang="en" sz="1333">
              <a:solidFill>
                <a:schemeClr val="dk2"/>
              </a:solidFill>
            </a:endParaRPr>
          </a:p>
        </p:txBody>
      </p:sp>
    </p:spTree>
    <p:extLst>
      <p:ext uri="{BB962C8B-B14F-4D97-AF65-F5344CB8AC3E}">
        <p14:creationId xmlns:p14="http://schemas.microsoft.com/office/powerpoint/2010/main" val="12506987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4290" y="76119"/>
            <a:ext cx="11550868" cy="1325563"/>
          </a:xfrm>
        </p:spPr>
        <p:txBody>
          <a:bodyPr/>
          <a:lstStyle>
            <a:lvl1pPr>
              <a:defRPr>
                <a:solidFill>
                  <a:srgbClr val="2B3E59"/>
                </a:solidFill>
                <a:effectLst>
                  <a:outerShdw algn="ctr" rotWithShape="0">
                    <a:srgbClr val="344A67"/>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294289" y="1532238"/>
            <a:ext cx="11550869" cy="4644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1662522" y="6506478"/>
            <a:ext cx="2155716" cy="365125"/>
          </a:xfrm>
        </p:spPr>
        <p:txBody>
          <a:bodyPr/>
          <a:lstStyle/>
          <a:p>
            <a:fld id="{C4476E83-C817-904F-B603-87D63F9BE762}" type="datetime1">
              <a:rPr lang="en-US" smtClean="0"/>
              <a:t>4/3/17</a:t>
            </a:fld>
            <a:endParaRPr lang="en-US"/>
          </a:p>
        </p:txBody>
      </p:sp>
      <p:sp>
        <p:nvSpPr>
          <p:cNvPr id="5" name="Footer Placeholder 4"/>
          <p:cNvSpPr>
            <a:spLocks noGrp="1"/>
          </p:cNvSpPr>
          <p:nvPr>
            <p:ph type="ftr" sz="quarter" idx="11"/>
          </p:nvPr>
        </p:nvSpPr>
        <p:spPr>
          <a:xfrm>
            <a:off x="4038600" y="6506478"/>
            <a:ext cx="4114800" cy="365125"/>
          </a:xfrm>
        </p:spPr>
        <p:txBody>
          <a:bodyPr/>
          <a:lstStyle/>
          <a:p>
            <a:r>
              <a:rPr lang="cs-CZ" smtClean="0"/>
              <a:t>WGISS 2017</a:t>
            </a:r>
            <a:endParaRPr lang="en-US"/>
          </a:p>
        </p:txBody>
      </p:sp>
      <p:sp>
        <p:nvSpPr>
          <p:cNvPr id="6" name="Slide Number Placeholder 5"/>
          <p:cNvSpPr>
            <a:spLocks noGrp="1"/>
          </p:cNvSpPr>
          <p:nvPr>
            <p:ph type="sldNum" sz="quarter" idx="12"/>
          </p:nvPr>
        </p:nvSpPr>
        <p:spPr>
          <a:xfrm>
            <a:off x="8610600" y="6506478"/>
            <a:ext cx="2743200" cy="365125"/>
          </a:xfrm>
        </p:spPr>
        <p:txBody>
          <a:bodyPr/>
          <a:lstStyle/>
          <a:p>
            <a:fld id="{79D034B2-9589-9C4C-806C-14F92A80C0BB}" type="slidenum">
              <a:rPr lang="en-US" smtClean="0"/>
              <a:t>‹#›</a:t>
            </a:fld>
            <a:endParaRPr lang="en-US"/>
          </a:p>
        </p:txBody>
      </p:sp>
    </p:spTree>
    <p:extLst>
      <p:ext uri="{BB962C8B-B14F-4D97-AF65-F5344CB8AC3E}">
        <p14:creationId xmlns:p14="http://schemas.microsoft.com/office/powerpoint/2010/main" val="192130115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1721789" y="6492830"/>
            <a:ext cx="1859610" cy="365125"/>
          </a:xfrm>
        </p:spPr>
        <p:txBody>
          <a:bodyPr/>
          <a:lstStyle/>
          <a:p>
            <a:fld id="{2CBE3695-7D28-B548-BD54-AECA0D9DCB9E}" type="datetime1">
              <a:rPr lang="en-US" smtClean="0"/>
              <a:t>4/3/17</a:t>
            </a:fld>
            <a:endParaRPr lang="en-US"/>
          </a:p>
        </p:txBody>
      </p:sp>
      <p:sp>
        <p:nvSpPr>
          <p:cNvPr id="5" name="Footer Placeholder 4"/>
          <p:cNvSpPr>
            <a:spLocks noGrp="1"/>
          </p:cNvSpPr>
          <p:nvPr>
            <p:ph type="ftr" sz="quarter" idx="11"/>
          </p:nvPr>
        </p:nvSpPr>
        <p:spPr>
          <a:xfrm>
            <a:off x="4038600" y="6492830"/>
            <a:ext cx="4114800" cy="365125"/>
          </a:xfrm>
        </p:spPr>
        <p:txBody>
          <a:bodyPr/>
          <a:lstStyle/>
          <a:p>
            <a:r>
              <a:rPr lang="cs-CZ" smtClean="0"/>
              <a:t>WGISS 2017</a:t>
            </a:r>
            <a:endParaRPr lang="en-US"/>
          </a:p>
        </p:txBody>
      </p:sp>
      <p:sp>
        <p:nvSpPr>
          <p:cNvPr id="6" name="Slide Number Placeholder 5"/>
          <p:cNvSpPr>
            <a:spLocks noGrp="1"/>
          </p:cNvSpPr>
          <p:nvPr>
            <p:ph type="sldNum" sz="quarter" idx="12"/>
          </p:nvPr>
        </p:nvSpPr>
        <p:spPr>
          <a:xfrm>
            <a:off x="8610600" y="6492830"/>
            <a:ext cx="2743200" cy="365125"/>
          </a:xfrm>
        </p:spPr>
        <p:txBody>
          <a:bodyPr/>
          <a:lstStyle/>
          <a:p>
            <a:fld id="{79D034B2-9589-9C4C-806C-14F92A80C0BB}" type="slidenum">
              <a:rPr lang="en-US" smtClean="0"/>
              <a:t>‹#›</a:t>
            </a:fld>
            <a:endParaRPr lang="en-US"/>
          </a:p>
        </p:txBody>
      </p:sp>
    </p:spTree>
    <p:extLst>
      <p:ext uri="{BB962C8B-B14F-4D97-AF65-F5344CB8AC3E}">
        <p14:creationId xmlns:p14="http://schemas.microsoft.com/office/powerpoint/2010/main" val="174432856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15311" y="76119"/>
            <a:ext cx="11498317" cy="1325563"/>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15311" y="1519881"/>
            <a:ext cx="5704490" cy="465708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519881"/>
            <a:ext cx="5641428" cy="465708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1721789" y="6492830"/>
            <a:ext cx="1859610" cy="365125"/>
          </a:xfrm>
        </p:spPr>
        <p:txBody>
          <a:bodyPr/>
          <a:lstStyle/>
          <a:p>
            <a:fld id="{7E4DB712-7601-AE4D-8B46-319B5836B72C}" type="datetime1">
              <a:rPr lang="en-US" smtClean="0"/>
              <a:t>4/3/17</a:t>
            </a:fld>
            <a:endParaRPr lang="en-US"/>
          </a:p>
        </p:txBody>
      </p:sp>
      <p:sp>
        <p:nvSpPr>
          <p:cNvPr id="6" name="Footer Placeholder 5"/>
          <p:cNvSpPr>
            <a:spLocks noGrp="1"/>
          </p:cNvSpPr>
          <p:nvPr>
            <p:ph type="ftr" sz="quarter" idx="11"/>
          </p:nvPr>
        </p:nvSpPr>
        <p:spPr>
          <a:xfrm>
            <a:off x="4038600" y="6492830"/>
            <a:ext cx="4114800" cy="365125"/>
          </a:xfrm>
        </p:spPr>
        <p:txBody>
          <a:bodyPr/>
          <a:lstStyle/>
          <a:p>
            <a:r>
              <a:rPr lang="cs-CZ" smtClean="0"/>
              <a:t>WGISS 2017</a:t>
            </a:r>
            <a:endParaRPr lang="en-US"/>
          </a:p>
        </p:txBody>
      </p:sp>
      <p:sp>
        <p:nvSpPr>
          <p:cNvPr id="7" name="Slide Number Placeholder 6"/>
          <p:cNvSpPr>
            <a:spLocks noGrp="1"/>
          </p:cNvSpPr>
          <p:nvPr>
            <p:ph type="sldNum" sz="quarter" idx="12"/>
          </p:nvPr>
        </p:nvSpPr>
        <p:spPr>
          <a:xfrm>
            <a:off x="8610600" y="6492830"/>
            <a:ext cx="2743200" cy="365125"/>
          </a:xfrm>
        </p:spPr>
        <p:txBody>
          <a:bodyPr/>
          <a:lstStyle/>
          <a:p>
            <a:fld id="{79D034B2-9589-9C4C-806C-14F92A80C0BB}" type="slidenum">
              <a:rPr lang="en-US" smtClean="0"/>
              <a:t>‹#›</a:t>
            </a:fld>
            <a:endParaRPr lang="en-US"/>
          </a:p>
        </p:txBody>
      </p:sp>
    </p:spTree>
    <p:extLst>
      <p:ext uri="{BB962C8B-B14F-4D97-AF65-F5344CB8AC3E}">
        <p14:creationId xmlns:p14="http://schemas.microsoft.com/office/powerpoint/2010/main" val="163092675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8200" y="104775"/>
            <a:ext cx="10996448"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315310" y="1597025"/>
            <a:ext cx="5682265"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15310" y="2505075"/>
            <a:ext cx="5682265"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597025"/>
            <a:ext cx="5662448"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66244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1721789" y="6492830"/>
            <a:ext cx="1859610" cy="365125"/>
          </a:xfrm>
        </p:spPr>
        <p:txBody>
          <a:bodyPr/>
          <a:lstStyle/>
          <a:p>
            <a:fld id="{E6E7FD7D-D854-5347-9EAE-9E10E2A48EFB}" type="datetime1">
              <a:rPr lang="en-US" smtClean="0"/>
              <a:t>4/3/17</a:t>
            </a:fld>
            <a:endParaRPr lang="en-US"/>
          </a:p>
        </p:txBody>
      </p:sp>
      <p:sp>
        <p:nvSpPr>
          <p:cNvPr id="8" name="Footer Placeholder 7"/>
          <p:cNvSpPr>
            <a:spLocks noGrp="1"/>
          </p:cNvSpPr>
          <p:nvPr>
            <p:ph type="ftr" sz="quarter" idx="11"/>
          </p:nvPr>
        </p:nvSpPr>
        <p:spPr>
          <a:xfrm>
            <a:off x="4038600" y="6492830"/>
            <a:ext cx="4114800" cy="365125"/>
          </a:xfrm>
        </p:spPr>
        <p:txBody>
          <a:bodyPr/>
          <a:lstStyle/>
          <a:p>
            <a:r>
              <a:rPr lang="cs-CZ" smtClean="0"/>
              <a:t>WGISS 2017</a:t>
            </a:r>
            <a:endParaRPr lang="en-US"/>
          </a:p>
        </p:txBody>
      </p:sp>
      <p:sp>
        <p:nvSpPr>
          <p:cNvPr id="9" name="Slide Number Placeholder 8"/>
          <p:cNvSpPr>
            <a:spLocks noGrp="1"/>
          </p:cNvSpPr>
          <p:nvPr>
            <p:ph type="sldNum" sz="quarter" idx="12"/>
          </p:nvPr>
        </p:nvSpPr>
        <p:spPr>
          <a:xfrm>
            <a:off x="8610600" y="6492830"/>
            <a:ext cx="2743200" cy="365125"/>
          </a:xfrm>
        </p:spPr>
        <p:txBody>
          <a:bodyPr/>
          <a:lstStyle/>
          <a:p>
            <a:fld id="{79D034B2-9589-9C4C-806C-14F92A80C0BB}" type="slidenum">
              <a:rPr lang="en-US" smtClean="0"/>
              <a:t>‹#›</a:t>
            </a:fld>
            <a:endParaRPr lang="en-US"/>
          </a:p>
        </p:txBody>
      </p:sp>
    </p:spTree>
    <p:extLst>
      <p:ext uri="{BB962C8B-B14F-4D97-AF65-F5344CB8AC3E}">
        <p14:creationId xmlns:p14="http://schemas.microsoft.com/office/powerpoint/2010/main" val="50475139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15310" y="76119"/>
            <a:ext cx="11519338" cy="1325563"/>
          </a:xfr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1721789" y="6492830"/>
            <a:ext cx="1859610" cy="365125"/>
          </a:xfrm>
        </p:spPr>
        <p:txBody>
          <a:bodyPr/>
          <a:lstStyle/>
          <a:p>
            <a:fld id="{7EDDDE5B-3D15-7646-B8A7-1ACB93036541}" type="datetime1">
              <a:rPr lang="en-US" smtClean="0"/>
              <a:t>4/3/17</a:t>
            </a:fld>
            <a:endParaRPr lang="en-US"/>
          </a:p>
        </p:txBody>
      </p:sp>
      <p:sp>
        <p:nvSpPr>
          <p:cNvPr id="4" name="Footer Placeholder 3"/>
          <p:cNvSpPr>
            <a:spLocks noGrp="1"/>
          </p:cNvSpPr>
          <p:nvPr>
            <p:ph type="ftr" sz="quarter" idx="11"/>
          </p:nvPr>
        </p:nvSpPr>
        <p:spPr>
          <a:xfrm>
            <a:off x="4038600" y="6492830"/>
            <a:ext cx="4114800" cy="365125"/>
          </a:xfrm>
        </p:spPr>
        <p:txBody>
          <a:bodyPr/>
          <a:lstStyle/>
          <a:p>
            <a:r>
              <a:rPr lang="cs-CZ" smtClean="0"/>
              <a:t>WGISS 2017</a:t>
            </a:r>
            <a:endParaRPr lang="en-US"/>
          </a:p>
        </p:txBody>
      </p:sp>
      <p:sp>
        <p:nvSpPr>
          <p:cNvPr id="5" name="Slide Number Placeholder 4"/>
          <p:cNvSpPr>
            <a:spLocks noGrp="1"/>
          </p:cNvSpPr>
          <p:nvPr>
            <p:ph type="sldNum" sz="quarter" idx="12"/>
          </p:nvPr>
        </p:nvSpPr>
        <p:spPr>
          <a:xfrm>
            <a:off x="8610600" y="6492830"/>
            <a:ext cx="2743200" cy="365125"/>
          </a:xfrm>
        </p:spPr>
        <p:txBody>
          <a:bodyPr/>
          <a:lstStyle/>
          <a:p>
            <a:fld id="{79D034B2-9589-9C4C-806C-14F92A80C0BB}" type="slidenum">
              <a:rPr lang="en-US" smtClean="0"/>
              <a:t>‹#›</a:t>
            </a:fld>
            <a:endParaRPr lang="en-US"/>
          </a:p>
        </p:txBody>
      </p:sp>
    </p:spTree>
    <p:extLst>
      <p:ext uri="{BB962C8B-B14F-4D97-AF65-F5344CB8AC3E}">
        <p14:creationId xmlns:p14="http://schemas.microsoft.com/office/powerpoint/2010/main" val="79634053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721789" y="6492830"/>
            <a:ext cx="1859610" cy="365125"/>
          </a:xfrm>
        </p:spPr>
        <p:txBody>
          <a:bodyPr/>
          <a:lstStyle/>
          <a:p>
            <a:fld id="{14EC8927-FFF2-B54F-BA72-A25B315B83FF}" type="datetime1">
              <a:rPr lang="en-US" smtClean="0"/>
              <a:t>4/3/17</a:t>
            </a:fld>
            <a:endParaRPr lang="en-US"/>
          </a:p>
        </p:txBody>
      </p:sp>
      <p:sp>
        <p:nvSpPr>
          <p:cNvPr id="3" name="Footer Placeholder 2"/>
          <p:cNvSpPr>
            <a:spLocks noGrp="1"/>
          </p:cNvSpPr>
          <p:nvPr>
            <p:ph type="ftr" sz="quarter" idx="11"/>
          </p:nvPr>
        </p:nvSpPr>
        <p:spPr>
          <a:xfrm>
            <a:off x="4038600" y="6492830"/>
            <a:ext cx="4114800" cy="365125"/>
          </a:xfrm>
        </p:spPr>
        <p:txBody>
          <a:bodyPr/>
          <a:lstStyle/>
          <a:p>
            <a:r>
              <a:rPr lang="cs-CZ" smtClean="0"/>
              <a:t>WGISS 2017</a:t>
            </a:r>
            <a:endParaRPr lang="en-US"/>
          </a:p>
        </p:txBody>
      </p:sp>
      <p:sp>
        <p:nvSpPr>
          <p:cNvPr id="4" name="Slide Number Placeholder 3"/>
          <p:cNvSpPr>
            <a:spLocks noGrp="1"/>
          </p:cNvSpPr>
          <p:nvPr>
            <p:ph type="sldNum" sz="quarter" idx="12"/>
          </p:nvPr>
        </p:nvSpPr>
        <p:spPr>
          <a:xfrm>
            <a:off x="8610600" y="6492830"/>
            <a:ext cx="2743200" cy="365125"/>
          </a:xfrm>
        </p:spPr>
        <p:txBody>
          <a:bodyPr/>
          <a:lstStyle/>
          <a:p>
            <a:fld id="{79D034B2-9589-9C4C-806C-14F92A80C0BB}" type="slidenum">
              <a:rPr lang="en-US" smtClean="0"/>
              <a:t>‹#›</a:t>
            </a:fld>
            <a:endParaRPr lang="en-US"/>
          </a:p>
        </p:txBody>
      </p:sp>
    </p:spTree>
    <p:extLst>
      <p:ext uri="{BB962C8B-B14F-4D97-AF65-F5344CB8AC3E}">
        <p14:creationId xmlns:p14="http://schemas.microsoft.com/office/powerpoint/2010/main" val="97730044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1721789" y="6492830"/>
            <a:ext cx="1859610" cy="365125"/>
          </a:xfrm>
        </p:spPr>
        <p:txBody>
          <a:bodyPr/>
          <a:lstStyle/>
          <a:p>
            <a:fld id="{B7E34623-A021-844F-928F-92748B9968B0}" type="datetime1">
              <a:rPr lang="en-US" smtClean="0"/>
              <a:t>4/3/17</a:t>
            </a:fld>
            <a:endParaRPr lang="en-US"/>
          </a:p>
        </p:txBody>
      </p:sp>
      <p:sp>
        <p:nvSpPr>
          <p:cNvPr id="6" name="Footer Placeholder 5"/>
          <p:cNvSpPr>
            <a:spLocks noGrp="1"/>
          </p:cNvSpPr>
          <p:nvPr>
            <p:ph type="ftr" sz="quarter" idx="11"/>
          </p:nvPr>
        </p:nvSpPr>
        <p:spPr>
          <a:xfrm>
            <a:off x="4038600" y="6492830"/>
            <a:ext cx="4114800" cy="365125"/>
          </a:xfrm>
        </p:spPr>
        <p:txBody>
          <a:bodyPr/>
          <a:lstStyle/>
          <a:p>
            <a:r>
              <a:rPr lang="cs-CZ" smtClean="0"/>
              <a:t>WGISS 2017</a:t>
            </a:r>
            <a:endParaRPr lang="en-US"/>
          </a:p>
        </p:txBody>
      </p:sp>
      <p:sp>
        <p:nvSpPr>
          <p:cNvPr id="7" name="Slide Number Placeholder 6"/>
          <p:cNvSpPr>
            <a:spLocks noGrp="1"/>
          </p:cNvSpPr>
          <p:nvPr>
            <p:ph type="sldNum" sz="quarter" idx="12"/>
          </p:nvPr>
        </p:nvSpPr>
        <p:spPr>
          <a:xfrm>
            <a:off x="8610600" y="6492830"/>
            <a:ext cx="2743200" cy="365125"/>
          </a:xfrm>
        </p:spPr>
        <p:txBody>
          <a:bodyPr/>
          <a:lstStyle/>
          <a:p>
            <a:fld id="{79D034B2-9589-9C4C-806C-14F92A80C0BB}" type="slidenum">
              <a:rPr lang="en-US" smtClean="0"/>
              <a:t>‹#›</a:t>
            </a:fld>
            <a:endParaRPr lang="en-US"/>
          </a:p>
        </p:txBody>
      </p:sp>
    </p:spTree>
    <p:extLst>
      <p:ext uri="{BB962C8B-B14F-4D97-AF65-F5344CB8AC3E}">
        <p14:creationId xmlns:p14="http://schemas.microsoft.com/office/powerpoint/2010/main" val="153369728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1721789" y="6506478"/>
            <a:ext cx="1859610" cy="365125"/>
          </a:xfrm>
        </p:spPr>
        <p:txBody>
          <a:bodyPr/>
          <a:lstStyle/>
          <a:p>
            <a:fld id="{493756E3-B6E1-6A46-A4B3-8A3FA5C6EBFD}" type="datetime1">
              <a:rPr lang="en-US" smtClean="0"/>
              <a:t>4/3/17</a:t>
            </a:fld>
            <a:endParaRPr lang="en-US" dirty="0"/>
          </a:p>
        </p:txBody>
      </p:sp>
      <p:sp>
        <p:nvSpPr>
          <p:cNvPr id="6" name="Footer Placeholder 5"/>
          <p:cNvSpPr>
            <a:spLocks noGrp="1"/>
          </p:cNvSpPr>
          <p:nvPr>
            <p:ph type="ftr" sz="quarter" idx="11"/>
          </p:nvPr>
        </p:nvSpPr>
        <p:spPr>
          <a:xfrm>
            <a:off x="4038600" y="6506478"/>
            <a:ext cx="4114800" cy="365125"/>
          </a:xfrm>
        </p:spPr>
        <p:txBody>
          <a:bodyPr/>
          <a:lstStyle/>
          <a:p>
            <a:r>
              <a:rPr lang="cs-CZ" smtClean="0"/>
              <a:t>WGISS 2017</a:t>
            </a:r>
            <a:endParaRPr lang="en-US"/>
          </a:p>
        </p:txBody>
      </p:sp>
      <p:sp>
        <p:nvSpPr>
          <p:cNvPr id="7" name="Slide Number Placeholder 6"/>
          <p:cNvSpPr>
            <a:spLocks noGrp="1"/>
          </p:cNvSpPr>
          <p:nvPr>
            <p:ph type="sldNum" sz="quarter" idx="12"/>
          </p:nvPr>
        </p:nvSpPr>
        <p:spPr>
          <a:xfrm>
            <a:off x="8610600" y="6506478"/>
            <a:ext cx="2743200" cy="365125"/>
          </a:xfrm>
        </p:spPr>
        <p:txBody>
          <a:bodyPr/>
          <a:lstStyle/>
          <a:p>
            <a:fld id="{79D034B2-9589-9C4C-806C-14F92A80C0BB}" type="slidenum">
              <a:rPr lang="en-US" smtClean="0"/>
              <a:t>‹#›</a:t>
            </a:fld>
            <a:endParaRPr lang="en-US"/>
          </a:p>
        </p:txBody>
      </p:sp>
    </p:spTree>
    <p:extLst>
      <p:ext uri="{BB962C8B-B14F-4D97-AF65-F5344CB8AC3E}">
        <p14:creationId xmlns:p14="http://schemas.microsoft.com/office/powerpoint/2010/main" val="60397001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5" Type="http://schemas.openxmlformats.org/officeDocument/2006/relationships/image" Target="../media/image2.png"/><Relationship Id="rId16"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eosdis-orbit.png"/>
          <p:cNvPicPr>
            <a:picLocks noChangeAspect="1"/>
          </p:cNvPicPr>
          <p:nvPr userDrawn="1"/>
        </p:nvPicPr>
        <p:blipFill>
          <a:blip r:embed="rId14">
            <a:alphaModFix amt="6000"/>
            <a:extLst>
              <a:ext uri="{28A0092B-C50C-407E-A947-70E740481C1C}">
                <a14:useLocalDpi xmlns:a14="http://schemas.microsoft.com/office/drawing/2010/main" val="0"/>
              </a:ext>
            </a:extLst>
          </a:blip>
          <a:stretch>
            <a:fillRect/>
          </a:stretch>
        </p:blipFill>
        <p:spPr>
          <a:xfrm>
            <a:off x="8153400" y="2673511"/>
            <a:ext cx="4648200" cy="5372100"/>
          </a:xfrm>
          <a:prstGeom prst="rect">
            <a:avLst/>
          </a:prstGeom>
        </p:spPr>
      </p:pic>
      <p:sp>
        <p:nvSpPr>
          <p:cNvPr id="2" name="Title Placeholder 1"/>
          <p:cNvSpPr>
            <a:spLocks noGrp="1"/>
          </p:cNvSpPr>
          <p:nvPr>
            <p:ph type="title"/>
          </p:nvPr>
        </p:nvSpPr>
        <p:spPr>
          <a:xfrm>
            <a:off x="838200" y="76119"/>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532238"/>
            <a:ext cx="10515600" cy="4644725"/>
          </a:xfrm>
          <a:prstGeom prst="rect">
            <a:avLst/>
          </a:prstGeom>
        </p:spPr>
        <p:txBody>
          <a:bodyPr vert="horz" lIns="91440" tIns="45720" rIns="91440" bIns="45720" rtlCol="0">
            <a:normAutofit/>
          </a:bodyPr>
          <a:lstStyle/>
          <a:p>
            <a:pPr lvl="0"/>
            <a:r>
              <a:rPr lang="en-US"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1721789" y="6356350"/>
            <a:ext cx="185961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EEBC8D-C0E9-7349-ABA5-992D961F7936}" type="datetime1">
              <a:rPr lang="en-US" smtClean="0"/>
              <a:t>4/3/17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cs-CZ" smtClean="0"/>
              <a:t>WGISS 2017</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D034B2-9589-9C4C-806C-14F92A80C0BB}" type="slidenum">
              <a:rPr lang="en-US" smtClean="0"/>
              <a:t>‹#›</a:t>
            </a:fld>
            <a:endParaRPr lang="en-US"/>
          </a:p>
        </p:txBody>
      </p:sp>
      <p:pic>
        <p:nvPicPr>
          <p:cNvPr id="8" name="Picture 7"/>
          <p:cNvPicPr>
            <a:picLocks noChangeAspect="1"/>
          </p:cNvPicPr>
          <p:nvPr userDrawn="1"/>
        </p:nvPicPr>
        <p:blipFill>
          <a:blip r:embed="rId15"/>
          <a:stretch>
            <a:fillRect/>
          </a:stretch>
        </p:blipFill>
        <p:spPr>
          <a:xfrm>
            <a:off x="11603044" y="6331636"/>
            <a:ext cx="490100" cy="419600"/>
          </a:xfrm>
          <a:prstGeom prst="rect">
            <a:avLst/>
          </a:prstGeom>
        </p:spPr>
      </p:pic>
      <p:pic>
        <p:nvPicPr>
          <p:cNvPr id="9" name="Picture 8" descr="esds logo blue.png"/>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26708" y="6277522"/>
            <a:ext cx="1595081" cy="501650"/>
          </a:xfrm>
          <a:prstGeom prst="rect">
            <a:avLst/>
          </a:prstGeom>
        </p:spPr>
      </p:pic>
    </p:spTree>
    <p:extLst>
      <p:ext uri="{BB962C8B-B14F-4D97-AF65-F5344CB8AC3E}">
        <p14:creationId xmlns:p14="http://schemas.microsoft.com/office/powerpoint/2010/main" val="2464331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iming>
    <p:tnLst>
      <p:par>
        <p:cTn id="1" dur="indefinite" restart="never" nodeType="tmRoot"/>
      </p:par>
    </p:tnLst>
  </p:timing>
  <p:hf sldNum="0" hdr="0" dt="0"/>
  <p:txStyles>
    <p:titleStyle>
      <a:lvl1pPr algn="l" defTabSz="914400" rtl="0" eaLnBrk="1" latinLnBrk="0" hangingPunct="1">
        <a:lnSpc>
          <a:spcPct val="90000"/>
        </a:lnSpc>
        <a:spcBef>
          <a:spcPct val="0"/>
        </a:spcBef>
        <a:buNone/>
        <a:defRPr sz="4400" kern="1200">
          <a:solidFill>
            <a:srgbClr val="344A67"/>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chart" Target="../charts/char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tiff"/><Relationship Id="rId3" Type="http://schemas.openxmlformats.org/officeDocument/2006/relationships/image" Target="../media/image6.tif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9" Type="http://schemas.openxmlformats.org/officeDocument/2006/relationships/image" Target="../media/image15.png"/><Relationship Id="rId20" Type="http://schemas.openxmlformats.org/officeDocument/2006/relationships/image" Target="../media/image26.png"/><Relationship Id="rId21" Type="http://schemas.openxmlformats.org/officeDocument/2006/relationships/image" Target="../media/image27.png"/><Relationship Id="rId22" Type="http://schemas.openxmlformats.org/officeDocument/2006/relationships/image" Target="../media/image28.png"/><Relationship Id="rId23" Type="http://schemas.openxmlformats.org/officeDocument/2006/relationships/image" Target="../media/image29.png"/><Relationship Id="rId24" Type="http://schemas.openxmlformats.org/officeDocument/2006/relationships/image" Target="../media/image30.png"/><Relationship Id="rId25" Type="http://schemas.openxmlformats.org/officeDocument/2006/relationships/image" Target="../media/image31.png"/><Relationship Id="rId26" Type="http://schemas.openxmlformats.org/officeDocument/2006/relationships/image" Target="../media/image32.png"/><Relationship Id="rId27" Type="http://schemas.openxmlformats.org/officeDocument/2006/relationships/image" Target="../media/image33.png"/><Relationship Id="rId28" Type="http://schemas.openxmlformats.org/officeDocument/2006/relationships/image" Target="../media/image34.png"/><Relationship Id="rId29" Type="http://schemas.openxmlformats.org/officeDocument/2006/relationships/image" Target="../media/image35.png"/><Relationship Id="rId10" Type="http://schemas.openxmlformats.org/officeDocument/2006/relationships/image" Target="../media/image16.png"/><Relationship Id="rId11" Type="http://schemas.openxmlformats.org/officeDocument/2006/relationships/image" Target="../media/image17.png"/><Relationship Id="rId12" Type="http://schemas.openxmlformats.org/officeDocument/2006/relationships/image" Target="../media/image18.png"/><Relationship Id="rId13" Type="http://schemas.openxmlformats.org/officeDocument/2006/relationships/image" Target="../media/image19.png"/><Relationship Id="rId14" Type="http://schemas.openxmlformats.org/officeDocument/2006/relationships/image" Target="../media/image20.png"/><Relationship Id="rId15" Type="http://schemas.openxmlformats.org/officeDocument/2006/relationships/image" Target="../media/image21.png"/><Relationship Id="rId16" Type="http://schemas.openxmlformats.org/officeDocument/2006/relationships/image" Target="../media/image22.png"/><Relationship Id="rId17" Type="http://schemas.openxmlformats.org/officeDocument/2006/relationships/image" Target="../media/image23.png"/><Relationship Id="rId18" Type="http://schemas.openxmlformats.org/officeDocument/2006/relationships/image" Target="../media/image24.png"/><Relationship Id="rId19" Type="http://schemas.openxmlformats.org/officeDocument/2006/relationships/image" Target="../media/image25.png"/><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9.jpe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png"/><Relationship Id="rId7" Type="http://schemas.openxmlformats.org/officeDocument/2006/relationships/image" Target="../media/image13.png"/><Relationship Id="rId8"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671145"/>
            <a:ext cx="9144000" cy="2091558"/>
          </a:xfrm>
        </p:spPr>
        <p:txBody>
          <a:bodyPr>
            <a:normAutofit/>
          </a:bodyPr>
          <a:lstStyle/>
          <a:p>
            <a:pPr algn="l"/>
            <a:r>
              <a:rPr lang="en-US" dirty="0" smtClean="0"/>
              <a:t>NASA’s Earth Science Data Systems Update </a:t>
            </a:r>
            <a:endParaRPr lang="en-US" dirty="0"/>
          </a:p>
        </p:txBody>
      </p:sp>
      <p:sp>
        <p:nvSpPr>
          <p:cNvPr id="3" name="Subtitle 2"/>
          <p:cNvSpPr>
            <a:spLocks noGrp="1"/>
          </p:cNvSpPr>
          <p:nvPr>
            <p:ph type="subTitle" idx="1"/>
          </p:nvPr>
        </p:nvSpPr>
        <p:spPr>
          <a:xfrm>
            <a:off x="1524000" y="4611031"/>
            <a:ext cx="9144000" cy="1655762"/>
          </a:xfrm>
        </p:spPr>
        <p:txBody>
          <a:bodyPr anchor="t">
            <a:normAutofit/>
          </a:bodyPr>
          <a:lstStyle/>
          <a:p>
            <a:pPr algn="l"/>
            <a:r>
              <a:rPr lang="en-US" sz="1800" b="1" dirty="0" smtClean="0"/>
              <a:t>Kevin Murphy – NASA HQ Earth Science Division</a:t>
            </a:r>
          </a:p>
          <a:p>
            <a:pPr algn="l"/>
            <a:endParaRPr lang="en-US" sz="1800" dirty="0"/>
          </a:p>
        </p:txBody>
      </p:sp>
      <p:sp>
        <p:nvSpPr>
          <p:cNvPr id="4" name="Rectangle 3"/>
          <p:cNvSpPr/>
          <p:nvPr/>
        </p:nvSpPr>
        <p:spPr>
          <a:xfrm>
            <a:off x="1524000" y="5069580"/>
            <a:ext cx="6096000" cy="523220"/>
          </a:xfrm>
          <a:prstGeom prst="rect">
            <a:avLst/>
          </a:prstGeom>
        </p:spPr>
        <p:txBody>
          <a:bodyPr>
            <a:spAutoFit/>
          </a:bodyPr>
          <a:lstStyle/>
          <a:p>
            <a:r>
              <a:rPr lang="en-US" sz="1400" dirty="0" smtClean="0">
                <a:solidFill>
                  <a:schemeClr val="bg1"/>
                </a:solidFill>
              </a:rPr>
              <a:t>WGISS</a:t>
            </a:r>
            <a:endParaRPr lang="en-US" sz="1400" dirty="0">
              <a:solidFill>
                <a:schemeClr val="bg1"/>
              </a:solidFill>
            </a:endParaRPr>
          </a:p>
          <a:p>
            <a:r>
              <a:rPr lang="en-US" sz="1400" dirty="0" smtClean="0">
                <a:solidFill>
                  <a:schemeClr val="bg1"/>
                </a:solidFill>
              </a:rPr>
              <a:t>3 April </a:t>
            </a:r>
            <a:r>
              <a:rPr lang="en-US" sz="1400" dirty="0">
                <a:solidFill>
                  <a:schemeClr val="bg1"/>
                </a:solidFill>
              </a:rPr>
              <a:t>2017</a:t>
            </a:r>
          </a:p>
        </p:txBody>
      </p:sp>
    </p:spTree>
    <p:extLst>
      <p:ext uri="{BB962C8B-B14F-4D97-AF65-F5344CB8AC3E}">
        <p14:creationId xmlns:p14="http://schemas.microsoft.com/office/powerpoint/2010/main" val="19311540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a:graphicFrameLocks noGrp="1"/>
          </p:cNvGraphicFramePr>
          <p:nvPr>
            <p:extLst>
              <p:ext uri="{D42A27DB-BD31-4B8C-83A1-F6EECF244321}">
                <p14:modId xmlns:p14="http://schemas.microsoft.com/office/powerpoint/2010/main" val="270839121"/>
              </p:ext>
            </p:extLst>
          </p:nvPr>
        </p:nvGraphicFramePr>
        <p:xfrm>
          <a:off x="0" y="805217"/>
          <a:ext cx="11573301" cy="5852888"/>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327548" y="158886"/>
            <a:ext cx="11573301" cy="954107"/>
          </a:xfrm>
          <a:prstGeom prst="rect">
            <a:avLst/>
          </a:prstGeom>
          <a:noFill/>
        </p:spPr>
        <p:txBody>
          <a:bodyPr wrap="square" rtlCol="0">
            <a:spAutoFit/>
          </a:bodyPr>
          <a:lstStyle/>
          <a:p>
            <a:pPr algn="ctr"/>
            <a:r>
              <a:rPr lang="en-US" sz="2800" dirty="0"/>
              <a:t>EOSDIS Archive Growth </a:t>
            </a:r>
            <a:r>
              <a:rPr lang="en-US" sz="2800" b="1" u="sng" dirty="0">
                <a:solidFill>
                  <a:srgbClr val="FF0000"/>
                </a:solidFill>
              </a:rPr>
              <a:t>Estimate</a:t>
            </a:r>
            <a:r>
              <a:rPr lang="en-US" sz="2800" dirty="0"/>
              <a:t> (Prime + Extended Missions)</a:t>
            </a:r>
          </a:p>
          <a:p>
            <a:pPr algn="ctr"/>
            <a:endParaRPr lang="en-US" sz="2800" dirty="0"/>
          </a:p>
        </p:txBody>
      </p:sp>
      <p:sp>
        <p:nvSpPr>
          <p:cNvPr id="14" name="Footer Placeholder 13"/>
          <p:cNvSpPr>
            <a:spLocks noGrp="1"/>
          </p:cNvSpPr>
          <p:nvPr>
            <p:ph type="ftr" sz="quarter" idx="11"/>
          </p:nvPr>
        </p:nvSpPr>
        <p:spPr/>
        <p:txBody>
          <a:bodyPr/>
          <a:lstStyle/>
          <a:p>
            <a:r>
              <a:rPr lang="cs-CZ" smtClean="0"/>
              <a:t>WGISS 2017</a:t>
            </a:r>
            <a:endParaRPr lang="en-US"/>
          </a:p>
        </p:txBody>
      </p:sp>
    </p:spTree>
    <p:extLst>
      <p:ext uri="{BB962C8B-B14F-4D97-AF65-F5344CB8AC3E}">
        <p14:creationId xmlns:p14="http://schemas.microsoft.com/office/powerpoint/2010/main" val="3931608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Balanced path forward</a:t>
            </a:r>
            <a:endParaRPr lang="en-US" dirty="0"/>
          </a:p>
        </p:txBody>
      </p:sp>
      <p:sp>
        <p:nvSpPr>
          <p:cNvPr id="5" name="Content Placeholder 4"/>
          <p:cNvSpPr>
            <a:spLocks noGrp="1"/>
          </p:cNvSpPr>
          <p:nvPr>
            <p:ph idx="1"/>
          </p:nvPr>
        </p:nvSpPr>
        <p:spPr/>
        <p:txBody>
          <a:bodyPr>
            <a:normAutofit lnSpcReduction="10000"/>
          </a:bodyPr>
          <a:lstStyle/>
          <a:p>
            <a:r>
              <a:rPr lang="en-US" dirty="0" smtClean="0"/>
              <a:t>Maintain what Earth Science Data Systems do well</a:t>
            </a:r>
          </a:p>
          <a:p>
            <a:pPr lvl="1"/>
            <a:r>
              <a:rPr lang="en-US" dirty="0">
                <a:solidFill>
                  <a:schemeClr val="dk1"/>
                </a:solidFill>
              </a:rPr>
              <a:t>D</a:t>
            </a:r>
            <a:r>
              <a:rPr lang="en-US" dirty="0" smtClean="0">
                <a:solidFill>
                  <a:schemeClr val="dk1"/>
                </a:solidFill>
              </a:rPr>
              <a:t>ata </a:t>
            </a:r>
            <a:r>
              <a:rPr lang="en-US" dirty="0">
                <a:solidFill>
                  <a:schemeClr val="dk1"/>
                </a:solidFill>
              </a:rPr>
              <a:t>stewardship expertise to support </a:t>
            </a:r>
            <a:r>
              <a:rPr lang="en-US" dirty="0" smtClean="0">
                <a:solidFill>
                  <a:schemeClr val="dk1"/>
                </a:solidFill>
              </a:rPr>
              <a:t>science community needs.</a:t>
            </a:r>
          </a:p>
          <a:p>
            <a:pPr lvl="1"/>
            <a:r>
              <a:rPr lang="en-US" dirty="0" smtClean="0">
                <a:solidFill>
                  <a:schemeClr val="dk1"/>
                </a:solidFill>
              </a:rPr>
              <a:t>Flexibility to incorporate new data sources and data producers with little disruption. </a:t>
            </a:r>
          </a:p>
          <a:p>
            <a:pPr lvl="1"/>
            <a:r>
              <a:rPr lang="en-US" dirty="0" smtClean="0">
                <a:solidFill>
                  <a:schemeClr val="dk1"/>
                </a:solidFill>
              </a:rPr>
              <a:t>Provide free and open access to data products and services all users with open APIs and software.</a:t>
            </a:r>
          </a:p>
          <a:p>
            <a:pPr lvl="1"/>
            <a:r>
              <a:rPr lang="en-US" dirty="0" smtClean="0">
                <a:solidFill>
                  <a:schemeClr val="dk1"/>
                </a:solidFill>
              </a:rPr>
              <a:t>High level of customer satisfaction. </a:t>
            </a:r>
          </a:p>
          <a:p>
            <a:pPr lvl="1"/>
            <a:endParaRPr lang="en-US" dirty="0">
              <a:solidFill>
                <a:schemeClr val="dk1"/>
              </a:solidFill>
            </a:endParaRPr>
          </a:p>
          <a:p>
            <a:r>
              <a:rPr lang="en-US" dirty="0" smtClean="0">
                <a:solidFill>
                  <a:schemeClr val="dk1"/>
                </a:solidFill>
              </a:rPr>
              <a:t>Improve user functionality and data stewardship efficiency</a:t>
            </a:r>
          </a:p>
          <a:p>
            <a:pPr lvl="1"/>
            <a:r>
              <a:rPr lang="en-US" dirty="0" smtClean="0">
                <a:solidFill>
                  <a:schemeClr val="dk1"/>
                </a:solidFill>
              </a:rPr>
              <a:t>Ability to conduct regional and global processing without need for data management.</a:t>
            </a:r>
          </a:p>
          <a:p>
            <a:pPr lvl="1"/>
            <a:r>
              <a:rPr lang="en-US" dirty="0" smtClean="0">
                <a:solidFill>
                  <a:schemeClr val="dk1"/>
                </a:solidFill>
              </a:rPr>
              <a:t>Consistent level of service and performance across the system.</a:t>
            </a:r>
          </a:p>
          <a:p>
            <a:pPr lvl="1"/>
            <a:r>
              <a:rPr lang="en-US" dirty="0" smtClean="0">
                <a:solidFill>
                  <a:schemeClr val="dk1"/>
                </a:solidFill>
              </a:rPr>
              <a:t>Minimize data movement.</a:t>
            </a:r>
          </a:p>
          <a:p>
            <a:pPr lvl="1"/>
            <a:endParaRPr lang="en-US" dirty="0"/>
          </a:p>
        </p:txBody>
      </p:sp>
      <p:sp>
        <p:nvSpPr>
          <p:cNvPr id="9" name="Footer Placeholder 8"/>
          <p:cNvSpPr>
            <a:spLocks noGrp="1"/>
          </p:cNvSpPr>
          <p:nvPr>
            <p:ph type="ftr" sz="quarter" idx="11"/>
          </p:nvPr>
        </p:nvSpPr>
        <p:spPr/>
        <p:txBody>
          <a:bodyPr/>
          <a:lstStyle/>
          <a:p>
            <a:r>
              <a:rPr lang="cs-CZ" smtClean="0"/>
              <a:t>WGISS 2017</a:t>
            </a:r>
            <a:endParaRPr lang="en-US"/>
          </a:p>
        </p:txBody>
      </p:sp>
    </p:spTree>
    <p:extLst>
      <p:ext uri="{BB962C8B-B14F-4D97-AF65-F5344CB8AC3E}">
        <p14:creationId xmlns:p14="http://schemas.microsoft.com/office/powerpoint/2010/main" val="7865865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Thank You</a:t>
            </a:r>
            <a:endParaRPr lang="en-US" dirty="0"/>
          </a:p>
        </p:txBody>
      </p:sp>
      <p:sp>
        <p:nvSpPr>
          <p:cNvPr id="5" name="Subtitle 4"/>
          <p:cNvSpPr>
            <a:spLocks noGrp="1"/>
          </p:cNvSpPr>
          <p:nvPr>
            <p:ph type="subTitle" idx="1"/>
          </p:nvPr>
        </p:nvSpPr>
        <p:spPr/>
        <p:txBody>
          <a:bodyPr/>
          <a:lstStyle/>
          <a:p>
            <a:endParaRPr lang="en-US" dirty="0"/>
          </a:p>
          <a:p>
            <a:r>
              <a:rPr lang="en-US" dirty="0" smtClean="0"/>
              <a:t>Feel Free to Contact Me</a:t>
            </a:r>
          </a:p>
          <a:p>
            <a:r>
              <a:rPr lang="en-US" dirty="0" err="1" smtClean="0"/>
              <a:t>Kevin.J.Murphy@nasa.gov</a:t>
            </a:r>
            <a:endParaRPr lang="en-US" dirty="0"/>
          </a:p>
        </p:txBody>
      </p:sp>
    </p:spTree>
    <p:extLst>
      <p:ext uri="{BB962C8B-B14F-4D97-AF65-F5344CB8AC3E}">
        <p14:creationId xmlns:p14="http://schemas.microsoft.com/office/powerpoint/2010/main" val="6996986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Earth Science Division </a:t>
            </a:r>
            <a:r>
              <a:rPr lang="en-US" dirty="0" smtClean="0"/>
              <a:t>Budget</a:t>
            </a:r>
            <a:endParaRPr lang="en-US" dirty="0"/>
          </a:p>
        </p:txBody>
      </p:sp>
      <p:sp>
        <p:nvSpPr>
          <p:cNvPr id="3" name="Content Placeholder 2"/>
          <p:cNvSpPr>
            <a:spLocks noGrp="1"/>
          </p:cNvSpPr>
          <p:nvPr>
            <p:ph idx="1"/>
          </p:nvPr>
        </p:nvSpPr>
        <p:spPr>
          <a:xfrm>
            <a:off x="294289" y="1532238"/>
            <a:ext cx="6755735" cy="4644725"/>
          </a:xfrm>
        </p:spPr>
        <p:txBody>
          <a:bodyPr>
            <a:normAutofit fontScale="77500" lnSpcReduction="20000"/>
          </a:bodyPr>
          <a:lstStyle/>
          <a:p>
            <a:r>
              <a:rPr lang="en-US" dirty="0" smtClean="0"/>
              <a:t>The president’s budget continues NASA </a:t>
            </a:r>
            <a:r>
              <a:rPr lang="en-US" dirty="0"/>
              <a:t>ESD activities </a:t>
            </a:r>
            <a:r>
              <a:rPr lang="en-US" dirty="0" smtClean="0"/>
              <a:t>in a substantial</a:t>
            </a:r>
            <a:r>
              <a:rPr lang="en-US" dirty="0"/>
              <a:t>, impactful, scientifically viable, balanced, and </a:t>
            </a:r>
            <a:r>
              <a:rPr lang="en-US" dirty="0" smtClean="0"/>
              <a:t>comprehensive manner.</a:t>
            </a:r>
            <a:r>
              <a:rPr lang="en-US" dirty="0"/>
              <a:t> </a:t>
            </a:r>
            <a:endParaRPr lang="en-US" dirty="0" smtClean="0"/>
          </a:p>
          <a:p>
            <a:endParaRPr lang="en-US" dirty="0" smtClean="0"/>
          </a:p>
          <a:p>
            <a:r>
              <a:rPr lang="en-US" dirty="0" smtClean="0"/>
              <a:t>Continues 15 </a:t>
            </a:r>
            <a:r>
              <a:rPr lang="en-US" dirty="0"/>
              <a:t>missions/instruments presently </a:t>
            </a:r>
            <a:r>
              <a:rPr lang="en-US" dirty="0" smtClean="0"/>
              <a:t>on-orbit.</a:t>
            </a:r>
          </a:p>
          <a:p>
            <a:endParaRPr lang="en-US" dirty="0" smtClean="0"/>
          </a:p>
          <a:p>
            <a:r>
              <a:rPr lang="en-US" dirty="0" smtClean="0"/>
              <a:t>Continues </a:t>
            </a:r>
            <a:r>
              <a:rPr lang="en-US" dirty="0"/>
              <a:t>development of more than 14 ongoing missions and major instruments that are scheduled for launch before 2023-2023 in addition to all planned future Venture-Class and </a:t>
            </a:r>
            <a:r>
              <a:rPr lang="en-US" dirty="0" err="1"/>
              <a:t>InVEST</a:t>
            </a:r>
            <a:r>
              <a:rPr lang="en-US" dirty="0"/>
              <a:t> solicitations and selections. </a:t>
            </a:r>
            <a:endParaRPr lang="en-US" dirty="0" smtClean="0"/>
          </a:p>
          <a:p>
            <a:endParaRPr lang="en-US" dirty="0" smtClean="0"/>
          </a:p>
          <a:p>
            <a:endParaRPr lang="en-US" dirty="0"/>
          </a:p>
          <a:p>
            <a:r>
              <a:rPr lang="en-US" dirty="0" smtClean="0"/>
              <a:t>All </a:t>
            </a:r>
            <a:r>
              <a:rPr lang="en-US" dirty="0"/>
              <a:t>pending </a:t>
            </a:r>
            <a:r>
              <a:rPr lang="en-US" dirty="0" smtClean="0"/>
              <a:t>appropriations.</a:t>
            </a:r>
            <a:r>
              <a:rPr lang="en-US" dirty="0"/>
              <a:t> </a:t>
            </a:r>
          </a:p>
          <a:p>
            <a:endParaRPr lang="en-US" dirty="0"/>
          </a:p>
        </p:txBody>
      </p:sp>
      <p:sp>
        <p:nvSpPr>
          <p:cNvPr id="5" name="Footer Placeholder 4"/>
          <p:cNvSpPr>
            <a:spLocks noGrp="1"/>
          </p:cNvSpPr>
          <p:nvPr>
            <p:ph type="ftr" sz="quarter" idx="11"/>
          </p:nvPr>
        </p:nvSpPr>
        <p:spPr/>
        <p:txBody>
          <a:bodyPr/>
          <a:lstStyle/>
          <a:p>
            <a:r>
              <a:rPr lang="cs-CZ" smtClean="0"/>
              <a:t>WGISS 2017</a:t>
            </a:r>
            <a:endParaRPr lang="en-US" dirty="0"/>
          </a:p>
        </p:txBody>
      </p:sp>
      <p:pic>
        <p:nvPicPr>
          <p:cNvPr id="7" name="Picture 6" descr="Earth Fleet_Operating.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85006" y="1532238"/>
            <a:ext cx="4760152" cy="3570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
          <p:cNvSpPr txBox="1">
            <a:spLocks noChangeArrowheads="1"/>
          </p:cNvSpPr>
          <p:nvPr/>
        </p:nvSpPr>
        <p:spPr bwMode="auto">
          <a:xfrm>
            <a:off x="7085006" y="1532238"/>
            <a:ext cx="6629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spAutoFit/>
          </a:bodyPr>
          <a:lstStyle>
            <a:lvl1pPr eaLnBrk="0" hangingPunct="0">
              <a:defRPr sz="3300">
                <a:solidFill>
                  <a:schemeClr val="tx1"/>
                </a:solidFill>
                <a:latin typeface="Arial" charset="0"/>
                <a:ea typeface="ヒラギノ角ゴ Pro W3" charset="-128"/>
                <a:cs typeface="ヒラギノ角ゴ Pro W3" charset="-128"/>
              </a:defRPr>
            </a:lvl1pPr>
            <a:lvl2pPr marL="742950" indent="-285750" eaLnBrk="0" hangingPunct="0">
              <a:defRPr sz="3300">
                <a:solidFill>
                  <a:schemeClr val="tx1"/>
                </a:solidFill>
                <a:latin typeface="Arial" charset="0"/>
                <a:ea typeface="ヒラギノ角ゴ Pro W3" charset="-128"/>
                <a:cs typeface="ヒラギノ角ゴ Pro W3" charset="-128"/>
              </a:defRPr>
            </a:lvl2pPr>
            <a:lvl3pPr marL="1143000" indent="-228600" eaLnBrk="0" hangingPunct="0">
              <a:defRPr sz="3300">
                <a:solidFill>
                  <a:schemeClr val="tx1"/>
                </a:solidFill>
                <a:latin typeface="Arial" charset="0"/>
                <a:ea typeface="ヒラギノ角ゴ Pro W3" charset="-128"/>
                <a:cs typeface="ヒラギノ角ゴ Pro W3" charset="-128"/>
              </a:defRPr>
            </a:lvl3pPr>
            <a:lvl4pPr marL="1600200" indent="-228600" eaLnBrk="0" hangingPunct="0">
              <a:defRPr sz="3300">
                <a:solidFill>
                  <a:schemeClr val="tx1"/>
                </a:solidFill>
                <a:latin typeface="Arial" charset="0"/>
                <a:ea typeface="ヒラギノ角ゴ Pro W3" charset="-128"/>
                <a:cs typeface="ヒラギノ角ゴ Pro W3" charset="-128"/>
              </a:defRPr>
            </a:lvl4pPr>
            <a:lvl5pPr marL="2057400" indent="-228600" eaLnBrk="0" hangingPunct="0">
              <a:defRPr sz="3300">
                <a:solidFill>
                  <a:schemeClr val="tx1"/>
                </a:solidFill>
                <a:latin typeface="Arial" charset="0"/>
                <a:ea typeface="ヒラギノ角ゴ Pro W3" charset="-128"/>
                <a:cs typeface="ヒラギノ角ゴ Pro W3" charset="-128"/>
              </a:defRPr>
            </a:lvl5pPr>
            <a:lvl6pPr marL="2514600" indent="-228600" algn="ctr" eaLnBrk="0" fontAlgn="base" hangingPunct="0">
              <a:lnSpc>
                <a:spcPct val="85000"/>
              </a:lnSpc>
              <a:spcBef>
                <a:spcPct val="0"/>
              </a:spcBef>
              <a:spcAft>
                <a:spcPct val="0"/>
              </a:spcAft>
              <a:defRPr sz="3300">
                <a:solidFill>
                  <a:schemeClr val="tx1"/>
                </a:solidFill>
                <a:latin typeface="Arial" charset="0"/>
                <a:ea typeface="ヒラギノ角ゴ Pro W3" charset="-128"/>
                <a:cs typeface="ヒラギノ角ゴ Pro W3" charset="-128"/>
              </a:defRPr>
            </a:lvl6pPr>
            <a:lvl7pPr marL="2971800" indent="-228600" algn="ctr" eaLnBrk="0" fontAlgn="base" hangingPunct="0">
              <a:lnSpc>
                <a:spcPct val="85000"/>
              </a:lnSpc>
              <a:spcBef>
                <a:spcPct val="0"/>
              </a:spcBef>
              <a:spcAft>
                <a:spcPct val="0"/>
              </a:spcAft>
              <a:defRPr sz="3300">
                <a:solidFill>
                  <a:schemeClr val="tx1"/>
                </a:solidFill>
                <a:latin typeface="Arial" charset="0"/>
                <a:ea typeface="ヒラギノ角ゴ Pro W3" charset="-128"/>
                <a:cs typeface="ヒラギノ角ゴ Pro W3" charset="-128"/>
              </a:defRPr>
            </a:lvl7pPr>
            <a:lvl8pPr marL="3429000" indent="-228600" algn="ctr" eaLnBrk="0" fontAlgn="base" hangingPunct="0">
              <a:lnSpc>
                <a:spcPct val="85000"/>
              </a:lnSpc>
              <a:spcBef>
                <a:spcPct val="0"/>
              </a:spcBef>
              <a:spcAft>
                <a:spcPct val="0"/>
              </a:spcAft>
              <a:defRPr sz="3300">
                <a:solidFill>
                  <a:schemeClr val="tx1"/>
                </a:solidFill>
                <a:latin typeface="Arial" charset="0"/>
                <a:ea typeface="ヒラギノ角ゴ Pro W3" charset="-128"/>
                <a:cs typeface="ヒラギノ角ゴ Pro W3" charset="-128"/>
              </a:defRPr>
            </a:lvl8pPr>
            <a:lvl9pPr marL="3886200" indent="-228600" algn="ctr" eaLnBrk="0" fontAlgn="base" hangingPunct="0">
              <a:lnSpc>
                <a:spcPct val="85000"/>
              </a:lnSpc>
              <a:spcBef>
                <a:spcPct val="0"/>
              </a:spcBef>
              <a:spcAft>
                <a:spcPct val="0"/>
              </a:spcAft>
              <a:defRPr sz="3300">
                <a:solidFill>
                  <a:schemeClr val="tx1"/>
                </a:solidFill>
                <a:latin typeface="Arial" charset="0"/>
                <a:ea typeface="ヒラギノ角ゴ Pro W3" charset="-128"/>
                <a:cs typeface="ヒラギノ角ゴ Pro W3" charset="-128"/>
              </a:defRPr>
            </a:lvl9pPr>
          </a:lstStyle>
          <a:p>
            <a:pPr algn="l"/>
            <a:r>
              <a:rPr lang="en-US" altLang="x-none" sz="2400">
                <a:solidFill>
                  <a:schemeClr val="bg1"/>
                </a:solidFill>
              </a:rPr>
              <a:t>NASA Operating Missions</a:t>
            </a:r>
          </a:p>
        </p:txBody>
      </p:sp>
    </p:spTree>
    <p:extLst>
      <p:ext uri="{BB962C8B-B14F-4D97-AF65-F5344CB8AC3E}">
        <p14:creationId xmlns:p14="http://schemas.microsoft.com/office/powerpoint/2010/main" val="20817229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a:t>
            </a:r>
            <a:r>
              <a:rPr lang="en-US" dirty="0" smtClean="0"/>
              <a:t>Faces</a:t>
            </a:r>
            <a:endParaRPr lang="en-US" dirty="0"/>
          </a:p>
        </p:txBody>
      </p:sp>
      <p:sp>
        <p:nvSpPr>
          <p:cNvPr id="3" name="Content Placeholder 2"/>
          <p:cNvSpPr>
            <a:spLocks noGrp="1"/>
          </p:cNvSpPr>
          <p:nvPr>
            <p:ph idx="1"/>
          </p:nvPr>
        </p:nvSpPr>
        <p:spPr>
          <a:xfrm>
            <a:off x="294289" y="1532238"/>
            <a:ext cx="6993479" cy="4644725"/>
          </a:xfrm>
        </p:spPr>
        <p:txBody>
          <a:bodyPr/>
          <a:lstStyle/>
          <a:p>
            <a:r>
              <a:rPr lang="en-US" dirty="0" smtClean="0"/>
              <a:t>Andrew Mitchell has replaced Dawn Lowe as the ESDIS Project Manager.</a:t>
            </a:r>
          </a:p>
          <a:p>
            <a:endParaRPr lang="en-US" dirty="0" smtClean="0"/>
          </a:p>
          <a:p>
            <a:endParaRPr lang="en-US" dirty="0" smtClean="0"/>
          </a:p>
          <a:p>
            <a:r>
              <a:rPr lang="en-US" dirty="0" smtClean="0"/>
              <a:t>Amanda Whitehurst – Citizen Science Program Manager, NASA HQ</a:t>
            </a:r>
          </a:p>
          <a:p>
            <a:endParaRPr lang="en-US" dirty="0" smtClean="0"/>
          </a:p>
          <a:p>
            <a:endParaRPr lang="en-US" dirty="0"/>
          </a:p>
          <a:p>
            <a:r>
              <a:rPr lang="en-US" dirty="0"/>
              <a:t>ESDS Deputy Program Manager - TBD</a:t>
            </a:r>
          </a:p>
          <a:p>
            <a:endParaRPr lang="en-US" dirty="0"/>
          </a:p>
        </p:txBody>
      </p:sp>
      <p:sp>
        <p:nvSpPr>
          <p:cNvPr id="4" name="Footer Placeholder 3"/>
          <p:cNvSpPr>
            <a:spLocks noGrp="1"/>
          </p:cNvSpPr>
          <p:nvPr>
            <p:ph type="ftr" sz="quarter" idx="11"/>
          </p:nvPr>
        </p:nvSpPr>
        <p:spPr/>
        <p:txBody>
          <a:bodyPr/>
          <a:lstStyle/>
          <a:p>
            <a:r>
              <a:rPr lang="cs-CZ" smtClean="0"/>
              <a:t>WGISS 2017</a:t>
            </a:r>
            <a:endParaRPr lang="en-US"/>
          </a:p>
        </p:txBody>
      </p:sp>
      <p:pic>
        <p:nvPicPr>
          <p:cNvPr id="5" name="Picture 4"/>
          <p:cNvPicPr>
            <a:picLocks noChangeAspect="1"/>
          </p:cNvPicPr>
          <p:nvPr/>
        </p:nvPicPr>
        <p:blipFill rotWithShape="1">
          <a:blip r:embed="rId2"/>
          <a:srcRect t="17647"/>
          <a:stretch/>
        </p:blipFill>
        <p:spPr>
          <a:xfrm>
            <a:off x="9349324" y="1261872"/>
            <a:ext cx="1305214" cy="1621536"/>
          </a:xfrm>
          <a:prstGeom prst="rect">
            <a:avLst/>
          </a:prstGeom>
        </p:spPr>
      </p:pic>
      <p:pic>
        <p:nvPicPr>
          <p:cNvPr id="6" name="Picture 5"/>
          <p:cNvPicPr>
            <a:picLocks noChangeAspect="1"/>
          </p:cNvPicPr>
          <p:nvPr/>
        </p:nvPicPr>
        <p:blipFill>
          <a:blip r:embed="rId3"/>
          <a:stretch>
            <a:fillRect/>
          </a:stretch>
        </p:blipFill>
        <p:spPr>
          <a:xfrm>
            <a:off x="9361510" y="3214179"/>
            <a:ext cx="1280841" cy="1280841"/>
          </a:xfrm>
          <a:prstGeom prst="rect">
            <a:avLst/>
          </a:prstGeom>
        </p:spPr>
      </p:pic>
    </p:spTree>
    <p:extLst>
      <p:ext uri="{BB962C8B-B14F-4D97-AF65-F5344CB8AC3E}">
        <p14:creationId xmlns:p14="http://schemas.microsoft.com/office/powerpoint/2010/main" val="16112838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Earth Science Open Source Policy </a:t>
            </a:r>
            <a:endParaRPr lang="en-US" dirty="0"/>
          </a:p>
        </p:txBody>
      </p:sp>
      <p:sp>
        <p:nvSpPr>
          <p:cNvPr id="6" name="Content Placeholder 5"/>
          <p:cNvSpPr>
            <a:spLocks noGrp="1"/>
          </p:cNvSpPr>
          <p:nvPr>
            <p:ph idx="1"/>
          </p:nvPr>
        </p:nvSpPr>
        <p:spPr/>
        <p:txBody>
          <a:bodyPr>
            <a:normAutofit/>
          </a:bodyPr>
          <a:lstStyle/>
          <a:p>
            <a:r>
              <a:rPr lang="en-US" dirty="0" smtClean="0">
                <a:solidFill>
                  <a:srgbClr val="171717"/>
                </a:solidFill>
              </a:rPr>
              <a:t>Core Earth Science Data System software</a:t>
            </a:r>
          </a:p>
          <a:p>
            <a:pPr lvl="1"/>
            <a:r>
              <a:rPr lang="en-US" dirty="0" smtClean="0">
                <a:solidFill>
                  <a:srgbClr val="171717"/>
                </a:solidFill>
              </a:rPr>
              <a:t>All new projects </a:t>
            </a:r>
            <a:r>
              <a:rPr lang="en-US" dirty="0">
                <a:solidFill>
                  <a:srgbClr val="171717"/>
                </a:solidFill>
              </a:rPr>
              <a:t>and existing core software </a:t>
            </a:r>
            <a:r>
              <a:rPr lang="en-US" dirty="0" smtClean="0">
                <a:solidFill>
                  <a:srgbClr val="171717"/>
                </a:solidFill>
              </a:rPr>
              <a:t>components shall be released as open source (policy enacted fall 2015)</a:t>
            </a:r>
          </a:p>
          <a:p>
            <a:pPr lvl="1"/>
            <a:r>
              <a:rPr lang="en-US" dirty="0" smtClean="0">
                <a:solidFill>
                  <a:srgbClr val="171717"/>
                </a:solidFill>
              </a:rPr>
              <a:t>15 core software projects have been open sourced since policy was initiated.</a:t>
            </a:r>
          </a:p>
          <a:p>
            <a:endParaRPr lang="en-US" dirty="0">
              <a:solidFill>
                <a:srgbClr val="171717"/>
              </a:solidFill>
            </a:endParaRPr>
          </a:p>
          <a:p>
            <a:pPr eaLnBrk="0" hangingPunct="0"/>
            <a:r>
              <a:rPr lang="en-US" dirty="0" smtClean="0"/>
              <a:t>NASA funded competitive research projects </a:t>
            </a:r>
          </a:p>
          <a:p>
            <a:pPr lvl="1" eaLnBrk="0" hangingPunct="0"/>
            <a:r>
              <a:rPr lang="en-US" dirty="0" smtClean="0"/>
              <a:t>Reviewers may now consider open source software plan as an evaluation criteria. </a:t>
            </a:r>
            <a:endParaRPr lang="en-US" dirty="0"/>
          </a:p>
          <a:p>
            <a:pPr lvl="1" eaLnBrk="0" hangingPunct="0"/>
            <a:r>
              <a:rPr lang="en-US" dirty="0" smtClean="0"/>
              <a:t>Started with NASA’s 2017 Research Announcement (ROSES17) – Section A.1</a:t>
            </a:r>
            <a:endParaRPr lang="en-US" dirty="0">
              <a:solidFill>
                <a:srgbClr val="171717"/>
              </a:solidFill>
            </a:endParaRPr>
          </a:p>
          <a:p>
            <a:endParaRPr lang="en-US" dirty="0"/>
          </a:p>
        </p:txBody>
      </p:sp>
      <p:sp>
        <p:nvSpPr>
          <p:cNvPr id="11" name="Footer Placeholder 10"/>
          <p:cNvSpPr>
            <a:spLocks noGrp="1"/>
          </p:cNvSpPr>
          <p:nvPr>
            <p:ph type="ftr" sz="quarter" idx="11"/>
          </p:nvPr>
        </p:nvSpPr>
        <p:spPr/>
        <p:txBody>
          <a:bodyPr/>
          <a:lstStyle/>
          <a:p>
            <a:r>
              <a:rPr lang="cs-CZ" smtClean="0"/>
              <a:t>WGISS 2017</a:t>
            </a:r>
            <a:endParaRPr lang="en-US"/>
          </a:p>
        </p:txBody>
      </p:sp>
    </p:spTree>
    <p:extLst>
      <p:ext uri="{BB962C8B-B14F-4D97-AF65-F5344CB8AC3E}">
        <p14:creationId xmlns:p14="http://schemas.microsoft.com/office/powerpoint/2010/main" val="20431801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NASA’s Earth Observing System Data and Information </a:t>
            </a:r>
            <a:r>
              <a:rPr lang="en-US" dirty="0" smtClean="0"/>
              <a:t>System - EOSDIS</a:t>
            </a:r>
            <a:endParaRPr lang="en-US" dirty="0"/>
          </a:p>
        </p:txBody>
      </p:sp>
      <p:graphicFrame>
        <p:nvGraphicFramePr>
          <p:cNvPr id="419" name="Table 418"/>
          <p:cNvGraphicFramePr>
            <a:graphicFrameLocks noGrp="1"/>
          </p:cNvGraphicFramePr>
          <p:nvPr>
            <p:extLst>
              <p:ext uri="{D42A27DB-BD31-4B8C-83A1-F6EECF244321}">
                <p14:modId xmlns:p14="http://schemas.microsoft.com/office/powerpoint/2010/main" val="1652881949"/>
              </p:ext>
            </p:extLst>
          </p:nvPr>
        </p:nvGraphicFramePr>
        <p:xfrm>
          <a:off x="1298027" y="1538316"/>
          <a:ext cx="9532883" cy="4547870"/>
        </p:xfrm>
        <a:graphic>
          <a:graphicData uri="http://schemas.openxmlformats.org/drawingml/2006/table">
            <a:tbl>
              <a:tblPr>
                <a:tableStyleId>{5C22544A-7EE6-4342-B048-85BDC9FD1C3A}</a:tableStyleId>
              </a:tblPr>
              <a:tblGrid>
                <a:gridCol w="6996166"/>
                <a:gridCol w="2536717"/>
              </a:tblGrid>
              <a:tr h="413814">
                <a:tc gridSpan="2">
                  <a:txBody>
                    <a:bodyPr/>
                    <a:lstStyle/>
                    <a:p>
                      <a:pPr algn="ctr" fontAlgn="b"/>
                      <a:r>
                        <a:rPr lang="en-US" sz="3200" b="1" u="none" strike="noStrike" dirty="0" smtClean="0">
                          <a:solidFill>
                            <a:srgbClr val="344A67"/>
                          </a:solidFill>
                          <a:effectLst/>
                        </a:rPr>
                        <a:t>Top Line Metrics (FY16)</a:t>
                      </a:r>
                      <a:endParaRPr lang="en-US" sz="3200" b="1" i="0" u="none" strike="noStrike" dirty="0">
                        <a:solidFill>
                          <a:srgbClr val="344A67"/>
                        </a:solidFill>
                        <a:effectLst/>
                        <a:latin typeface="Arial"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r>
              <a:tr h="371246">
                <a:tc>
                  <a:txBody>
                    <a:bodyPr/>
                    <a:lstStyle/>
                    <a:p>
                      <a:pPr algn="l" fontAlgn="b"/>
                      <a:r>
                        <a:rPr lang="en-US" sz="2000" u="none" strike="noStrike" dirty="0">
                          <a:effectLst/>
                        </a:rPr>
                        <a:t>Unique Data Products (Collections)</a:t>
                      </a:r>
                      <a:endParaRPr lang="en-US" sz="2000" b="0" i="0" u="none" strike="noStrike" dirty="0">
                        <a:solidFill>
                          <a:srgbClr val="323232"/>
                        </a:solidFill>
                        <a:effectLst/>
                        <a:latin typeface="Arial" charset="0"/>
                      </a:endParaRPr>
                    </a:p>
                  </a:txBody>
                  <a:tcPr marL="137160" marR="137160" marT="137160" marB="13716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algn="l" fontAlgn="b"/>
                      <a:r>
                        <a:rPr lang="cs-CZ" sz="2000" u="none" strike="noStrike">
                          <a:effectLst/>
                        </a:rPr>
                        <a:t>11,140</a:t>
                      </a:r>
                      <a:endParaRPr lang="cs-CZ" sz="2000" b="0" i="0" u="none" strike="noStrike">
                        <a:solidFill>
                          <a:srgbClr val="323232"/>
                        </a:solidFill>
                        <a:effectLst/>
                        <a:latin typeface="Arial" charset="0"/>
                      </a:endParaRPr>
                    </a:p>
                  </a:txBody>
                  <a:tcPr marL="137160" marR="137160" marT="137160" marB="13716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85000"/>
                      </a:schemeClr>
                    </a:solidFill>
                  </a:tcPr>
                </a:tc>
              </a:tr>
              <a:tr h="371246">
                <a:tc>
                  <a:txBody>
                    <a:bodyPr/>
                    <a:lstStyle/>
                    <a:p>
                      <a:pPr algn="l" fontAlgn="b"/>
                      <a:r>
                        <a:rPr lang="en-US" sz="2000" u="none" strike="noStrike" dirty="0">
                          <a:effectLst/>
                        </a:rPr>
                        <a:t>Distinct Users of EOSDIS Data and Services</a:t>
                      </a:r>
                      <a:endParaRPr lang="en-US" sz="2000" b="0" i="0" u="none" strike="noStrike" dirty="0">
                        <a:solidFill>
                          <a:srgbClr val="323232"/>
                        </a:solidFill>
                        <a:effectLst/>
                        <a:latin typeface="Arial" charset="0"/>
                      </a:endParaRPr>
                    </a:p>
                  </a:txBody>
                  <a:tcPr marL="137160" marR="137160" marT="137160" marB="137160" anchor="b">
                    <a:lnL w="12700" cap="flat" cmpd="sng" algn="ctr">
                      <a:solidFill>
                        <a:schemeClr val="tx1"/>
                      </a:solidFill>
                      <a:prstDash val="solid"/>
                      <a:round/>
                      <a:headEnd type="none" w="med" len="med"/>
                      <a:tailEnd type="none" w="med" len="med"/>
                    </a:lnL>
                    <a:solidFill>
                      <a:schemeClr val="bg1">
                        <a:lumMod val="85000"/>
                      </a:schemeClr>
                    </a:solidFill>
                  </a:tcPr>
                </a:tc>
                <a:tc>
                  <a:txBody>
                    <a:bodyPr/>
                    <a:lstStyle/>
                    <a:p>
                      <a:pPr algn="l" fontAlgn="b"/>
                      <a:r>
                        <a:rPr lang="en-US" sz="2000" u="none" strike="noStrike">
                          <a:effectLst/>
                        </a:rPr>
                        <a:t>3.21 Million</a:t>
                      </a:r>
                      <a:endParaRPr lang="en-US" sz="2000" b="0" i="0" u="none" strike="noStrike">
                        <a:solidFill>
                          <a:srgbClr val="323232"/>
                        </a:solidFill>
                        <a:effectLst/>
                        <a:latin typeface="Arial" charset="0"/>
                      </a:endParaRPr>
                    </a:p>
                  </a:txBody>
                  <a:tcPr marL="137160" marR="137160" marT="137160" marB="137160" anchor="b">
                    <a:lnR w="12700" cap="flat" cmpd="sng" algn="ctr">
                      <a:solidFill>
                        <a:schemeClr val="tx1"/>
                      </a:solidFill>
                      <a:prstDash val="solid"/>
                      <a:round/>
                      <a:headEnd type="none" w="med" len="med"/>
                      <a:tailEnd type="none" w="med" len="med"/>
                    </a:lnR>
                    <a:solidFill>
                      <a:schemeClr val="bg1">
                        <a:lumMod val="85000"/>
                      </a:schemeClr>
                    </a:solidFill>
                  </a:tcPr>
                </a:tc>
              </a:tr>
              <a:tr h="371246">
                <a:tc>
                  <a:txBody>
                    <a:bodyPr/>
                    <a:lstStyle/>
                    <a:p>
                      <a:pPr algn="l" fontAlgn="b"/>
                      <a:r>
                        <a:rPr lang="en-US" sz="2000" u="none" strike="noStrike">
                          <a:effectLst/>
                        </a:rPr>
                        <a:t>Web Site Visits of 1 Minute of more</a:t>
                      </a:r>
                      <a:endParaRPr lang="en-US" sz="2000" b="0" i="0" u="none" strike="noStrike">
                        <a:solidFill>
                          <a:srgbClr val="323232"/>
                        </a:solidFill>
                        <a:effectLst/>
                        <a:latin typeface="Arial" charset="0"/>
                      </a:endParaRPr>
                    </a:p>
                  </a:txBody>
                  <a:tcPr marL="137160" marR="137160" marT="137160" marB="137160" anchor="b">
                    <a:lnL w="12700" cap="flat" cmpd="sng" algn="ctr">
                      <a:solidFill>
                        <a:schemeClr val="tx1"/>
                      </a:solidFill>
                      <a:prstDash val="solid"/>
                      <a:round/>
                      <a:headEnd type="none" w="med" len="med"/>
                      <a:tailEnd type="none" w="med" len="med"/>
                    </a:lnL>
                    <a:solidFill>
                      <a:schemeClr val="bg1">
                        <a:lumMod val="85000"/>
                      </a:schemeClr>
                    </a:solidFill>
                  </a:tcPr>
                </a:tc>
                <a:tc>
                  <a:txBody>
                    <a:bodyPr/>
                    <a:lstStyle/>
                    <a:p>
                      <a:pPr algn="l" fontAlgn="b"/>
                      <a:r>
                        <a:rPr lang="en-US" sz="2000" u="none" strike="noStrike">
                          <a:effectLst/>
                        </a:rPr>
                        <a:t>2.35 Million</a:t>
                      </a:r>
                      <a:endParaRPr lang="en-US" sz="2000" b="0" i="0" u="none" strike="noStrike">
                        <a:solidFill>
                          <a:srgbClr val="323232"/>
                        </a:solidFill>
                        <a:effectLst/>
                        <a:latin typeface="Arial" charset="0"/>
                      </a:endParaRPr>
                    </a:p>
                  </a:txBody>
                  <a:tcPr marL="137160" marR="137160" marT="137160" marB="137160" anchor="b">
                    <a:lnR w="12700" cap="flat" cmpd="sng" algn="ctr">
                      <a:solidFill>
                        <a:schemeClr val="tx1"/>
                      </a:solidFill>
                      <a:prstDash val="solid"/>
                      <a:round/>
                      <a:headEnd type="none" w="med" len="med"/>
                      <a:tailEnd type="none" w="med" len="med"/>
                    </a:lnR>
                    <a:solidFill>
                      <a:schemeClr val="bg1">
                        <a:lumMod val="85000"/>
                      </a:schemeClr>
                    </a:solidFill>
                  </a:tcPr>
                </a:tc>
              </a:tr>
              <a:tr h="371246">
                <a:tc>
                  <a:txBody>
                    <a:bodyPr/>
                    <a:lstStyle/>
                    <a:p>
                      <a:pPr algn="l" fontAlgn="b"/>
                      <a:r>
                        <a:rPr lang="en-US" sz="2000" u="none" strike="noStrike" dirty="0">
                          <a:effectLst/>
                        </a:rPr>
                        <a:t>Average Daily Archive Growth</a:t>
                      </a:r>
                      <a:endParaRPr lang="en-US" sz="2000" b="0" i="0" u="none" strike="noStrike" dirty="0">
                        <a:solidFill>
                          <a:srgbClr val="323232"/>
                        </a:solidFill>
                        <a:effectLst/>
                        <a:latin typeface="Arial" charset="0"/>
                      </a:endParaRPr>
                    </a:p>
                  </a:txBody>
                  <a:tcPr marL="137160" marR="137160" marT="137160" marB="137160" anchor="b">
                    <a:lnL w="12700" cap="flat" cmpd="sng" algn="ctr">
                      <a:solidFill>
                        <a:schemeClr val="tx1"/>
                      </a:solidFill>
                      <a:prstDash val="solid"/>
                      <a:round/>
                      <a:headEnd type="none" w="med" len="med"/>
                      <a:tailEnd type="none" w="med" len="med"/>
                    </a:lnL>
                    <a:solidFill>
                      <a:schemeClr val="bg1">
                        <a:lumMod val="85000"/>
                      </a:schemeClr>
                    </a:solidFill>
                  </a:tcPr>
                </a:tc>
                <a:tc>
                  <a:txBody>
                    <a:bodyPr/>
                    <a:lstStyle/>
                    <a:p>
                      <a:pPr algn="l" fontAlgn="b"/>
                      <a:r>
                        <a:rPr lang="tr-TR" sz="2000" u="none" strike="noStrike" dirty="0">
                          <a:effectLst/>
                        </a:rPr>
                        <a:t>12.1 TB/</a:t>
                      </a:r>
                      <a:r>
                        <a:rPr lang="tr-TR" sz="2000" u="none" strike="noStrike" dirty="0" err="1">
                          <a:effectLst/>
                        </a:rPr>
                        <a:t>day</a:t>
                      </a:r>
                      <a:endParaRPr lang="tr-TR" sz="2000" b="0" i="0" u="none" strike="noStrike" dirty="0">
                        <a:solidFill>
                          <a:srgbClr val="323232"/>
                        </a:solidFill>
                        <a:effectLst/>
                        <a:latin typeface="Arial" charset="0"/>
                      </a:endParaRPr>
                    </a:p>
                  </a:txBody>
                  <a:tcPr marL="137160" marR="137160" marT="137160" marB="137160" anchor="b">
                    <a:lnR w="12700" cap="flat" cmpd="sng" algn="ctr">
                      <a:solidFill>
                        <a:schemeClr val="tx1"/>
                      </a:solidFill>
                      <a:prstDash val="solid"/>
                      <a:round/>
                      <a:headEnd type="none" w="med" len="med"/>
                      <a:tailEnd type="none" w="med" len="med"/>
                    </a:lnR>
                    <a:solidFill>
                      <a:schemeClr val="bg1">
                        <a:lumMod val="85000"/>
                      </a:schemeClr>
                    </a:solidFill>
                  </a:tcPr>
                </a:tc>
              </a:tr>
              <a:tr h="371246">
                <a:tc>
                  <a:txBody>
                    <a:bodyPr/>
                    <a:lstStyle/>
                    <a:p>
                      <a:pPr algn="l" fontAlgn="b"/>
                      <a:r>
                        <a:rPr lang="en-US" sz="2000" u="none" strike="noStrike">
                          <a:effectLst/>
                        </a:rPr>
                        <a:t>Total Archive Volume</a:t>
                      </a:r>
                      <a:endParaRPr lang="en-US" sz="2000" b="0" i="0" u="none" strike="noStrike">
                        <a:solidFill>
                          <a:srgbClr val="323232"/>
                        </a:solidFill>
                        <a:effectLst/>
                        <a:latin typeface="Arial" charset="0"/>
                      </a:endParaRPr>
                    </a:p>
                  </a:txBody>
                  <a:tcPr marL="137160" marR="137160" marT="137160" marB="137160" anchor="b">
                    <a:lnL w="12700" cap="flat" cmpd="sng" algn="ctr">
                      <a:solidFill>
                        <a:schemeClr val="tx1"/>
                      </a:solidFill>
                      <a:prstDash val="solid"/>
                      <a:round/>
                      <a:headEnd type="none" w="med" len="med"/>
                      <a:tailEnd type="none" w="med" len="med"/>
                    </a:lnL>
                    <a:solidFill>
                      <a:schemeClr val="bg1">
                        <a:lumMod val="85000"/>
                      </a:schemeClr>
                    </a:solidFill>
                  </a:tcPr>
                </a:tc>
                <a:tc>
                  <a:txBody>
                    <a:bodyPr/>
                    <a:lstStyle/>
                    <a:p>
                      <a:pPr algn="l" fontAlgn="b"/>
                      <a:r>
                        <a:rPr lang="it-IT" sz="2000" u="none" strike="noStrike">
                          <a:effectLst/>
                        </a:rPr>
                        <a:t>17.5 PB</a:t>
                      </a:r>
                      <a:endParaRPr lang="it-IT" sz="2000" b="0" i="0" u="none" strike="noStrike">
                        <a:solidFill>
                          <a:srgbClr val="323232"/>
                        </a:solidFill>
                        <a:effectLst/>
                        <a:latin typeface="Arial" charset="0"/>
                      </a:endParaRPr>
                    </a:p>
                  </a:txBody>
                  <a:tcPr marL="137160" marR="137160" marT="137160" marB="137160" anchor="b">
                    <a:lnR w="12700" cap="flat" cmpd="sng" algn="ctr">
                      <a:solidFill>
                        <a:schemeClr val="tx1"/>
                      </a:solidFill>
                      <a:prstDash val="solid"/>
                      <a:round/>
                      <a:headEnd type="none" w="med" len="med"/>
                      <a:tailEnd type="none" w="med" len="med"/>
                    </a:lnR>
                    <a:solidFill>
                      <a:schemeClr val="bg1">
                        <a:lumMod val="85000"/>
                      </a:schemeClr>
                    </a:solidFill>
                  </a:tcPr>
                </a:tc>
              </a:tr>
              <a:tr h="371246">
                <a:tc>
                  <a:txBody>
                    <a:bodyPr/>
                    <a:lstStyle/>
                    <a:p>
                      <a:pPr algn="l" fontAlgn="b"/>
                      <a:r>
                        <a:rPr lang="en-US" sz="2000" u="none" strike="noStrike" dirty="0">
                          <a:effectLst/>
                        </a:rPr>
                        <a:t>End User Distribution Products per year</a:t>
                      </a:r>
                      <a:endParaRPr lang="en-US" sz="2000" b="0" i="0" u="none" strike="noStrike" dirty="0">
                        <a:solidFill>
                          <a:srgbClr val="323232"/>
                        </a:solidFill>
                        <a:effectLst/>
                        <a:latin typeface="Arial" charset="0"/>
                      </a:endParaRPr>
                    </a:p>
                  </a:txBody>
                  <a:tcPr marL="137160" marR="137160" marT="137160" marB="137160" anchor="b">
                    <a:lnL w="12700" cap="flat" cmpd="sng" algn="ctr">
                      <a:solidFill>
                        <a:schemeClr val="tx1"/>
                      </a:solidFill>
                      <a:prstDash val="solid"/>
                      <a:round/>
                      <a:headEnd type="none" w="med" len="med"/>
                      <a:tailEnd type="none" w="med" len="med"/>
                    </a:lnL>
                    <a:solidFill>
                      <a:schemeClr val="bg1">
                        <a:lumMod val="85000"/>
                      </a:schemeClr>
                    </a:solidFill>
                  </a:tcPr>
                </a:tc>
                <a:tc>
                  <a:txBody>
                    <a:bodyPr/>
                    <a:lstStyle/>
                    <a:p>
                      <a:pPr algn="l" fontAlgn="b"/>
                      <a:r>
                        <a:rPr lang="de-DE" sz="2000" u="none" strike="noStrike">
                          <a:effectLst/>
                        </a:rPr>
                        <a:t>1,513 Million</a:t>
                      </a:r>
                      <a:endParaRPr lang="de-DE" sz="2000" b="0" i="0" u="none" strike="noStrike">
                        <a:solidFill>
                          <a:srgbClr val="323232"/>
                        </a:solidFill>
                        <a:effectLst/>
                        <a:latin typeface="Arial" charset="0"/>
                      </a:endParaRPr>
                    </a:p>
                  </a:txBody>
                  <a:tcPr marL="137160" marR="137160" marT="137160" marB="137160" anchor="b">
                    <a:lnR w="12700" cap="flat" cmpd="sng" algn="ctr">
                      <a:solidFill>
                        <a:schemeClr val="tx1"/>
                      </a:solidFill>
                      <a:prstDash val="solid"/>
                      <a:round/>
                      <a:headEnd type="none" w="med" len="med"/>
                      <a:tailEnd type="none" w="med" len="med"/>
                    </a:lnR>
                    <a:solidFill>
                      <a:schemeClr val="bg1">
                        <a:lumMod val="85000"/>
                      </a:schemeClr>
                    </a:solidFill>
                  </a:tcPr>
                </a:tc>
              </a:tr>
              <a:tr h="389808">
                <a:tc>
                  <a:txBody>
                    <a:bodyPr/>
                    <a:lstStyle/>
                    <a:p>
                      <a:pPr algn="l" fontAlgn="b"/>
                      <a:r>
                        <a:rPr lang="en-US" sz="2000" u="none" strike="noStrike" dirty="0">
                          <a:effectLst/>
                        </a:rPr>
                        <a:t>End User Average Daily Distribution Volume</a:t>
                      </a:r>
                      <a:endParaRPr lang="en-US" sz="2000" b="0" i="0" u="none" strike="noStrike" dirty="0">
                        <a:solidFill>
                          <a:srgbClr val="323232"/>
                        </a:solidFill>
                        <a:effectLst/>
                        <a:latin typeface="Arial" charset="0"/>
                      </a:endParaRPr>
                    </a:p>
                  </a:txBody>
                  <a:tcPr marL="137160" marR="137160" marT="137160" marB="13716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b"/>
                      <a:r>
                        <a:rPr lang="tr-TR" sz="2000" u="none" strike="noStrike" dirty="0">
                          <a:effectLst/>
                        </a:rPr>
                        <a:t>40.03 TB/</a:t>
                      </a:r>
                      <a:r>
                        <a:rPr lang="tr-TR" sz="2000" u="none" strike="noStrike" dirty="0" err="1">
                          <a:effectLst/>
                        </a:rPr>
                        <a:t>day</a:t>
                      </a:r>
                      <a:endParaRPr lang="tr-TR" sz="2000" b="0" i="0" u="none" strike="noStrike" dirty="0">
                        <a:solidFill>
                          <a:srgbClr val="323232"/>
                        </a:solidFill>
                        <a:effectLst/>
                        <a:latin typeface="Arial" charset="0"/>
                      </a:endParaRPr>
                    </a:p>
                  </a:txBody>
                  <a:tcPr marL="137160" marR="137160" marT="137160" marB="13716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sp>
        <p:nvSpPr>
          <p:cNvPr id="423" name="Footer Placeholder 422"/>
          <p:cNvSpPr>
            <a:spLocks noGrp="1"/>
          </p:cNvSpPr>
          <p:nvPr>
            <p:ph type="ftr" sz="quarter" idx="11"/>
          </p:nvPr>
        </p:nvSpPr>
        <p:spPr/>
        <p:txBody>
          <a:bodyPr/>
          <a:lstStyle/>
          <a:p>
            <a:r>
              <a:rPr lang="cs-CZ" smtClean="0"/>
              <a:t>WGISS 2017</a:t>
            </a:r>
            <a:endParaRPr lang="en-US"/>
          </a:p>
        </p:txBody>
      </p:sp>
    </p:spTree>
    <p:extLst>
      <p:ext uri="{BB962C8B-B14F-4D97-AF65-F5344CB8AC3E}">
        <p14:creationId xmlns:p14="http://schemas.microsoft.com/office/powerpoint/2010/main" val="8814833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normAutofit/>
          </a:bodyPr>
          <a:lstStyle/>
          <a:p>
            <a:r>
              <a:rPr lang="en-US" dirty="0" smtClean="0"/>
              <a:t>Commercial Cloud Partnerships</a:t>
            </a:r>
            <a:endParaRPr lang="en-US" dirty="0"/>
          </a:p>
        </p:txBody>
      </p:sp>
      <p:sp>
        <p:nvSpPr>
          <p:cNvPr id="2" name="Content Placeholder 1"/>
          <p:cNvSpPr>
            <a:spLocks noGrp="1"/>
          </p:cNvSpPr>
          <p:nvPr>
            <p:ph idx="1"/>
          </p:nvPr>
        </p:nvSpPr>
        <p:spPr>
          <a:xfrm>
            <a:off x="477672" y="1595121"/>
            <a:ext cx="5821528" cy="4525963"/>
          </a:xfrm>
        </p:spPr>
        <p:txBody>
          <a:bodyPr>
            <a:normAutofit/>
          </a:bodyPr>
          <a:lstStyle/>
          <a:p>
            <a:r>
              <a:rPr lang="en-US" dirty="0"/>
              <a:t>Collaborative effort between Amazon, </a:t>
            </a:r>
            <a:r>
              <a:rPr lang="en-US" dirty="0" smtClean="0"/>
              <a:t>Google, Microsoft and NASA</a:t>
            </a:r>
            <a:endParaRPr lang="en-US" dirty="0"/>
          </a:p>
          <a:p>
            <a:endParaRPr lang="en-US" dirty="0" smtClean="0"/>
          </a:p>
          <a:p>
            <a:r>
              <a:rPr lang="en-US" dirty="0" smtClean="0"/>
              <a:t>Goal</a:t>
            </a:r>
            <a:r>
              <a:rPr lang="en-US" dirty="0"/>
              <a:t>:</a:t>
            </a:r>
          </a:p>
          <a:p>
            <a:pPr lvl="1"/>
            <a:r>
              <a:rPr lang="en-US" dirty="0"/>
              <a:t>Enable efficient access and transfer of NASA’s Earth science data to different cloud infrastructures to facilitate new data driven applications and foster new user communities</a:t>
            </a:r>
          </a:p>
          <a:p>
            <a:endParaRPr lang="en-US" dirty="0"/>
          </a:p>
        </p:txBody>
      </p:sp>
      <p:pic>
        <p:nvPicPr>
          <p:cNvPr id="18" name="Picture 17"/>
          <p:cNvPicPr>
            <a:picLocks noChangeAspect="1"/>
          </p:cNvPicPr>
          <p:nvPr/>
        </p:nvPicPr>
        <p:blipFill>
          <a:blip r:embed="rId3"/>
          <a:stretch>
            <a:fillRect/>
          </a:stretch>
        </p:blipFill>
        <p:spPr>
          <a:xfrm>
            <a:off x="6299201" y="1313652"/>
            <a:ext cx="3911600" cy="4810288"/>
          </a:xfrm>
          <a:prstGeom prst="rect">
            <a:avLst/>
          </a:prstGeom>
          <a:ln>
            <a:noFill/>
          </a:ln>
          <a:effectLst>
            <a:outerShdw blurRad="292100" dist="139700" dir="2700000" algn="tl" rotWithShape="0">
              <a:srgbClr val="333333">
                <a:alpha val="65000"/>
              </a:srgbClr>
            </a:outerShdw>
          </a:effectLst>
        </p:spPr>
      </p:pic>
      <p:sp>
        <p:nvSpPr>
          <p:cNvPr id="7" name="Footer Placeholder 6"/>
          <p:cNvSpPr>
            <a:spLocks noGrp="1"/>
          </p:cNvSpPr>
          <p:nvPr>
            <p:ph type="ftr" sz="quarter" idx="11"/>
          </p:nvPr>
        </p:nvSpPr>
        <p:spPr/>
        <p:txBody>
          <a:bodyPr/>
          <a:lstStyle/>
          <a:p>
            <a:r>
              <a:rPr lang="cs-CZ" smtClean="0"/>
              <a:t>WGISS 2017</a:t>
            </a:r>
            <a:endParaRPr lang="en-US"/>
          </a:p>
        </p:txBody>
      </p:sp>
    </p:spTree>
    <p:extLst>
      <p:ext uri="{BB962C8B-B14F-4D97-AF65-F5344CB8AC3E}">
        <p14:creationId xmlns:p14="http://schemas.microsoft.com/office/powerpoint/2010/main" val="2184253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pic>
        <p:nvPicPr>
          <p:cNvPr id="490" name="Shape 490" descr="... Road In American West"/>
          <p:cNvPicPr preferRelativeResize="0"/>
          <p:nvPr/>
        </p:nvPicPr>
        <p:blipFill rotWithShape="1">
          <a:blip r:embed="rId3">
            <a:alphaModFix/>
          </a:blip>
          <a:srcRect t="31876" b="31879"/>
          <a:stretch/>
        </p:blipFill>
        <p:spPr>
          <a:xfrm>
            <a:off x="0" y="0"/>
            <a:ext cx="12192005" cy="2945928"/>
          </a:xfrm>
          <a:prstGeom prst="rect">
            <a:avLst/>
          </a:prstGeom>
          <a:noFill/>
          <a:ln>
            <a:noFill/>
          </a:ln>
        </p:spPr>
      </p:pic>
      <p:sp>
        <p:nvSpPr>
          <p:cNvPr id="491" name="Shape 491"/>
          <p:cNvSpPr txBox="1">
            <a:spLocks noGrp="1"/>
          </p:cNvSpPr>
          <p:nvPr>
            <p:ph type="title"/>
          </p:nvPr>
        </p:nvSpPr>
        <p:spPr>
          <a:xfrm>
            <a:off x="415600" y="3387267"/>
            <a:ext cx="4159600" cy="2715200"/>
          </a:xfrm>
          <a:prstGeom prst="rect">
            <a:avLst/>
          </a:prstGeom>
        </p:spPr>
        <p:txBody>
          <a:bodyPr vert="horz" lIns="121900" tIns="121900" rIns="121900" bIns="121900" rtlCol="0" anchor="t" anchorCtr="0">
            <a:noAutofit/>
          </a:bodyPr>
          <a:lstStyle/>
          <a:p>
            <a:r>
              <a:rPr lang="en" dirty="0"/>
              <a:t>Preparing for the Future</a:t>
            </a:r>
          </a:p>
        </p:txBody>
      </p:sp>
      <p:sp>
        <p:nvSpPr>
          <p:cNvPr id="492" name="Shape 492"/>
          <p:cNvSpPr txBox="1">
            <a:spLocks noGrp="1"/>
          </p:cNvSpPr>
          <p:nvPr>
            <p:ph type="body" idx="1"/>
          </p:nvPr>
        </p:nvSpPr>
        <p:spPr>
          <a:xfrm>
            <a:off x="4705600" y="3387267"/>
            <a:ext cx="7060400" cy="2715200"/>
          </a:xfrm>
          <a:prstGeom prst="rect">
            <a:avLst/>
          </a:prstGeom>
        </p:spPr>
        <p:txBody>
          <a:bodyPr vert="horz" lIns="121900" tIns="121900" rIns="121900" bIns="121900" rtlCol="0" anchor="t" anchorCtr="0">
            <a:noAutofit/>
          </a:bodyPr>
          <a:lstStyle/>
          <a:p>
            <a:pPr marL="609585" indent="-482588"/>
            <a:r>
              <a:rPr lang="en" sz="2800" dirty="0">
                <a:latin typeface="Arial"/>
                <a:ea typeface="Arial"/>
                <a:cs typeface="Arial"/>
                <a:sym typeface="Arial"/>
              </a:rPr>
              <a:t>Preparing for upcoming missions</a:t>
            </a:r>
          </a:p>
          <a:p>
            <a:pPr marL="609585" indent="-482588"/>
            <a:r>
              <a:rPr lang="en" sz="2800" dirty="0">
                <a:latin typeface="Arial"/>
                <a:ea typeface="Arial"/>
                <a:cs typeface="Arial"/>
                <a:sym typeface="Arial"/>
              </a:rPr>
              <a:t>Looking towards the cloud</a:t>
            </a:r>
          </a:p>
          <a:p>
            <a:pPr marL="609585" indent="-482588"/>
            <a:r>
              <a:rPr lang="en" sz="2800" dirty="0">
                <a:latin typeface="Arial"/>
                <a:ea typeface="Arial"/>
                <a:cs typeface="Arial"/>
                <a:sym typeface="Arial"/>
              </a:rPr>
              <a:t>Streamlining tools</a:t>
            </a:r>
          </a:p>
          <a:p>
            <a:pPr marL="609585" indent="-482588"/>
            <a:r>
              <a:rPr lang="en" sz="2800" dirty="0">
                <a:latin typeface="Arial"/>
                <a:ea typeface="Arial"/>
                <a:cs typeface="Arial"/>
                <a:sym typeface="Arial"/>
              </a:rPr>
              <a:t>Continuing commitment to open source</a:t>
            </a:r>
          </a:p>
        </p:txBody>
      </p:sp>
      <p:sp>
        <p:nvSpPr>
          <p:cNvPr id="3" name="TextBox 2"/>
          <p:cNvSpPr txBox="1"/>
          <p:nvPr/>
        </p:nvSpPr>
        <p:spPr>
          <a:xfrm>
            <a:off x="0" y="6543806"/>
            <a:ext cx="1568763" cy="276999"/>
          </a:xfrm>
          <a:prstGeom prst="rect">
            <a:avLst/>
          </a:prstGeom>
          <a:noFill/>
        </p:spPr>
        <p:txBody>
          <a:bodyPr wrap="none" rtlCol="0">
            <a:spAutoFit/>
          </a:bodyPr>
          <a:lstStyle/>
          <a:p>
            <a:r>
              <a:rPr lang="en-US" sz="1200" dirty="0" smtClean="0"/>
              <a:t>Credit: Chris </a:t>
            </a:r>
            <a:r>
              <a:rPr lang="en-US" sz="1200" dirty="0" err="1" smtClean="0"/>
              <a:t>Lynnes</a:t>
            </a:r>
            <a:endParaRPr lang="en-US" sz="1200" dirty="0"/>
          </a:p>
        </p:txBody>
      </p:sp>
    </p:spTree>
    <p:extLst>
      <p:ext uri="{BB962C8B-B14F-4D97-AF65-F5344CB8AC3E}">
        <p14:creationId xmlns:p14="http://schemas.microsoft.com/office/powerpoint/2010/main" val="9244418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What will a future data system architecture look like?</a:t>
            </a:r>
            <a:endParaRPr lang="en-US" sz="3600" dirty="0"/>
          </a:p>
        </p:txBody>
      </p:sp>
      <p:sp>
        <p:nvSpPr>
          <p:cNvPr id="3" name="Content Placeholder 2"/>
          <p:cNvSpPr>
            <a:spLocks noGrp="1"/>
          </p:cNvSpPr>
          <p:nvPr>
            <p:ph idx="1"/>
          </p:nvPr>
        </p:nvSpPr>
        <p:spPr/>
        <p:txBody>
          <a:bodyPr>
            <a:normAutofit/>
          </a:bodyPr>
          <a:lstStyle/>
          <a:p>
            <a:r>
              <a:rPr lang="en-US" dirty="0" smtClean="0"/>
              <a:t>EOSDIS works exceptionally well, but can we do better? </a:t>
            </a:r>
            <a:endParaRPr lang="en-US" i="1" dirty="0" smtClean="0"/>
          </a:p>
          <a:p>
            <a:pPr lvl="1"/>
            <a:r>
              <a:rPr lang="en-US" i="1" dirty="0" smtClean="0"/>
              <a:t>Can we evolve NASA archives to better support interdisciplinary Earth science researchers?</a:t>
            </a:r>
          </a:p>
          <a:p>
            <a:pPr lvl="1"/>
            <a:endParaRPr lang="en-US" i="1" dirty="0" smtClean="0"/>
          </a:p>
          <a:p>
            <a:pPr lvl="1"/>
            <a:r>
              <a:rPr lang="en-US" i="1" dirty="0" smtClean="0"/>
              <a:t>What system architecture(s) will allow our holdings to become interactive </a:t>
            </a:r>
            <a:r>
              <a:rPr lang="en-US" i="1" dirty="0"/>
              <a:t>and </a:t>
            </a:r>
            <a:r>
              <a:rPr lang="en-US" i="1" dirty="0" smtClean="0"/>
              <a:t>easier to use for research and commercial users?</a:t>
            </a:r>
          </a:p>
          <a:p>
            <a:pPr lvl="1"/>
            <a:endParaRPr lang="en-US" i="1" dirty="0"/>
          </a:p>
          <a:p>
            <a:pPr lvl="1"/>
            <a:r>
              <a:rPr lang="en-US" i="1" dirty="0" smtClean="0"/>
              <a:t>Can we afford additional functionality?</a:t>
            </a:r>
          </a:p>
          <a:p>
            <a:pPr lvl="1"/>
            <a:endParaRPr lang="en-US" i="1" dirty="0" smtClean="0"/>
          </a:p>
          <a:p>
            <a:pPr lvl="1"/>
            <a:r>
              <a:rPr lang="en-US" i="1" dirty="0" smtClean="0"/>
              <a:t>How will data from multiple agencies, international partners and the private sector be combined to study the earth as a system? </a:t>
            </a:r>
          </a:p>
          <a:p>
            <a:pPr lvl="2"/>
            <a:r>
              <a:rPr lang="en-US" i="1" dirty="0" smtClean="0"/>
              <a:t>GOES-R(16), </a:t>
            </a:r>
            <a:r>
              <a:rPr lang="en-US" i="1" dirty="0" err="1"/>
              <a:t>C</a:t>
            </a:r>
            <a:r>
              <a:rPr lang="en-US" i="1" dirty="0" err="1" smtClean="0"/>
              <a:t>ubeSats</a:t>
            </a:r>
            <a:r>
              <a:rPr lang="en-US" i="1" dirty="0" smtClean="0"/>
              <a:t>, Copernicus… </a:t>
            </a:r>
          </a:p>
        </p:txBody>
      </p:sp>
      <p:sp>
        <p:nvSpPr>
          <p:cNvPr id="8" name="Footer Placeholder 7"/>
          <p:cNvSpPr>
            <a:spLocks noGrp="1"/>
          </p:cNvSpPr>
          <p:nvPr>
            <p:ph type="ftr" sz="quarter" idx="11"/>
          </p:nvPr>
        </p:nvSpPr>
        <p:spPr/>
        <p:txBody>
          <a:bodyPr/>
          <a:lstStyle/>
          <a:p>
            <a:r>
              <a:rPr lang="cs-CZ" smtClean="0"/>
              <a:t>WGISS 2017</a:t>
            </a:r>
            <a:endParaRPr lang="en-US"/>
          </a:p>
        </p:txBody>
      </p:sp>
    </p:spTree>
    <p:extLst>
      <p:ext uri="{BB962C8B-B14F-4D97-AF65-F5344CB8AC3E}">
        <p14:creationId xmlns:p14="http://schemas.microsoft.com/office/powerpoint/2010/main" val="12859155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1" name="Picture 2" descr="Background.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93493" y="0"/>
            <a:ext cx="9098507" cy="6823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2" name="Picture 3" descr="Landsat_9.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747503" y="331005"/>
            <a:ext cx="762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4" name="Picture 5" descr="NI-SAR.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215564" y="534205"/>
            <a:ext cx="3413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5" name="Picture 6" descr="SWOT.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529765" y="913619"/>
            <a:ext cx="560387"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6" name="Picture 7" descr="TEMPO.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836026" y="1183493"/>
            <a:ext cx="749300"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7" name="Picture 8" descr="JPSS-2.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8189914" y="1270805"/>
            <a:ext cx="646112"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8" name="Picture 9" descr="GRACE-FO.pn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7756527" y="1512105"/>
            <a:ext cx="487363"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9" name="Picture 10" descr="ICESat-2.pn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7026277" y="1716893"/>
            <a:ext cx="658813"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90" name="Picture 11" descr="CYGNSS.png"/>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6178551" y="2170918"/>
            <a:ext cx="10429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91" name="Picture 12" descr="ISS.png"/>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5792790" y="2515405"/>
            <a:ext cx="70167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92" name="Picture 13" descr="SORCE.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6438901" y="3099605"/>
            <a:ext cx="414338"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93" name="Picture 14" descr="DSCOVR.pn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7273927" y="3293280"/>
            <a:ext cx="536575"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94" name="Picture 15" descr="QuikSCAT.png"/>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8243889" y="3285344"/>
            <a:ext cx="347662"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95" name="Picture 16" descr="EO-1.png"/>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8867777" y="3445680"/>
            <a:ext cx="474663"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96" name="Picture 17" descr="Landsat-7.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437439" y="3664755"/>
            <a:ext cx="762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97" name="Picture 18" descr="Terra.png"/>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6757989" y="3872719"/>
            <a:ext cx="6096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98" name="Picture 19" descr="SMAP.png"/>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5884864" y="3247244"/>
            <a:ext cx="627062"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99" name="Picture 20" descr="Suomi NPP.png"/>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4868864" y="3733018"/>
            <a:ext cx="8826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100" name="Picture 21" descr="Aqua.png"/>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6234115" y="4196569"/>
            <a:ext cx="700087"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101" name="Picture 22" descr="Cloudsat.png"/>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6323015" y="4858555"/>
            <a:ext cx="757237"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102" name="Picture 23" descr="Landsat-8.png"/>
          <p:cNvPicPr>
            <a:picLocks noChangeAspect="1"/>
          </p:cNvPicPr>
          <p:nvPr/>
        </p:nvPicPr>
        <p:blipFill>
          <a:blip r:embed="rId22">
            <a:extLst>
              <a:ext uri="{28A0092B-C50C-407E-A947-70E740481C1C}">
                <a14:useLocalDpi xmlns:a14="http://schemas.microsoft.com/office/drawing/2010/main" val="0"/>
              </a:ext>
            </a:extLst>
          </a:blip>
          <a:srcRect/>
          <a:stretch>
            <a:fillRect/>
          </a:stretch>
        </p:blipFill>
        <p:spPr bwMode="auto">
          <a:xfrm>
            <a:off x="4032251" y="4455330"/>
            <a:ext cx="12192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103" name="Picture 24" descr="GPM.png"/>
          <p:cNvPicPr>
            <a:picLocks noChangeAspect="1"/>
          </p:cNvPicPr>
          <p:nvPr/>
        </p:nvPicPr>
        <p:blipFill>
          <a:blip r:embed="rId23">
            <a:extLst>
              <a:ext uri="{28A0092B-C50C-407E-A947-70E740481C1C}">
                <a14:useLocalDpi xmlns:a14="http://schemas.microsoft.com/office/drawing/2010/main" val="0"/>
              </a:ext>
            </a:extLst>
          </a:blip>
          <a:srcRect/>
          <a:stretch>
            <a:fillRect/>
          </a:stretch>
        </p:blipFill>
        <p:spPr bwMode="auto">
          <a:xfrm>
            <a:off x="3702051" y="5080806"/>
            <a:ext cx="1652588" cy="81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104" name="Picture 25" descr="OCO-2.png"/>
          <p:cNvPicPr>
            <a:picLocks noChangeAspect="1"/>
          </p:cNvPicPr>
          <p:nvPr/>
        </p:nvPicPr>
        <p:blipFill>
          <a:blip r:embed="rId24">
            <a:extLst>
              <a:ext uri="{28A0092B-C50C-407E-A947-70E740481C1C}">
                <a14:useLocalDpi xmlns:a14="http://schemas.microsoft.com/office/drawing/2010/main" val="0"/>
              </a:ext>
            </a:extLst>
          </a:blip>
          <a:srcRect/>
          <a:stretch>
            <a:fillRect/>
          </a:stretch>
        </p:blipFill>
        <p:spPr bwMode="auto">
          <a:xfrm>
            <a:off x="3548065" y="6042830"/>
            <a:ext cx="2547937"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105" name="Picture 26" descr="CALIPSO.png"/>
          <p:cNvPicPr>
            <a:picLocks noChangeAspect="1"/>
          </p:cNvPicPr>
          <p:nvPr/>
        </p:nvPicPr>
        <p:blipFill>
          <a:blip r:embed="rId25">
            <a:extLst>
              <a:ext uri="{28A0092B-C50C-407E-A947-70E740481C1C}">
                <a14:useLocalDpi xmlns:a14="http://schemas.microsoft.com/office/drawing/2010/main" val="0"/>
              </a:ext>
            </a:extLst>
          </a:blip>
          <a:srcRect/>
          <a:stretch>
            <a:fillRect/>
          </a:stretch>
        </p:blipFill>
        <p:spPr bwMode="auto">
          <a:xfrm>
            <a:off x="6913565" y="5134781"/>
            <a:ext cx="1017587" cy="93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106" name="Picture 27" descr="Aura.png"/>
          <p:cNvPicPr>
            <a:picLocks noChangeAspect="1"/>
          </p:cNvPicPr>
          <p:nvPr/>
        </p:nvPicPr>
        <p:blipFill>
          <a:blip r:embed="rId26">
            <a:extLst>
              <a:ext uri="{28A0092B-C50C-407E-A947-70E740481C1C}">
                <a14:useLocalDpi xmlns:a14="http://schemas.microsoft.com/office/drawing/2010/main" val="0"/>
              </a:ext>
            </a:extLst>
          </a:blip>
          <a:srcRect/>
          <a:stretch>
            <a:fillRect/>
          </a:stretch>
        </p:blipFill>
        <p:spPr bwMode="auto">
          <a:xfrm>
            <a:off x="7848601" y="5599919"/>
            <a:ext cx="1157288"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107" name="Picture 28" descr="GRACE.png"/>
          <p:cNvPicPr>
            <a:picLocks noChangeAspect="1"/>
          </p:cNvPicPr>
          <p:nvPr/>
        </p:nvPicPr>
        <p:blipFill>
          <a:blip r:embed="rId27">
            <a:extLst>
              <a:ext uri="{28A0092B-C50C-407E-A947-70E740481C1C}">
                <a14:useLocalDpi xmlns:a14="http://schemas.microsoft.com/office/drawing/2010/main" val="0"/>
              </a:ext>
            </a:extLst>
          </a:blip>
          <a:srcRect/>
          <a:stretch>
            <a:fillRect/>
          </a:stretch>
        </p:blipFill>
        <p:spPr bwMode="auto">
          <a:xfrm>
            <a:off x="8794751" y="6058706"/>
            <a:ext cx="768350"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108" name="Picture 29" descr="OSTM_Jason-2.png"/>
          <p:cNvPicPr>
            <a:picLocks noChangeAspect="1"/>
          </p:cNvPicPr>
          <p:nvPr/>
        </p:nvPicPr>
        <p:blipFill>
          <a:blip r:embed="rId28">
            <a:extLst>
              <a:ext uri="{28A0092B-C50C-407E-A947-70E740481C1C}">
                <a14:useLocalDpi xmlns:a14="http://schemas.microsoft.com/office/drawing/2010/main" val="0"/>
              </a:ext>
            </a:extLst>
          </a:blip>
          <a:srcRect/>
          <a:stretch>
            <a:fillRect/>
          </a:stretch>
        </p:blipFill>
        <p:spPr bwMode="auto">
          <a:xfrm>
            <a:off x="9828215" y="6225393"/>
            <a:ext cx="865187"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109" name="TextBox 30"/>
          <p:cNvSpPr txBox="1">
            <a:spLocks noChangeArrowheads="1"/>
          </p:cNvSpPr>
          <p:nvPr/>
        </p:nvSpPr>
        <p:spPr bwMode="auto">
          <a:xfrm>
            <a:off x="10837992" y="640568"/>
            <a:ext cx="13176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300">
                <a:solidFill>
                  <a:schemeClr val="tx1"/>
                </a:solidFill>
                <a:latin typeface="Arial" charset="0"/>
                <a:ea typeface="ヒラギノ角ゴ Pro W3" charset="-128"/>
              </a:defRPr>
            </a:lvl1pPr>
            <a:lvl2pPr marL="742950" indent="-285750" eaLnBrk="0" hangingPunct="0">
              <a:defRPr sz="3300">
                <a:solidFill>
                  <a:schemeClr val="tx1"/>
                </a:solidFill>
                <a:latin typeface="Arial" charset="0"/>
                <a:ea typeface="ヒラギノ角ゴ Pro W3" charset="-128"/>
              </a:defRPr>
            </a:lvl2pPr>
            <a:lvl3pPr marL="1143000" indent="-228600" eaLnBrk="0" hangingPunct="0">
              <a:defRPr sz="3300">
                <a:solidFill>
                  <a:schemeClr val="tx1"/>
                </a:solidFill>
                <a:latin typeface="Arial" charset="0"/>
                <a:ea typeface="ヒラギノ角ゴ Pro W3" charset="-128"/>
              </a:defRPr>
            </a:lvl3pPr>
            <a:lvl4pPr marL="1600200" indent="-228600" eaLnBrk="0" hangingPunct="0">
              <a:defRPr sz="3300">
                <a:solidFill>
                  <a:schemeClr val="tx1"/>
                </a:solidFill>
                <a:latin typeface="Arial" charset="0"/>
                <a:ea typeface="ヒラギノ角ゴ Pro W3" charset="-128"/>
              </a:defRPr>
            </a:lvl4pPr>
            <a:lvl5pPr marL="2057400" indent="-228600" eaLnBrk="0" hangingPunct="0">
              <a:defRPr sz="3300">
                <a:solidFill>
                  <a:schemeClr val="tx1"/>
                </a:solidFill>
                <a:latin typeface="Arial" charset="0"/>
                <a:ea typeface="ヒラギノ角ゴ Pro W3" charset="-128"/>
              </a:defRPr>
            </a:lvl5pPr>
            <a:lvl6pPr marL="2514600" indent="-228600" algn="ctr" eaLnBrk="0" fontAlgn="base" hangingPunct="0">
              <a:lnSpc>
                <a:spcPct val="85000"/>
              </a:lnSpc>
              <a:spcBef>
                <a:spcPct val="0"/>
              </a:spcBef>
              <a:spcAft>
                <a:spcPct val="0"/>
              </a:spcAft>
              <a:defRPr sz="3300">
                <a:solidFill>
                  <a:schemeClr val="tx1"/>
                </a:solidFill>
                <a:latin typeface="Arial" charset="0"/>
                <a:ea typeface="ヒラギノ角ゴ Pro W3" charset="-128"/>
              </a:defRPr>
            </a:lvl6pPr>
            <a:lvl7pPr marL="2971800" indent="-228600" algn="ctr" eaLnBrk="0" fontAlgn="base" hangingPunct="0">
              <a:lnSpc>
                <a:spcPct val="85000"/>
              </a:lnSpc>
              <a:spcBef>
                <a:spcPct val="0"/>
              </a:spcBef>
              <a:spcAft>
                <a:spcPct val="0"/>
              </a:spcAft>
              <a:defRPr sz="3300">
                <a:solidFill>
                  <a:schemeClr val="tx1"/>
                </a:solidFill>
                <a:latin typeface="Arial" charset="0"/>
                <a:ea typeface="ヒラギノ角ゴ Pro W3" charset="-128"/>
              </a:defRPr>
            </a:lvl7pPr>
            <a:lvl8pPr marL="3429000" indent="-228600" algn="ctr" eaLnBrk="0" fontAlgn="base" hangingPunct="0">
              <a:lnSpc>
                <a:spcPct val="85000"/>
              </a:lnSpc>
              <a:spcBef>
                <a:spcPct val="0"/>
              </a:spcBef>
              <a:spcAft>
                <a:spcPct val="0"/>
              </a:spcAft>
              <a:defRPr sz="3300">
                <a:solidFill>
                  <a:schemeClr val="tx1"/>
                </a:solidFill>
                <a:latin typeface="Arial" charset="0"/>
                <a:ea typeface="ヒラギノ角ゴ Pro W3" charset="-128"/>
              </a:defRPr>
            </a:lvl8pPr>
            <a:lvl9pPr marL="3886200" indent="-228600" algn="ctr" eaLnBrk="0" fontAlgn="base" hangingPunct="0">
              <a:lnSpc>
                <a:spcPct val="85000"/>
              </a:lnSpc>
              <a:spcBef>
                <a:spcPct val="0"/>
              </a:spcBef>
              <a:spcAft>
                <a:spcPct val="0"/>
              </a:spcAft>
              <a:defRPr sz="3300">
                <a:solidFill>
                  <a:schemeClr val="tx1"/>
                </a:solidFill>
                <a:latin typeface="Arial" charset="0"/>
                <a:ea typeface="ヒラギノ角ゴ Pro W3" charset="-128"/>
              </a:defRPr>
            </a:lvl9pPr>
          </a:lstStyle>
          <a:p>
            <a:r>
              <a:rPr lang="en-US" altLang="x-none" sz="1200">
                <a:solidFill>
                  <a:srgbClr val="FDFD5F"/>
                </a:solidFill>
                <a:latin typeface="Arial Narrow" charset="0"/>
                <a:ea typeface="ＭＳ Ｐゴシック" charset="-128"/>
              </a:rPr>
              <a:t>Landsat 9</a:t>
            </a:r>
          </a:p>
          <a:p>
            <a:r>
              <a:rPr lang="en-US" altLang="x-none" sz="1200">
                <a:solidFill>
                  <a:srgbClr val="FDFD5F"/>
                </a:solidFill>
                <a:latin typeface="Arial Narrow" charset="0"/>
                <a:ea typeface="ＭＳ Ｐゴシック" charset="-128"/>
              </a:rPr>
              <a:t>            </a:t>
            </a:r>
            <a:r>
              <a:rPr lang="en-US" altLang="x-none" sz="1200">
                <a:solidFill>
                  <a:srgbClr val="FF0000"/>
                </a:solidFill>
                <a:latin typeface="Arial Narrow" charset="0"/>
                <a:ea typeface="ＭＳ Ｐゴシック" charset="-128"/>
              </a:rPr>
              <a:t>(2020)</a:t>
            </a:r>
            <a:endParaRPr lang="en-US" altLang="x-none" sz="1200">
              <a:solidFill>
                <a:srgbClr val="A6FA8C"/>
              </a:solidFill>
              <a:latin typeface="Arial Narrow" charset="0"/>
              <a:ea typeface="ＭＳ Ｐゴシック" charset="-128"/>
            </a:endParaRPr>
          </a:p>
          <a:p>
            <a:r>
              <a:rPr lang="en-US" altLang="x-none" sz="1200">
                <a:solidFill>
                  <a:srgbClr val="FDFD5F"/>
                </a:solidFill>
                <a:latin typeface="Arial Narrow" charset="0"/>
                <a:ea typeface="ＭＳ Ｐゴシック" charset="-128"/>
              </a:rPr>
              <a:t>         </a:t>
            </a:r>
          </a:p>
          <a:p>
            <a:endParaRPr lang="en-US" altLang="x-none" sz="1200">
              <a:solidFill>
                <a:srgbClr val="FDFD5F"/>
              </a:solidFill>
              <a:latin typeface="Arial Narrow" charset="0"/>
              <a:ea typeface="ＭＳ Ｐゴシック" charset="-128"/>
            </a:endParaRPr>
          </a:p>
        </p:txBody>
      </p:sp>
      <p:sp>
        <p:nvSpPr>
          <p:cNvPr id="46111" name="TextBox 32"/>
          <p:cNvSpPr txBox="1">
            <a:spLocks noChangeArrowheads="1"/>
          </p:cNvSpPr>
          <p:nvPr/>
        </p:nvSpPr>
        <p:spPr bwMode="auto">
          <a:xfrm>
            <a:off x="10263189" y="1073956"/>
            <a:ext cx="13398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300">
                <a:solidFill>
                  <a:schemeClr val="tx1"/>
                </a:solidFill>
                <a:latin typeface="Arial" charset="0"/>
                <a:ea typeface="ヒラギノ角ゴ Pro W3" charset="-128"/>
              </a:defRPr>
            </a:lvl1pPr>
            <a:lvl2pPr marL="742950" indent="-285750" eaLnBrk="0" hangingPunct="0">
              <a:defRPr sz="3300">
                <a:solidFill>
                  <a:schemeClr val="tx1"/>
                </a:solidFill>
                <a:latin typeface="Arial" charset="0"/>
                <a:ea typeface="ヒラギノ角ゴ Pro W3" charset="-128"/>
              </a:defRPr>
            </a:lvl2pPr>
            <a:lvl3pPr marL="1143000" indent="-228600" eaLnBrk="0" hangingPunct="0">
              <a:defRPr sz="3300">
                <a:solidFill>
                  <a:schemeClr val="tx1"/>
                </a:solidFill>
                <a:latin typeface="Arial" charset="0"/>
                <a:ea typeface="ヒラギノ角ゴ Pro W3" charset="-128"/>
              </a:defRPr>
            </a:lvl3pPr>
            <a:lvl4pPr marL="1600200" indent="-228600" eaLnBrk="0" hangingPunct="0">
              <a:defRPr sz="3300">
                <a:solidFill>
                  <a:schemeClr val="tx1"/>
                </a:solidFill>
                <a:latin typeface="Arial" charset="0"/>
                <a:ea typeface="ヒラギノ角ゴ Pro W3" charset="-128"/>
              </a:defRPr>
            </a:lvl4pPr>
            <a:lvl5pPr marL="2057400" indent="-228600" eaLnBrk="0" hangingPunct="0">
              <a:defRPr sz="3300">
                <a:solidFill>
                  <a:schemeClr val="tx1"/>
                </a:solidFill>
                <a:latin typeface="Arial" charset="0"/>
                <a:ea typeface="ヒラギノ角ゴ Pro W3" charset="-128"/>
              </a:defRPr>
            </a:lvl5pPr>
            <a:lvl6pPr marL="2514600" indent="-228600" algn="ctr" eaLnBrk="0" fontAlgn="base" hangingPunct="0">
              <a:lnSpc>
                <a:spcPct val="85000"/>
              </a:lnSpc>
              <a:spcBef>
                <a:spcPct val="0"/>
              </a:spcBef>
              <a:spcAft>
                <a:spcPct val="0"/>
              </a:spcAft>
              <a:defRPr sz="3300">
                <a:solidFill>
                  <a:schemeClr val="tx1"/>
                </a:solidFill>
                <a:latin typeface="Arial" charset="0"/>
                <a:ea typeface="ヒラギノ角ゴ Pro W3" charset="-128"/>
              </a:defRPr>
            </a:lvl6pPr>
            <a:lvl7pPr marL="2971800" indent="-228600" algn="ctr" eaLnBrk="0" fontAlgn="base" hangingPunct="0">
              <a:lnSpc>
                <a:spcPct val="85000"/>
              </a:lnSpc>
              <a:spcBef>
                <a:spcPct val="0"/>
              </a:spcBef>
              <a:spcAft>
                <a:spcPct val="0"/>
              </a:spcAft>
              <a:defRPr sz="3300">
                <a:solidFill>
                  <a:schemeClr val="tx1"/>
                </a:solidFill>
                <a:latin typeface="Arial" charset="0"/>
                <a:ea typeface="ヒラギノ角ゴ Pro W3" charset="-128"/>
              </a:defRPr>
            </a:lvl7pPr>
            <a:lvl8pPr marL="3429000" indent="-228600" algn="ctr" eaLnBrk="0" fontAlgn="base" hangingPunct="0">
              <a:lnSpc>
                <a:spcPct val="85000"/>
              </a:lnSpc>
              <a:spcBef>
                <a:spcPct val="0"/>
              </a:spcBef>
              <a:spcAft>
                <a:spcPct val="0"/>
              </a:spcAft>
              <a:defRPr sz="3300">
                <a:solidFill>
                  <a:schemeClr val="tx1"/>
                </a:solidFill>
                <a:latin typeface="Arial" charset="0"/>
                <a:ea typeface="ヒラギノ角ゴ Pro W3" charset="-128"/>
              </a:defRPr>
            </a:lvl8pPr>
            <a:lvl9pPr marL="3886200" indent="-228600" algn="ctr" eaLnBrk="0" fontAlgn="base" hangingPunct="0">
              <a:lnSpc>
                <a:spcPct val="85000"/>
              </a:lnSpc>
              <a:spcBef>
                <a:spcPct val="0"/>
              </a:spcBef>
              <a:spcAft>
                <a:spcPct val="0"/>
              </a:spcAft>
              <a:defRPr sz="3300">
                <a:solidFill>
                  <a:schemeClr val="tx1"/>
                </a:solidFill>
                <a:latin typeface="Arial" charset="0"/>
                <a:ea typeface="ヒラギノ角ゴ Pro W3" charset="-128"/>
              </a:defRPr>
            </a:lvl9pPr>
          </a:lstStyle>
          <a:p>
            <a:r>
              <a:rPr lang="en-US" altLang="x-none" sz="1200">
                <a:solidFill>
                  <a:srgbClr val="F1A947"/>
                </a:solidFill>
                <a:latin typeface="Arial Narrow" charset="0"/>
                <a:ea typeface="ＭＳ Ｐゴシック" charset="-128"/>
              </a:rPr>
              <a:t>NISAR</a:t>
            </a:r>
            <a:r>
              <a:rPr lang="en-US" altLang="x-none" sz="1200">
                <a:solidFill>
                  <a:srgbClr val="FDFD5F"/>
                </a:solidFill>
                <a:latin typeface="Arial Narrow" charset="0"/>
                <a:ea typeface="ＭＳ Ｐゴシック" charset="-128"/>
              </a:rPr>
              <a:t> </a:t>
            </a:r>
            <a:r>
              <a:rPr lang="en-US" altLang="x-none" sz="1200">
                <a:solidFill>
                  <a:srgbClr val="FF0000"/>
                </a:solidFill>
                <a:latin typeface="Arial Narrow" charset="0"/>
                <a:ea typeface="ＭＳ Ｐゴシック" charset="-128"/>
              </a:rPr>
              <a:t>(2022)</a:t>
            </a:r>
            <a:endParaRPr lang="en-US" altLang="x-none" sz="1200">
              <a:solidFill>
                <a:srgbClr val="A6FA8C"/>
              </a:solidFill>
              <a:latin typeface="Arial Narrow" charset="0"/>
              <a:ea typeface="ＭＳ Ｐゴシック" charset="-128"/>
            </a:endParaRPr>
          </a:p>
          <a:p>
            <a:endParaRPr lang="en-US" altLang="x-none" sz="1200">
              <a:solidFill>
                <a:srgbClr val="FDFD5F"/>
              </a:solidFill>
              <a:latin typeface="Arial Narrow" charset="0"/>
              <a:ea typeface="ＭＳ Ｐゴシック" charset="-128"/>
            </a:endParaRPr>
          </a:p>
        </p:txBody>
      </p:sp>
      <p:sp>
        <p:nvSpPr>
          <p:cNvPr id="46112" name="TextBox 33"/>
          <p:cNvSpPr txBox="1">
            <a:spLocks noChangeArrowheads="1"/>
          </p:cNvSpPr>
          <p:nvPr/>
        </p:nvSpPr>
        <p:spPr bwMode="auto">
          <a:xfrm>
            <a:off x="9855201" y="1259693"/>
            <a:ext cx="13843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300">
                <a:solidFill>
                  <a:schemeClr val="tx1"/>
                </a:solidFill>
                <a:latin typeface="Arial" charset="0"/>
                <a:ea typeface="ヒラギノ角ゴ Pro W3" charset="-128"/>
              </a:defRPr>
            </a:lvl1pPr>
            <a:lvl2pPr marL="742950" indent="-285750" eaLnBrk="0" hangingPunct="0">
              <a:defRPr sz="3300">
                <a:solidFill>
                  <a:schemeClr val="tx1"/>
                </a:solidFill>
                <a:latin typeface="Arial" charset="0"/>
                <a:ea typeface="ヒラギノ角ゴ Pro W3" charset="-128"/>
              </a:defRPr>
            </a:lvl2pPr>
            <a:lvl3pPr marL="1143000" indent="-228600" eaLnBrk="0" hangingPunct="0">
              <a:defRPr sz="3300">
                <a:solidFill>
                  <a:schemeClr val="tx1"/>
                </a:solidFill>
                <a:latin typeface="Arial" charset="0"/>
                <a:ea typeface="ヒラギノ角ゴ Pro W3" charset="-128"/>
              </a:defRPr>
            </a:lvl3pPr>
            <a:lvl4pPr marL="1600200" indent="-228600" eaLnBrk="0" hangingPunct="0">
              <a:defRPr sz="3300">
                <a:solidFill>
                  <a:schemeClr val="tx1"/>
                </a:solidFill>
                <a:latin typeface="Arial" charset="0"/>
                <a:ea typeface="ヒラギノ角ゴ Pro W3" charset="-128"/>
              </a:defRPr>
            </a:lvl4pPr>
            <a:lvl5pPr marL="2057400" indent="-228600" eaLnBrk="0" hangingPunct="0">
              <a:defRPr sz="3300">
                <a:solidFill>
                  <a:schemeClr val="tx1"/>
                </a:solidFill>
                <a:latin typeface="Arial" charset="0"/>
                <a:ea typeface="ヒラギノ角ゴ Pro W3" charset="-128"/>
              </a:defRPr>
            </a:lvl5pPr>
            <a:lvl6pPr marL="2514600" indent="-228600" algn="ctr" eaLnBrk="0" fontAlgn="base" hangingPunct="0">
              <a:lnSpc>
                <a:spcPct val="85000"/>
              </a:lnSpc>
              <a:spcBef>
                <a:spcPct val="0"/>
              </a:spcBef>
              <a:spcAft>
                <a:spcPct val="0"/>
              </a:spcAft>
              <a:defRPr sz="3300">
                <a:solidFill>
                  <a:schemeClr val="tx1"/>
                </a:solidFill>
                <a:latin typeface="Arial" charset="0"/>
                <a:ea typeface="ヒラギノ角ゴ Pro W3" charset="-128"/>
              </a:defRPr>
            </a:lvl6pPr>
            <a:lvl7pPr marL="2971800" indent="-228600" algn="ctr" eaLnBrk="0" fontAlgn="base" hangingPunct="0">
              <a:lnSpc>
                <a:spcPct val="85000"/>
              </a:lnSpc>
              <a:spcBef>
                <a:spcPct val="0"/>
              </a:spcBef>
              <a:spcAft>
                <a:spcPct val="0"/>
              </a:spcAft>
              <a:defRPr sz="3300">
                <a:solidFill>
                  <a:schemeClr val="tx1"/>
                </a:solidFill>
                <a:latin typeface="Arial" charset="0"/>
                <a:ea typeface="ヒラギノ角ゴ Pro W3" charset="-128"/>
              </a:defRPr>
            </a:lvl7pPr>
            <a:lvl8pPr marL="3429000" indent="-228600" algn="ctr" eaLnBrk="0" fontAlgn="base" hangingPunct="0">
              <a:lnSpc>
                <a:spcPct val="85000"/>
              </a:lnSpc>
              <a:spcBef>
                <a:spcPct val="0"/>
              </a:spcBef>
              <a:spcAft>
                <a:spcPct val="0"/>
              </a:spcAft>
              <a:defRPr sz="3300">
                <a:solidFill>
                  <a:schemeClr val="tx1"/>
                </a:solidFill>
                <a:latin typeface="Arial" charset="0"/>
                <a:ea typeface="ヒラギノ角ゴ Pro W3" charset="-128"/>
              </a:defRPr>
            </a:lvl8pPr>
            <a:lvl9pPr marL="3886200" indent="-228600" algn="ctr" eaLnBrk="0" fontAlgn="base" hangingPunct="0">
              <a:lnSpc>
                <a:spcPct val="85000"/>
              </a:lnSpc>
              <a:spcBef>
                <a:spcPct val="0"/>
              </a:spcBef>
              <a:spcAft>
                <a:spcPct val="0"/>
              </a:spcAft>
              <a:defRPr sz="3300">
                <a:solidFill>
                  <a:schemeClr val="tx1"/>
                </a:solidFill>
                <a:latin typeface="Arial" charset="0"/>
                <a:ea typeface="ヒラギノ角ゴ Pro W3" charset="-128"/>
              </a:defRPr>
            </a:lvl9pPr>
          </a:lstStyle>
          <a:p>
            <a:r>
              <a:rPr lang="en-US" altLang="x-none" sz="1200">
                <a:solidFill>
                  <a:srgbClr val="F1A947"/>
                </a:solidFill>
                <a:latin typeface="Arial Narrow" charset="0"/>
                <a:ea typeface="ＭＳ Ｐゴシック" charset="-128"/>
              </a:rPr>
              <a:t>SWOT</a:t>
            </a:r>
            <a:r>
              <a:rPr lang="en-US" altLang="x-none" sz="1200">
                <a:solidFill>
                  <a:srgbClr val="FDFD5F"/>
                </a:solidFill>
                <a:latin typeface="Arial Narrow" charset="0"/>
                <a:ea typeface="ＭＳ Ｐゴシック" charset="-128"/>
              </a:rPr>
              <a:t> </a:t>
            </a:r>
            <a:r>
              <a:rPr lang="en-US" altLang="x-none" sz="1200">
                <a:solidFill>
                  <a:srgbClr val="FF0000"/>
                </a:solidFill>
                <a:latin typeface="Arial Narrow" charset="0"/>
                <a:ea typeface="ＭＳ Ｐゴシック" charset="-128"/>
              </a:rPr>
              <a:t>(2021)</a:t>
            </a:r>
            <a:endParaRPr lang="en-US" altLang="x-none" sz="1200">
              <a:solidFill>
                <a:srgbClr val="A6FA8C"/>
              </a:solidFill>
              <a:latin typeface="Arial Narrow" charset="0"/>
              <a:ea typeface="ＭＳ Ｐゴシック" charset="-128"/>
            </a:endParaRPr>
          </a:p>
          <a:p>
            <a:endParaRPr lang="en-US" altLang="x-none" sz="1200">
              <a:solidFill>
                <a:srgbClr val="FDFD5F"/>
              </a:solidFill>
              <a:latin typeface="Arial Narrow" charset="0"/>
              <a:ea typeface="ＭＳ Ｐゴシック" charset="-128"/>
            </a:endParaRPr>
          </a:p>
        </p:txBody>
      </p:sp>
      <p:sp>
        <p:nvSpPr>
          <p:cNvPr id="46113" name="TextBox 34"/>
          <p:cNvSpPr txBox="1">
            <a:spLocks noChangeArrowheads="1"/>
          </p:cNvSpPr>
          <p:nvPr/>
        </p:nvSpPr>
        <p:spPr bwMode="auto">
          <a:xfrm>
            <a:off x="9378951" y="1451781"/>
            <a:ext cx="15176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300">
                <a:solidFill>
                  <a:schemeClr val="tx1"/>
                </a:solidFill>
                <a:latin typeface="Arial" charset="0"/>
                <a:ea typeface="ヒラギノ角ゴ Pro W3" charset="-128"/>
              </a:defRPr>
            </a:lvl1pPr>
            <a:lvl2pPr marL="742950" indent="-285750" eaLnBrk="0" hangingPunct="0">
              <a:defRPr sz="3300">
                <a:solidFill>
                  <a:schemeClr val="tx1"/>
                </a:solidFill>
                <a:latin typeface="Arial" charset="0"/>
                <a:ea typeface="ヒラギノ角ゴ Pro W3" charset="-128"/>
              </a:defRPr>
            </a:lvl2pPr>
            <a:lvl3pPr marL="1143000" indent="-228600" eaLnBrk="0" hangingPunct="0">
              <a:defRPr sz="3300">
                <a:solidFill>
                  <a:schemeClr val="tx1"/>
                </a:solidFill>
                <a:latin typeface="Arial" charset="0"/>
                <a:ea typeface="ヒラギノ角ゴ Pro W3" charset="-128"/>
              </a:defRPr>
            </a:lvl3pPr>
            <a:lvl4pPr marL="1600200" indent="-228600" eaLnBrk="0" hangingPunct="0">
              <a:defRPr sz="3300">
                <a:solidFill>
                  <a:schemeClr val="tx1"/>
                </a:solidFill>
                <a:latin typeface="Arial" charset="0"/>
                <a:ea typeface="ヒラギノ角ゴ Pro W3" charset="-128"/>
              </a:defRPr>
            </a:lvl4pPr>
            <a:lvl5pPr marL="2057400" indent="-228600" eaLnBrk="0" hangingPunct="0">
              <a:defRPr sz="3300">
                <a:solidFill>
                  <a:schemeClr val="tx1"/>
                </a:solidFill>
                <a:latin typeface="Arial" charset="0"/>
                <a:ea typeface="ヒラギノ角ゴ Pro W3" charset="-128"/>
              </a:defRPr>
            </a:lvl5pPr>
            <a:lvl6pPr marL="2514600" indent="-228600" algn="ctr" eaLnBrk="0" fontAlgn="base" hangingPunct="0">
              <a:lnSpc>
                <a:spcPct val="85000"/>
              </a:lnSpc>
              <a:spcBef>
                <a:spcPct val="0"/>
              </a:spcBef>
              <a:spcAft>
                <a:spcPct val="0"/>
              </a:spcAft>
              <a:defRPr sz="3300">
                <a:solidFill>
                  <a:schemeClr val="tx1"/>
                </a:solidFill>
                <a:latin typeface="Arial" charset="0"/>
                <a:ea typeface="ヒラギノ角ゴ Pro W3" charset="-128"/>
              </a:defRPr>
            </a:lvl6pPr>
            <a:lvl7pPr marL="2971800" indent="-228600" algn="ctr" eaLnBrk="0" fontAlgn="base" hangingPunct="0">
              <a:lnSpc>
                <a:spcPct val="85000"/>
              </a:lnSpc>
              <a:spcBef>
                <a:spcPct val="0"/>
              </a:spcBef>
              <a:spcAft>
                <a:spcPct val="0"/>
              </a:spcAft>
              <a:defRPr sz="3300">
                <a:solidFill>
                  <a:schemeClr val="tx1"/>
                </a:solidFill>
                <a:latin typeface="Arial" charset="0"/>
                <a:ea typeface="ヒラギノ角ゴ Pro W3" charset="-128"/>
              </a:defRPr>
            </a:lvl7pPr>
            <a:lvl8pPr marL="3429000" indent="-228600" algn="ctr" eaLnBrk="0" fontAlgn="base" hangingPunct="0">
              <a:lnSpc>
                <a:spcPct val="85000"/>
              </a:lnSpc>
              <a:spcBef>
                <a:spcPct val="0"/>
              </a:spcBef>
              <a:spcAft>
                <a:spcPct val="0"/>
              </a:spcAft>
              <a:defRPr sz="3300">
                <a:solidFill>
                  <a:schemeClr val="tx1"/>
                </a:solidFill>
                <a:latin typeface="Arial" charset="0"/>
                <a:ea typeface="ヒラギノ角ゴ Pro W3" charset="-128"/>
              </a:defRPr>
            </a:lvl8pPr>
            <a:lvl9pPr marL="3886200" indent="-228600" algn="ctr" eaLnBrk="0" fontAlgn="base" hangingPunct="0">
              <a:lnSpc>
                <a:spcPct val="85000"/>
              </a:lnSpc>
              <a:spcBef>
                <a:spcPct val="0"/>
              </a:spcBef>
              <a:spcAft>
                <a:spcPct val="0"/>
              </a:spcAft>
              <a:defRPr sz="3300">
                <a:solidFill>
                  <a:schemeClr val="tx1"/>
                </a:solidFill>
                <a:latin typeface="Arial" charset="0"/>
                <a:ea typeface="ヒラギノ角ゴ Pro W3" charset="-128"/>
              </a:defRPr>
            </a:lvl9pPr>
          </a:lstStyle>
          <a:p>
            <a:r>
              <a:rPr lang="en-US" altLang="x-none" sz="1200">
                <a:solidFill>
                  <a:srgbClr val="F1A947"/>
                </a:solidFill>
                <a:latin typeface="Arial Narrow" charset="0"/>
                <a:ea typeface="ＭＳ Ｐゴシック" charset="-128"/>
              </a:rPr>
              <a:t>TEMPO </a:t>
            </a:r>
            <a:r>
              <a:rPr lang="en-US" altLang="x-none" sz="1200" i="1">
                <a:solidFill>
                  <a:srgbClr val="FF0000"/>
                </a:solidFill>
                <a:latin typeface="Arial Narrow" charset="0"/>
                <a:ea typeface="ＭＳ Ｐゴシック" charset="-128"/>
              </a:rPr>
              <a:t>(2018)</a:t>
            </a:r>
            <a:endParaRPr lang="en-US" altLang="x-none" sz="1200" i="1">
              <a:solidFill>
                <a:srgbClr val="A6FA8C"/>
              </a:solidFill>
              <a:latin typeface="Arial Narrow" charset="0"/>
              <a:ea typeface="ＭＳ Ｐゴシック" charset="-128"/>
            </a:endParaRPr>
          </a:p>
          <a:p>
            <a:endParaRPr lang="en-US" altLang="x-none" sz="1200">
              <a:solidFill>
                <a:srgbClr val="F1A947"/>
              </a:solidFill>
              <a:latin typeface="Arial Narrow" charset="0"/>
              <a:ea typeface="ＭＳ Ｐゴシック" charset="-128"/>
            </a:endParaRPr>
          </a:p>
        </p:txBody>
      </p:sp>
      <p:sp>
        <p:nvSpPr>
          <p:cNvPr id="46114" name="TextBox 35"/>
          <p:cNvSpPr txBox="1">
            <a:spLocks noChangeArrowheads="1"/>
          </p:cNvSpPr>
          <p:nvPr/>
        </p:nvSpPr>
        <p:spPr bwMode="auto">
          <a:xfrm>
            <a:off x="8609014" y="1626406"/>
            <a:ext cx="22034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300">
                <a:solidFill>
                  <a:schemeClr val="tx1"/>
                </a:solidFill>
                <a:latin typeface="Arial" charset="0"/>
                <a:ea typeface="ヒラギノ角ゴ Pro W3" charset="-128"/>
              </a:defRPr>
            </a:lvl1pPr>
            <a:lvl2pPr marL="742950" indent="-285750" eaLnBrk="0" hangingPunct="0">
              <a:defRPr sz="3300">
                <a:solidFill>
                  <a:schemeClr val="tx1"/>
                </a:solidFill>
                <a:latin typeface="Arial" charset="0"/>
                <a:ea typeface="ヒラギノ角ゴ Pro W3" charset="-128"/>
              </a:defRPr>
            </a:lvl2pPr>
            <a:lvl3pPr marL="1143000" indent="-228600" eaLnBrk="0" hangingPunct="0">
              <a:defRPr sz="3300">
                <a:solidFill>
                  <a:schemeClr val="tx1"/>
                </a:solidFill>
                <a:latin typeface="Arial" charset="0"/>
                <a:ea typeface="ヒラギノ角ゴ Pro W3" charset="-128"/>
              </a:defRPr>
            </a:lvl3pPr>
            <a:lvl4pPr marL="1600200" indent="-228600" eaLnBrk="0" hangingPunct="0">
              <a:defRPr sz="3300">
                <a:solidFill>
                  <a:schemeClr val="tx1"/>
                </a:solidFill>
                <a:latin typeface="Arial" charset="0"/>
                <a:ea typeface="ヒラギノ角ゴ Pro W3" charset="-128"/>
              </a:defRPr>
            </a:lvl4pPr>
            <a:lvl5pPr marL="2057400" indent="-228600" eaLnBrk="0" hangingPunct="0">
              <a:defRPr sz="3300">
                <a:solidFill>
                  <a:schemeClr val="tx1"/>
                </a:solidFill>
                <a:latin typeface="Arial" charset="0"/>
                <a:ea typeface="ヒラギノ角ゴ Pro W3" charset="-128"/>
              </a:defRPr>
            </a:lvl5pPr>
            <a:lvl6pPr marL="2514600" indent="-228600" algn="ctr" eaLnBrk="0" fontAlgn="base" hangingPunct="0">
              <a:lnSpc>
                <a:spcPct val="85000"/>
              </a:lnSpc>
              <a:spcBef>
                <a:spcPct val="0"/>
              </a:spcBef>
              <a:spcAft>
                <a:spcPct val="0"/>
              </a:spcAft>
              <a:defRPr sz="3300">
                <a:solidFill>
                  <a:schemeClr val="tx1"/>
                </a:solidFill>
                <a:latin typeface="Arial" charset="0"/>
                <a:ea typeface="ヒラギノ角ゴ Pro W3" charset="-128"/>
              </a:defRPr>
            </a:lvl6pPr>
            <a:lvl7pPr marL="2971800" indent="-228600" algn="ctr" eaLnBrk="0" fontAlgn="base" hangingPunct="0">
              <a:lnSpc>
                <a:spcPct val="85000"/>
              </a:lnSpc>
              <a:spcBef>
                <a:spcPct val="0"/>
              </a:spcBef>
              <a:spcAft>
                <a:spcPct val="0"/>
              </a:spcAft>
              <a:defRPr sz="3300">
                <a:solidFill>
                  <a:schemeClr val="tx1"/>
                </a:solidFill>
                <a:latin typeface="Arial" charset="0"/>
                <a:ea typeface="ヒラギノ角ゴ Pro W3" charset="-128"/>
              </a:defRPr>
            </a:lvl7pPr>
            <a:lvl8pPr marL="3429000" indent="-228600" algn="ctr" eaLnBrk="0" fontAlgn="base" hangingPunct="0">
              <a:lnSpc>
                <a:spcPct val="85000"/>
              </a:lnSpc>
              <a:spcBef>
                <a:spcPct val="0"/>
              </a:spcBef>
              <a:spcAft>
                <a:spcPct val="0"/>
              </a:spcAft>
              <a:defRPr sz="3300">
                <a:solidFill>
                  <a:schemeClr val="tx1"/>
                </a:solidFill>
                <a:latin typeface="Arial" charset="0"/>
                <a:ea typeface="ヒラギノ角ゴ Pro W3" charset="-128"/>
              </a:defRPr>
            </a:lvl8pPr>
            <a:lvl9pPr marL="3886200" indent="-228600" algn="ctr" eaLnBrk="0" fontAlgn="base" hangingPunct="0">
              <a:lnSpc>
                <a:spcPct val="85000"/>
              </a:lnSpc>
              <a:spcBef>
                <a:spcPct val="0"/>
              </a:spcBef>
              <a:spcAft>
                <a:spcPct val="0"/>
              </a:spcAft>
              <a:defRPr sz="3300">
                <a:solidFill>
                  <a:schemeClr val="tx1"/>
                </a:solidFill>
                <a:latin typeface="Arial" charset="0"/>
                <a:ea typeface="ヒラギノ角ゴ Pro W3" charset="-128"/>
              </a:defRPr>
            </a:lvl9pPr>
          </a:lstStyle>
          <a:p>
            <a:r>
              <a:rPr lang="en-US" altLang="x-none" sz="1200">
                <a:solidFill>
                  <a:srgbClr val="F1A947"/>
                </a:solidFill>
                <a:latin typeface="Arial Narrow" charset="0"/>
                <a:ea typeface="ＭＳ Ｐゴシック" charset="-128"/>
              </a:rPr>
              <a:t>JPSS-2 </a:t>
            </a:r>
            <a:r>
              <a:rPr lang="en-US" altLang="x-none" sz="1000">
                <a:solidFill>
                  <a:srgbClr val="F1A947"/>
                </a:solidFill>
                <a:latin typeface="Arial Narrow" charset="0"/>
                <a:ea typeface="ＭＳ Ｐゴシック" charset="-128"/>
              </a:rPr>
              <a:t>(NOAA)</a:t>
            </a:r>
            <a:endParaRPr lang="en-US" altLang="x-none" sz="1000" i="1">
              <a:solidFill>
                <a:srgbClr val="F1A947"/>
              </a:solidFill>
              <a:latin typeface="Arial Narrow" charset="0"/>
              <a:ea typeface="ＭＳ Ｐゴシック" charset="-128"/>
            </a:endParaRPr>
          </a:p>
          <a:p>
            <a:r>
              <a:rPr lang="en-US" altLang="x-none" sz="1200">
                <a:solidFill>
                  <a:srgbClr val="F1A947"/>
                </a:solidFill>
                <a:latin typeface="Arial Narrow" charset="0"/>
                <a:ea typeface="ＭＳ Ｐゴシック" charset="-128"/>
              </a:rPr>
              <a:t>RBI</a:t>
            </a:r>
            <a:r>
              <a:rPr lang="en-US" altLang="x-none" sz="1200">
                <a:solidFill>
                  <a:srgbClr val="F5E952"/>
                </a:solidFill>
                <a:latin typeface="Arial Narrow" charset="0"/>
                <a:ea typeface="ＭＳ Ｐゴシック" charset="-128"/>
              </a:rPr>
              <a:t>, </a:t>
            </a:r>
            <a:r>
              <a:rPr lang="en-US" altLang="x-none" sz="1200">
                <a:solidFill>
                  <a:srgbClr val="F1A947"/>
                </a:solidFill>
                <a:latin typeface="Arial Narrow" charset="0"/>
                <a:ea typeface="ＭＳ Ｐゴシック" charset="-128"/>
              </a:rPr>
              <a:t>OMPS-Limb </a:t>
            </a:r>
            <a:r>
              <a:rPr lang="en-US" altLang="x-none" sz="1200" i="1">
                <a:solidFill>
                  <a:srgbClr val="FF0000"/>
                </a:solidFill>
                <a:latin typeface="Arial Narrow" charset="0"/>
                <a:ea typeface="ＭＳ Ｐゴシック" charset="-128"/>
              </a:rPr>
              <a:t>(2018)</a:t>
            </a:r>
            <a:endParaRPr lang="en-US" altLang="x-none" sz="1200" i="1">
              <a:solidFill>
                <a:srgbClr val="A6FA8C"/>
              </a:solidFill>
              <a:latin typeface="Arial Narrow" charset="0"/>
              <a:ea typeface="ＭＳ Ｐゴシック" charset="-128"/>
            </a:endParaRPr>
          </a:p>
        </p:txBody>
      </p:sp>
      <p:sp>
        <p:nvSpPr>
          <p:cNvPr id="46115" name="TextBox 36"/>
          <p:cNvSpPr txBox="1">
            <a:spLocks noChangeArrowheads="1"/>
          </p:cNvSpPr>
          <p:nvPr/>
        </p:nvSpPr>
        <p:spPr bwMode="auto">
          <a:xfrm>
            <a:off x="7856540" y="1989943"/>
            <a:ext cx="15462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300">
                <a:solidFill>
                  <a:schemeClr val="tx1"/>
                </a:solidFill>
                <a:latin typeface="Arial" charset="0"/>
                <a:ea typeface="ヒラギノ角ゴ Pro W3" charset="-128"/>
              </a:defRPr>
            </a:lvl1pPr>
            <a:lvl2pPr marL="742950" indent="-285750" eaLnBrk="0" hangingPunct="0">
              <a:defRPr sz="3300">
                <a:solidFill>
                  <a:schemeClr val="tx1"/>
                </a:solidFill>
                <a:latin typeface="Arial" charset="0"/>
                <a:ea typeface="ヒラギノ角ゴ Pro W3" charset="-128"/>
              </a:defRPr>
            </a:lvl2pPr>
            <a:lvl3pPr marL="1143000" indent="-228600" eaLnBrk="0" hangingPunct="0">
              <a:defRPr sz="3300">
                <a:solidFill>
                  <a:schemeClr val="tx1"/>
                </a:solidFill>
                <a:latin typeface="Arial" charset="0"/>
                <a:ea typeface="ヒラギノ角ゴ Pro W3" charset="-128"/>
              </a:defRPr>
            </a:lvl3pPr>
            <a:lvl4pPr marL="1600200" indent="-228600" eaLnBrk="0" hangingPunct="0">
              <a:defRPr sz="3300">
                <a:solidFill>
                  <a:schemeClr val="tx1"/>
                </a:solidFill>
                <a:latin typeface="Arial" charset="0"/>
                <a:ea typeface="ヒラギノ角ゴ Pro W3" charset="-128"/>
              </a:defRPr>
            </a:lvl4pPr>
            <a:lvl5pPr marL="2057400" indent="-228600" eaLnBrk="0" hangingPunct="0">
              <a:defRPr sz="3300">
                <a:solidFill>
                  <a:schemeClr val="tx1"/>
                </a:solidFill>
                <a:latin typeface="Arial" charset="0"/>
                <a:ea typeface="ヒラギノ角ゴ Pro W3" charset="-128"/>
              </a:defRPr>
            </a:lvl5pPr>
            <a:lvl6pPr marL="2514600" indent="-228600" algn="ctr" eaLnBrk="0" fontAlgn="base" hangingPunct="0">
              <a:lnSpc>
                <a:spcPct val="85000"/>
              </a:lnSpc>
              <a:spcBef>
                <a:spcPct val="0"/>
              </a:spcBef>
              <a:spcAft>
                <a:spcPct val="0"/>
              </a:spcAft>
              <a:defRPr sz="3300">
                <a:solidFill>
                  <a:schemeClr val="tx1"/>
                </a:solidFill>
                <a:latin typeface="Arial" charset="0"/>
                <a:ea typeface="ヒラギノ角ゴ Pro W3" charset="-128"/>
              </a:defRPr>
            </a:lvl6pPr>
            <a:lvl7pPr marL="2971800" indent="-228600" algn="ctr" eaLnBrk="0" fontAlgn="base" hangingPunct="0">
              <a:lnSpc>
                <a:spcPct val="85000"/>
              </a:lnSpc>
              <a:spcBef>
                <a:spcPct val="0"/>
              </a:spcBef>
              <a:spcAft>
                <a:spcPct val="0"/>
              </a:spcAft>
              <a:defRPr sz="3300">
                <a:solidFill>
                  <a:schemeClr val="tx1"/>
                </a:solidFill>
                <a:latin typeface="Arial" charset="0"/>
                <a:ea typeface="ヒラギノ角ゴ Pro W3" charset="-128"/>
              </a:defRPr>
            </a:lvl7pPr>
            <a:lvl8pPr marL="3429000" indent="-228600" algn="ctr" eaLnBrk="0" fontAlgn="base" hangingPunct="0">
              <a:lnSpc>
                <a:spcPct val="85000"/>
              </a:lnSpc>
              <a:spcBef>
                <a:spcPct val="0"/>
              </a:spcBef>
              <a:spcAft>
                <a:spcPct val="0"/>
              </a:spcAft>
              <a:defRPr sz="3300">
                <a:solidFill>
                  <a:schemeClr val="tx1"/>
                </a:solidFill>
                <a:latin typeface="Arial" charset="0"/>
                <a:ea typeface="ヒラギノ角ゴ Pro W3" charset="-128"/>
              </a:defRPr>
            </a:lvl8pPr>
            <a:lvl9pPr marL="3886200" indent="-228600" algn="ctr" eaLnBrk="0" fontAlgn="base" hangingPunct="0">
              <a:lnSpc>
                <a:spcPct val="85000"/>
              </a:lnSpc>
              <a:spcBef>
                <a:spcPct val="0"/>
              </a:spcBef>
              <a:spcAft>
                <a:spcPct val="0"/>
              </a:spcAft>
              <a:defRPr sz="3300">
                <a:solidFill>
                  <a:schemeClr val="tx1"/>
                </a:solidFill>
                <a:latin typeface="Arial" charset="0"/>
                <a:ea typeface="ヒラギノ角ゴ Pro W3" charset="-128"/>
              </a:defRPr>
            </a:lvl9pPr>
          </a:lstStyle>
          <a:p>
            <a:r>
              <a:rPr lang="en-US" altLang="x-none" sz="1200">
                <a:solidFill>
                  <a:srgbClr val="F1A947"/>
                </a:solidFill>
                <a:latin typeface="Arial Narrow" charset="0"/>
                <a:ea typeface="ＭＳ Ｐゴシック" charset="-128"/>
              </a:rPr>
              <a:t>GRACE-FO (2) </a:t>
            </a:r>
            <a:r>
              <a:rPr lang="en-US" altLang="x-none" sz="1200">
                <a:solidFill>
                  <a:srgbClr val="FF0000"/>
                </a:solidFill>
                <a:latin typeface="Arial Narrow" charset="0"/>
                <a:ea typeface="ＭＳ Ｐゴシック" charset="-128"/>
              </a:rPr>
              <a:t>(2018)</a:t>
            </a:r>
            <a:endParaRPr lang="en-US" altLang="x-none" sz="1200">
              <a:solidFill>
                <a:srgbClr val="A6FA8C"/>
              </a:solidFill>
              <a:latin typeface="Arial Narrow" charset="0"/>
              <a:ea typeface="ＭＳ Ｐゴシック" charset="-128"/>
            </a:endParaRPr>
          </a:p>
          <a:p>
            <a:endParaRPr lang="en-US" altLang="x-none" sz="1200">
              <a:solidFill>
                <a:srgbClr val="F1A947"/>
              </a:solidFill>
              <a:latin typeface="Arial Narrow" charset="0"/>
              <a:ea typeface="ＭＳ Ｐゴシック" charset="-128"/>
            </a:endParaRPr>
          </a:p>
        </p:txBody>
      </p:sp>
      <p:sp>
        <p:nvSpPr>
          <p:cNvPr id="46116" name="TextBox 37"/>
          <p:cNvSpPr txBox="1">
            <a:spLocks noChangeArrowheads="1"/>
          </p:cNvSpPr>
          <p:nvPr/>
        </p:nvSpPr>
        <p:spPr bwMode="auto">
          <a:xfrm>
            <a:off x="7404102" y="2221719"/>
            <a:ext cx="11858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300">
                <a:solidFill>
                  <a:schemeClr val="tx1"/>
                </a:solidFill>
                <a:latin typeface="Arial" charset="0"/>
                <a:ea typeface="ヒラギノ角ゴ Pro W3" charset="-128"/>
              </a:defRPr>
            </a:lvl1pPr>
            <a:lvl2pPr marL="742950" indent="-285750" eaLnBrk="0" hangingPunct="0">
              <a:defRPr sz="3300">
                <a:solidFill>
                  <a:schemeClr val="tx1"/>
                </a:solidFill>
                <a:latin typeface="Arial" charset="0"/>
                <a:ea typeface="ヒラギノ角ゴ Pro W3" charset="-128"/>
              </a:defRPr>
            </a:lvl2pPr>
            <a:lvl3pPr marL="1143000" indent="-228600" eaLnBrk="0" hangingPunct="0">
              <a:defRPr sz="3300">
                <a:solidFill>
                  <a:schemeClr val="tx1"/>
                </a:solidFill>
                <a:latin typeface="Arial" charset="0"/>
                <a:ea typeface="ヒラギノ角ゴ Pro W3" charset="-128"/>
              </a:defRPr>
            </a:lvl3pPr>
            <a:lvl4pPr marL="1600200" indent="-228600" eaLnBrk="0" hangingPunct="0">
              <a:defRPr sz="3300">
                <a:solidFill>
                  <a:schemeClr val="tx1"/>
                </a:solidFill>
                <a:latin typeface="Arial" charset="0"/>
                <a:ea typeface="ヒラギノ角ゴ Pro W3" charset="-128"/>
              </a:defRPr>
            </a:lvl4pPr>
            <a:lvl5pPr marL="2057400" indent="-228600" eaLnBrk="0" hangingPunct="0">
              <a:defRPr sz="3300">
                <a:solidFill>
                  <a:schemeClr val="tx1"/>
                </a:solidFill>
                <a:latin typeface="Arial" charset="0"/>
                <a:ea typeface="ヒラギノ角ゴ Pro W3" charset="-128"/>
              </a:defRPr>
            </a:lvl5pPr>
            <a:lvl6pPr marL="2514600" indent="-228600" algn="ctr" eaLnBrk="0" fontAlgn="base" hangingPunct="0">
              <a:lnSpc>
                <a:spcPct val="85000"/>
              </a:lnSpc>
              <a:spcBef>
                <a:spcPct val="0"/>
              </a:spcBef>
              <a:spcAft>
                <a:spcPct val="0"/>
              </a:spcAft>
              <a:defRPr sz="3300">
                <a:solidFill>
                  <a:schemeClr val="tx1"/>
                </a:solidFill>
                <a:latin typeface="Arial" charset="0"/>
                <a:ea typeface="ヒラギノ角ゴ Pro W3" charset="-128"/>
              </a:defRPr>
            </a:lvl6pPr>
            <a:lvl7pPr marL="2971800" indent="-228600" algn="ctr" eaLnBrk="0" fontAlgn="base" hangingPunct="0">
              <a:lnSpc>
                <a:spcPct val="85000"/>
              </a:lnSpc>
              <a:spcBef>
                <a:spcPct val="0"/>
              </a:spcBef>
              <a:spcAft>
                <a:spcPct val="0"/>
              </a:spcAft>
              <a:defRPr sz="3300">
                <a:solidFill>
                  <a:schemeClr val="tx1"/>
                </a:solidFill>
                <a:latin typeface="Arial" charset="0"/>
                <a:ea typeface="ヒラギノ角ゴ Pro W3" charset="-128"/>
              </a:defRPr>
            </a:lvl7pPr>
            <a:lvl8pPr marL="3429000" indent="-228600" algn="ctr" eaLnBrk="0" fontAlgn="base" hangingPunct="0">
              <a:lnSpc>
                <a:spcPct val="85000"/>
              </a:lnSpc>
              <a:spcBef>
                <a:spcPct val="0"/>
              </a:spcBef>
              <a:spcAft>
                <a:spcPct val="0"/>
              </a:spcAft>
              <a:defRPr sz="3300">
                <a:solidFill>
                  <a:schemeClr val="tx1"/>
                </a:solidFill>
                <a:latin typeface="Arial" charset="0"/>
                <a:ea typeface="ヒラギノ角ゴ Pro W3" charset="-128"/>
              </a:defRPr>
            </a:lvl8pPr>
            <a:lvl9pPr marL="3886200" indent="-228600" algn="ctr" eaLnBrk="0" fontAlgn="base" hangingPunct="0">
              <a:lnSpc>
                <a:spcPct val="85000"/>
              </a:lnSpc>
              <a:spcBef>
                <a:spcPct val="0"/>
              </a:spcBef>
              <a:spcAft>
                <a:spcPct val="0"/>
              </a:spcAft>
              <a:defRPr sz="3300">
                <a:solidFill>
                  <a:schemeClr val="tx1"/>
                </a:solidFill>
                <a:latin typeface="Arial" charset="0"/>
                <a:ea typeface="ヒラギノ角ゴ Pro W3" charset="-128"/>
              </a:defRPr>
            </a:lvl9pPr>
          </a:lstStyle>
          <a:p>
            <a:r>
              <a:rPr lang="en-US" altLang="x-none" sz="1200">
                <a:solidFill>
                  <a:srgbClr val="F1A947"/>
                </a:solidFill>
                <a:latin typeface="Arial Narrow" charset="0"/>
                <a:ea typeface="ＭＳ Ｐゴシック" charset="-128"/>
              </a:rPr>
              <a:t>ICESat-2 </a:t>
            </a:r>
            <a:r>
              <a:rPr lang="en-US" altLang="x-none" sz="1200">
                <a:solidFill>
                  <a:srgbClr val="FF0000"/>
                </a:solidFill>
                <a:latin typeface="Arial Narrow" charset="0"/>
                <a:ea typeface="ＭＳ Ｐゴシック" charset="-128"/>
              </a:rPr>
              <a:t>(2018)</a:t>
            </a:r>
            <a:endParaRPr lang="en-US" altLang="x-none" sz="1200">
              <a:solidFill>
                <a:srgbClr val="A6FA8C"/>
              </a:solidFill>
              <a:latin typeface="Arial Narrow" charset="0"/>
              <a:ea typeface="ＭＳ Ｐゴシック" charset="-128"/>
            </a:endParaRPr>
          </a:p>
          <a:p>
            <a:endParaRPr lang="en-US" altLang="x-none" sz="1200">
              <a:solidFill>
                <a:srgbClr val="F1A947"/>
              </a:solidFill>
              <a:latin typeface="Arial Narrow" charset="0"/>
              <a:ea typeface="ＭＳ Ｐゴシック" charset="-128"/>
            </a:endParaRPr>
          </a:p>
        </p:txBody>
      </p:sp>
      <p:sp>
        <p:nvSpPr>
          <p:cNvPr id="46117" name="TextBox 38"/>
          <p:cNvSpPr txBox="1">
            <a:spLocks noChangeArrowheads="1"/>
          </p:cNvSpPr>
          <p:nvPr/>
        </p:nvSpPr>
        <p:spPr bwMode="auto">
          <a:xfrm>
            <a:off x="6811965" y="2437619"/>
            <a:ext cx="11842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300">
                <a:solidFill>
                  <a:schemeClr val="tx1"/>
                </a:solidFill>
                <a:latin typeface="Arial" charset="0"/>
                <a:ea typeface="ヒラギノ角ゴ Pro W3" charset="-128"/>
              </a:defRPr>
            </a:lvl1pPr>
            <a:lvl2pPr marL="742950" indent="-285750" eaLnBrk="0" hangingPunct="0">
              <a:defRPr sz="3300">
                <a:solidFill>
                  <a:schemeClr val="tx1"/>
                </a:solidFill>
                <a:latin typeface="Arial" charset="0"/>
                <a:ea typeface="ヒラギノ角ゴ Pro W3" charset="-128"/>
              </a:defRPr>
            </a:lvl2pPr>
            <a:lvl3pPr marL="1143000" indent="-228600" eaLnBrk="0" hangingPunct="0">
              <a:defRPr sz="3300">
                <a:solidFill>
                  <a:schemeClr val="tx1"/>
                </a:solidFill>
                <a:latin typeface="Arial" charset="0"/>
                <a:ea typeface="ヒラギノ角ゴ Pro W3" charset="-128"/>
              </a:defRPr>
            </a:lvl3pPr>
            <a:lvl4pPr marL="1600200" indent="-228600" eaLnBrk="0" hangingPunct="0">
              <a:defRPr sz="3300">
                <a:solidFill>
                  <a:schemeClr val="tx1"/>
                </a:solidFill>
                <a:latin typeface="Arial" charset="0"/>
                <a:ea typeface="ヒラギノ角ゴ Pro W3" charset="-128"/>
              </a:defRPr>
            </a:lvl4pPr>
            <a:lvl5pPr marL="2057400" indent="-228600" eaLnBrk="0" hangingPunct="0">
              <a:defRPr sz="3300">
                <a:solidFill>
                  <a:schemeClr val="tx1"/>
                </a:solidFill>
                <a:latin typeface="Arial" charset="0"/>
                <a:ea typeface="ヒラギノ角ゴ Pro W3" charset="-128"/>
              </a:defRPr>
            </a:lvl5pPr>
            <a:lvl6pPr marL="2514600" indent="-228600" algn="ctr" eaLnBrk="0" fontAlgn="base" hangingPunct="0">
              <a:lnSpc>
                <a:spcPct val="85000"/>
              </a:lnSpc>
              <a:spcBef>
                <a:spcPct val="0"/>
              </a:spcBef>
              <a:spcAft>
                <a:spcPct val="0"/>
              </a:spcAft>
              <a:defRPr sz="3300">
                <a:solidFill>
                  <a:schemeClr val="tx1"/>
                </a:solidFill>
                <a:latin typeface="Arial" charset="0"/>
                <a:ea typeface="ヒラギノ角ゴ Pro W3" charset="-128"/>
              </a:defRPr>
            </a:lvl6pPr>
            <a:lvl7pPr marL="2971800" indent="-228600" algn="ctr" eaLnBrk="0" fontAlgn="base" hangingPunct="0">
              <a:lnSpc>
                <a:spcPct val="85000"/>
              </a:lnSpc>
              <a:spcBef>
                <a:spcPct val="0"/>
              </a:spcBef>
              <a:spcAft>
                <a:spcPct val="0"/>
              </a:spcAft>
              <a:defRPr sz="3300">
                <a:solidFill>
                  <a:schemeClr val="tx1"/>
                </a:solidFill>
                <a:latin typeface="Arial" charset="0"/>
                <a:ea typeface="ヒラギノ角ゴ Pro W3" charset="-128"/>
              </a:defRPr>
            </a:lvl7pPr>
            <a:lvl8pPr marL="3429000" indent="-228600" algn="ctr" eaLnBrk="0" fontAlgn="base" hangingPunct="0">
              <a:lnSpc>
                <a:spcPct val="85000"/>
              </a:lnSpc>
              <a:spcBef>
                <a:spcPct val="0"/>
              </a:spcBef>
              <a:spcAft>
                <a:spcPct val="0"/>
              </a:spcAft>
              <a:defRPr sz="3300">
                <a:solidFill>
                  <a:schemeClr val="tx1"/>
                </a:solidFill>
                <a:latin typeface="Arial" charset="0"/>
                <a:ea typeface="ヒラギノ角ゴ Pro W3" charset="-128"/>
              </a:defRPr>
            </a:lvl8pPr>
            <a:lvl9pPr marL="3886200" indent="-228600" algn="ctr" eaLnBrk="0" fontAlgn="base" hangingPunct="0">
              <a:lnSpc>
                <a:spcPct val="85000"/>
              </a:lnSpc>
              <a:spcBef>
                <a:spcPct val="0"/>
              </a:spcBef>
              <a:spcAft>
                <a:spcPct val="0"/>
              </a:spcAft>
              <a:defRPr sz="3300">
                <a:solidFill>
                  <a:schemeClr val="tx1"/>
                </a:solidFill>
                <a:latin typeface="Arial" charset="0"/>
                <a:ea typeface="ヒラギノ角ゴ Pro W3" charset="-128"/>
              </a:defRPr>
            </a:lvl9pPr>
          </a:lstStyle>
          <a:p>
            <a:r>
              <a:rPr lang="en-US" altLang="x-none" sz="1200">
                <a:solidFill>
                  <a:srgbClr val="A6FA8C"/>
                </a:solidFill>
                <a:latin typeface="Arial Narrow" charset="0"/>
                <a:ea typeface="ＭＳ Ｐゴシック" charset="-128"/>
              </a:rPr>
              <a:t>CYGNSS</a:t>
            </a:r>
            <a:r>
              <a:rPr lang="en-US" altLang="x-none" sz="1200">
                <a:solidFill>
                  <a:srgbClr val="F1A947"/>
                </a:solidFill>
                <a:latin typeface="Arial Narrow" charset="0"/>
                <a:ea typeface="ＭＳ Ｐゴシック" charset="-128"/>
              </a:rPr>
              <a:t> </a:t>
            </a:r>
            <a:r>
              <a:rPr lang="en-US" altLang="x-none" sz="1200">
                <a:solidFill>
                  <a:srgbClr val="FF0000"/>
                </a:solidFill>
                <a:latin typeface="Arial Narrow" charset="0"/>
                <a:ea typeface="ＭＳ Ｐゴシック" charset="-128"/>
              </a:rPr>
              <a:t>(2016)</a:t>
            </a:r>
            <a:endParaRPr lang="en-US" altLang="x-none" sz="1200">
              <a:solidFill>
                <a:srgbClr val="A6FA8C"/>
              </a:solidFill>
              <a:latin typeface="Arial Narrow" charset="0"/>
              <a:ea typeface="ＭＳ Ｐゴシック" charset="-128"/>
            </a:endParaRPr>
          </a:p>
        </p:txBody>
      </p:sp>
      <p:sp>
        <p:nvSpPr>
          <p:cNvPr id="46118" name="TextBox 39"/>
          <p:cNvSpPr txBox="1">
            <a:spLocks noChangeArrowheads="1"/>
          </p:cNvSpPr>
          <p:nvPr/>
        </p:nvSpPr>
        <p:spPr bwMode="auto">
          <a:xfrm>
            <a:off x="6373815" y="2653519"/>
            <a:ext cx="3952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300">
                <a:solidFill>
                  <a:schemeClr val="tx1"/>
                </a:solidFill>
                <a:latin typeface="Arial" charset="0"/>
                <a:ea typeface="ヒラギノ角ゴ Pro W3" charset="-128"/>
              </a:defRPr>
            </a:lvl1pPr>
            <a:lvl2pPr marL="742950" indent="-285750" eaLnBrk="0" hangingPunct="0">
              <a:defRPr sz="3300">
                <a:solidFill>
                  <a:schemeClr val="tx1"/>
                </a:solidFill>
                <a:latin typeface="Arial" charset="0"/>
                <a:ea typeface="ヒラギノ角ゴ Pro W3" charset="-128"/>
              </a:defRPr>
            </a:lvl2pPr>
            <a:lvl3pPr marL="1143000" indent="-228600" eaLnBrk="0" hangingPunct="0">
              <a:defRPr sz="3300">
                <a:solidFill>
                  <a:schemeClr val="tx1"/>
                </a:solidFill>
                <a:latin typeface="Arial" charset="0"/>
                <a:ea typeface="ヒラギノ角ゴ Pro W3" charset="-128"/>
              </a:defRPr>
            </a:lvl3pPr>
            <a:lvl4pPr marL="1600200" indent="-228600" eaLnBrk="0" hangingPunct="0">
              <a:defRPr sz="3300">
                <a:solidFill>
                  <a:schemeClr val="tx1"/>
                </a:solidFill>
                <a:latin typeface="Arial" charset="0"/>
                <a:ea typeface="ヒラギノ角ゴ Pro W3" charset="-128"/>
              </a:defRPr>
            </a:lvl4pPr>
            <a:lvl5pPr marL="2057400" indent="-228600" eaLnBrk="0" hangingPunct="0">
              <a:defRPr sz="3300">
                <a:solidFill>
                  <a:schemeClr val="tx1"/>
                </a:solidFill>
                <a:latin typeface="Arial" charset="0"/>
                <a:ea typeface="ヒラギノ角ゴ Pro W3" charset="-128"/>
              </a:defRPr>
            </a:lvl5pPr>
            <a:lvl6pPr marL="2514600" indent="-228600" algn="ctr" eaLnBrk="0" fontAlgn="base" hangingPunct="0">
              <a:lnSpc>
                <a:spcPct val="85000"/>
              </a:lnSpc>
              <a:spcBef>
                <a:spcPct val="0"/>
              </a:spcBef>
              <a:spcAft>
                <a:spcPct val="0"/>
              </a:spcAft>
              <a:defRPr sz="3300">
                <a:solidFill>
                  <a:schemeClr val="tx1"/>
                </a:solidFill>
                <a:latin typeface="Arial" charset="0"/>
                <a:ea typeface="ヒラギノ角ゴ Pro W3" charset="-128"/>
              </a:defRPr>
            </a:lvl6pPr>
            <a:lvl7pPr marL="2971800" indent="-228600" algn="ctr" eaLnBrk="0" fontAlgn="base" hangingPunct="0">
              <a:lnSpc>
                <a:spcPct val="85000"/>
              </a:lnSpc>
              <a:spcBef>
                <a:spcPct val="0"/>
              </a:spcBef>
              <a:spcAft>
                <a:spcPct val="0"/>
              </a:spcAft>
              <a:defRPr sz="3300">
                <a:solidFill>
                  <a:schemeClr val="tx1"/>
                </a:solidFill>
                <a:latin typeface="Arial" charset="0"/>
                <a:ea typeface="ヒラギノ角ゴ Pro W3" charset="-128"/>
              </a:defRPr>
            </a:lvl7pPr>
            <a:lvl8pPr marL="3429000" indent="-228600" algn="ctr" eaLnBrk="0" fontAlgn="base" hangingPunct="0">
              <a:lnSpc>
                <a:spcPct val="85000"/>
              </a:lnSpc>
              <a:spcBef>
                <a:spcPct val="0"/>
              </a:spcBef>
              <a:spcAft>
                <a:spcPct val="0"/>
              </a:spcAft>
              <a:defRPr sz="3300">
                <a:solidFill>
                  <a:schemeClr val="tx1"/>
                </a:solidFill>
                <a:latin typeface="Arial" charset="0"/>
                <a:ea typeface="ヒラギノ角ゴ Pro W3" charset="-128"/>
              </a:defRPr>
            </a:lvl8pPr>
            <a:lvl9pPr marL="3886200" indent="-228600" algn="ctr" eaLnBrk="0" fontAlgn="base" hangingPunct="0">
              <a:lnSpc>
                <a:spcPct val="85000"/>
              </a:lnSpc>
              <a:spcBef>
                <a:spcPct val="0"/>
              </a:spcBef>
              <a:spcAft>
                <a:spcPct val="0"/>
              </a:spcAft>
              <a:defRPr sz="3300">
                <a:solidFill>
                  <a:schemeClr val="tx1"/>
                </a:solidFill>
                <a:latin typeface="Arial" charset="0"/>
                <a:ea typeface="ヒラギノ角ゴ Pro W3" charset="-128"/>
              </a:defRPr>
            </a:lvl9pPr>
          </a:lstStyle>
          <a:p>
            <a:r>
              <a:rPr lang="en-US" altLang="x-none" sz="1200" dirty="0">
                <a:solidFill>
                  <a:srgbClr val="A6FA8C"/>
                </a:solidFill>
                <a:latin typeface="Arial Narrow" charset="0"/>
                <a:ea typeface="ＭＳ Ｐゴシック" charset="-128"/>
              </a:rPr>
              <a:t>ISS</a:t>
            </a:r>
          </a:p>
        </p:txBody>
      </p:sp>
      <p:sp>
        <p:nvSpPr>
          <p:cNvPr id="46119" name="TextBox 40"/>
          <p:cNvSpPr txBox="1">
            <a:spLocks noChangeArrowheads="1"/>
          </p:cNvSpPr>
          <p:nvPr/>
        </p:nvSpPr>
        <p:spPr bwMode="auto">
          <a:xfrm>
            <a:off x="6657976" y="2782106"/>
            <a:ext cx="11382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300">
                <a:solidFill>
                  <a:schemeClr val="tx1"/>
                </a:solidFill>
                <a:latin typeface="Arial" charset="0"/>
                <a:ea typeface="ヒラギノ角ゴ Pro W3" charset="-128"/>
              </a:defRPr>
            </a:lvl1pPr>
            <a:lvl2pPr marL="742950" indent="-285750" eaLnBrk="0" hangingPunct="0">
              <a:defRPr sz="3300">
                <a:solidFill>
                  <a:schemeClr val="tx1"/>
                </a:solidFill>
                <a:latin typeface="Arial" charset="0"/>
                <a:ea typeface="ヒラギノ角ゴ Pro W3" charset="-128"/>
              </a:defRPr>
            </a:lvl2pPr>
            <a:lvl3pPr marL="1143000" indent="-228600" eaLnBrk="0" hangingPunct="0">
              <a:defRPr sz="3300">
                <a:solidFill>
                  <a:schemeClr val="tx1"/>
                </a:solidFill>
                <a:latin typeface="Arial" charset="0"/>
                <a:ea typeface="ヒラギノ角ゴ Pro W3" charset="-128"/>
              </a:defRPr>
            </a:lvl3pPr>
            <a:lvl4pPr marL="1600200" indent="-228600" eaLnBrk="0" hangingPunct="0">
              <a:defRPr sz="3300">
                <a:solidFill>
                  <a:schemeClr val="tx1"/>
                </a:solidFill>
                <a:latin typeface="Arial" charset="0"/>
                <a:ea typeface="ヒラギノ角ゴ Pro W3" charset="-128"/>
              </a:defRPr>
            </a:lvl4pPr>
            <a:lvl5pPr marL="2057400" indent="-228600" eaLnBrk="0" hangingPunct="0">
              <a:defRPr sz="3300">
                <a:solidFill>
                  <a:schemeClr val="tx1"/>
                </a:solidFill>
                <a:latin typeface="Arial" charset="0"/>
                <a:ea typeface="ヒラギノ角ゴ Pro W3" charset="-128"/>
              </a:defRPr>
            </a:lvl5pPr>
            <a:lvl6pPr marL="2514600" indent="-228600" algn="ctr" eaLnBrk="0" fontAlgn="base" hangingPunct="0">
              <a:lnSpc>
                <a:spcPct val="85000"/>
              </a:lnSpc>
              <a:spcBef>
                <a:spcPct val="0"/>
              </a:spcBef>
              <a:spcAft>
                <a:spcPct val="0"/>
              </a:spcAft>
              <a:defRPr sz="3300">
                <a:solidFill>
                  <a:schemeClr val="tx1"/>
                </a:solidFill>
                <a:latin typeface="Arial" charset="0"/>
                <a:ea typeface="ヒラギノ角ゴ Pro W3" charset="-128"/>
              </a:defRPr>
            </a:lvl6pPr>
            <a:lvl7pPr marL="2971800" indent="-228600" algn="ctr" eaLnBrk="0" fontAlgn="base" hangingPunct="0">
              <a:lnSpc>
                <a:spcPct val="85000"/>
              </a:lnSpc>
              <a:spcBef>
                <a:spcPct val="0"/>
              </a:spcBef>
              <a:spcAft>
                <a:spcPct val="0"/>
              </a:spcAft>
              <a:defRPr sz="3300">
                <a:solidFill>
                  <a:schemeClr val="tx1"/>
                </a:solidFill>
                <a:latin typeface="Arial" charset="0"/>
                <a:ea typeface="ヒラギノ角ゴ Pro W3" charset="-128"/>
              </a:defRPr>
            </a:lvl7pPr>
            <a:lvl8pPr marL="3429000" indent="-228600" algn="ctr" eaLnBrk="0" fontAlgn="base" hangingPunct="0">
              <a:lnSpc>
                <a:spcPct val="85000"/>
              </a:lnSpc>
              <a:spcBef>
                <a:spcPct val="0"/>
              </a:spcBef>
              <a:spcAft>
                <a:spcPct val="0"/>
              </a:spcAft>
              <a:defRPr sz="3300">
                <a:solidFill>
                  <a:schemeClr val="tx1"/>
                </a:solidFill>
                <a:latin typeface="Arial" charset="0"/>
                <a:ea typeface="ヒラギノ角ゴ Pro W3" charset="-128"/>
              </a:defRPr>
            </a:lvl8pPr>
            <a:lvl9pPr marL="3886200" indent="-228600" algn="ctr" eaLnBrk="0" fontAlgn="base" hangingPunct="0">
              <a:lnSpc>
                <a:spcPct val="85000"/>
              </a:lnSpc>
              <a:spcBef>
                <a:spcPct val="0"/>
              </a:spcBef>
              <a:spcAft>
                <a:spcPct val="0"/>
              </a:spcAft>
              <a:defRPr sz="3300">
                <a:solidFill>
                  <a:schemeClr val="tx1"/>
                </a:solidFill>
                <a:latin typeface="Arial" charset="0"/>
                <a:ea typeface="ヒラギノ角ゴ Pro W3" charset="-128"/>
              </a:defRPr>
            </a:lvl9pPr>
          </a:lstStyle>
          <a:p>
            <a:r>
              <a:rPr lang="en-US" altLang="x-none" sz="1200">
                <a:solidFill>
                  <a:srgbClr val="B6EEFD"/>
                </a:solidFill>
                <a:latin typeface="Arial Narrow" charset="0"/>
                <a:ea typeface="ＭＳ Ｐゴシック" charset="-128"/>
              </a:rPr>
              <a:t>SORCE,</a:t>
            </a:r>
            <a:r>
              <a:rPr lang="en-US" altLang="x-none" sz="1200">
                <a:solidFill>
                  <a:srgbClr val="FF0000"/>
                </a:solidFill>
                <a:latin typeface="Arial Narrow" charset="0"/>
                <a:ea typeface="ＭＳ Ｐゴシック" charset="-128"/>
              </a:rPr>
              <a:t> </a:t>
            </a:r>
            <a:r>
              <a:rPr lang="en-US" altLang="x-none" sz="1000">
                <a:solidFill>
                  <a:srgbClr val="FF0000"/>
                </a:solidFill>
                <a:latin typeface="Arial Narrow" charset="0"/>
                <a:ea typeface="ＭＳ Ｐゴシック" charset="-128"/>
              </a:rPr>
              <a:t>(2017)</a:t>
            </a:r>
            <a:endParaRPr lang="en-US" altLang="x-none" sz="1000">
              <a:solidFill>
                <a:srgbClr val="B6EEFD"/>
              </a:solidFill>
              <a:latin typeface="Arial Narrow" charset="0"/>
              <a:ea typeface="ＭＳ Ｐゴシック" charset="-128"/>
            </a:endParaRPr>
          </a:p>
          <a:p>
            <a:r>
              <a:rPr lang="en-US" altLang="x-none" sz="1200">
                <a:solidFill>
                  <a:srgbClr val="A6FA8C"/>
                </a:solidFill>
                <a:latin typeface="Arial Narrow" charset="0"/>
                <a:ea typeface="ＭＳ Ｐゴシック" charset="-128"/>
              </a:rPr>
              <a:t>TCTE </a:t>
            </a:r>
            <a:r>
              <a:rPr lang="en-US" altLang="x-none" sz="1000">
                <a:solidFill>
                  <a:srgbClr val="A6FA8C"/>
                </a:solidFill>
                <a:latin typeface="Arial Narrow" charset="0"/>
                <a:ea typeface="ＭＳ Ｐゴシック" charset="-128"/>
              </a:rPr>
              <a:t>(NOAA)</a:t>
            </a:r>
          </a:p>
        </p:txBody>
      </p:sp>
      <p:sp>
        <p:nvSpPr>
          <p:cNvPr id="46120" name="TextBox 41"/>
          <p:cNvSpPr txBox="1">
            <a:spLocks noChangeArrowheads="1"/>
          </p:cNvSpPr>
          <p:nvPr/>
        </p:nvSpPr>
        <p:spPr bwMode="auto">
          <a:xfrm>
            <a:off x="7481890" y="2842431"/>
            <a:ext cx="1512887"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300">
                <a:solidFill>
                  <a:schemeClr val="tx1"/>
                </a:solidFill>
                <a:latin typeface="Arial" charset="0"/>
                <a:ea typeface="ヒラギノ角ゴ Pro W3" charset="-128"/>
              </a:defRPr>
            </a:lvl1pPr>
            <a:lvl2pPr marL="742950" indent="-285750" eaLnBrk="0" hangingPunct="0">
              <a:defRPr sz="3300">
                <a:solidFill>
                  <a:schemeClr val="tx1"/>
                </a:solidFill>
                <a:latin typeface="Arial" charset="0"/>
                <a:ea typeface="ヒラギノ角ゴ Pro W3" charset="-128"/>
              </a:defRPr>
            </a:lvl2pPr>
            <a:lvl3pPr marL="1143000" indent="-228600" eaLnBrk="0" hangingPunct="0">
              <a:defRPr sz="3300">
                <a:solidFill>
                  <a:schemeClr val="tx1"/>
                </a:solidFill>
                <a:latin typeface="Arial" charset="0"/>
                <a:ea typeface="ヒラギノ角ゴ Pro W3" charset="-128"/>
              </a:defRPr>
            </a:lvl3pPr>
            <a:lvl4pPr marL="1600200" indent="-228600" eaLnBrk="0" hangingPunct="0">
              <a:defRPr sz="3300">
                <a:solidFill>
                  <a:schemeClr val="tx1"/>
                </a:solidFill>
                <a:latin typeface="Arial" charset="0"/>
                <a:ea typeface="ヒラギノ角ゴ Pro W3" charset="-128"/>
              </a:defRPr>
            </a:lvl4pPr>
            <a:lvl5pPr marL="2057400" indent="-228600" eaLnBrk="0" hangingPunct="0">
              <a:defRPr sz="3300">
                <a:solidFill>
                  <a:schemeClr val="tx1"/>
                </a:solidFill>
                <a:latin typeface="Arial" charset="0"/>
                <a:ea typeface="ヒラギノ角ゴ Pro W3" charset="-128"/>
              </a:defRPr>
            </a:lvl5pPr>
            <a:lvl6pPr marL="2514600" indent="-228600" algn="ctr" eaLnBrk="0" fontAlgn="base" hangingPunct="0">
              <a:lnSpc>
                <a:spcPct val="85000"/>
              </a:lnSpc>
              <a:spcBef>
                <a:spcPct val="0"/>
              </a:spcBef>
              <a:spcAft>
                <a:spcPct val="0"/>
              </a:spcAft>
              <a:defRPr sz="3300">
                <a:solidFill>
                  <a:schemeClr val="tx1"/>
                </a:solidFill>
                <a:latin typeface="Arial" charset="0"/>
                <a:ea typeface="ヒラギノ角ゴ Pro W3" charset="-128"/>
              </a:defRPr>
            </a:lvl6pPr>
            <a:lvl7pPr marL="2971800" indent="-228600" algn="ctr" eaLnBrk="0" fontAlgn="base" hangingPunct="0">
              <a:lnSpc>
                <a:spcPct val="85000"/>
              </a:lnSpc>
              <a:spcBef>
                <a:spcPct val="0"/>
              </a:spcBef>
              <a:spcAft>
                <a:spcPct val="0"/>
              </a:spcAft>
              <a:defRPr sz="3300">
                <a:solidFill>
                  <a:schemeClr val="tx1"/>
                </a:solidFill>
                <a:latin typeface="Arial" charset="0"/>
                <a:ea typeface="ヒラギノ角ゴ Pro W3" charset="-128"/>
              </a:defRPr>
            </a:lvl7pPr>
            <a:lvl8pPr marL="3429000" indent="-228600" algn="ctr" eaLnBrk="0" fontAlgn="base" hangingPunct="0">
              <a:lnSpc>
                <a:spcPct val="85000"/>
              </a:lnSpc>
              <a:spcBef>
                <a:spcPct val="0"/>
              </a:spcBef>
              <a:spcAft>
                <a:spcPct val="0"/>
              </a:spcAft>
              <a:defRPr sz="3300">
                <a:solidFill>
                  <a:schemeClr val="tx1"/>
                </a:solidFill>
                <a:latin typeface="Arial" charset="0"/>
                <a:ea typeface="ヒラギノ角ゴ Pro W3" charset="-128"/>
              </a:defRPr>
            </a:lvl8pPr>
            <a:lvl9pPr marL="3886200" indent="-228600" algn="ctr" eaLnBrk="0" fontAlgn="base" hangingPunct="0">
              <a:lnSpc>
                <a:spcPct val="85000"/>
              </a:lnSpc>
              <a:spcBef>
                <a:spcPct val="0"/>
              </a:spcBef>
              <a:spcAft>
                <a:spcPct val="0"/>
              </a:spcAft>
              <a:defRPr sz="3300">
                <a:solidFill>
                  <a:schemeClr val="tx1"/>
                </a:solidFill>
                <a:latin typeface="Arial" charset="0"/>
                <a:ea typeface="ヒラギノ角ゴ Pro W3" charset="-128"/>
              </a:defRPr>
            </a:lvl9pPr>
          </a:lstStyle>
          <a:p>
            <a:r>
              <a:rPr lang="en-US" altLang="x-none" sz="1200">
                <a:solidFill>
                  <a:srgbClr val="A6FA8C"/>
                </a:solidFill>
                <a:latin typeface="Arial Narrow" charset="0"/>
                <a:ea typeface="ＭＳ Ｐゴシック" charset="-128"/>
              </a:rPr>
              <a:t>NISTAR, EPIC  </a:t>
            </a:r>
            <a:r>
              <a:rPr lang="en-US" altLang="x-none" sz="1000">
                <a:solidFill>
                  <a:srgbClr val="FF0000"/>
                </a:solidFill>
                <a:latin typeface="Arial Narrow" charset="0"/>
                <a:ea typeface="ＭＳ Ｐゴシック" charset="-128"/>
              </a:rPr>
              <a:t>(2019)</a:t>
            </a:r>
            <a:endParaRPr lang="en-US" altLang="x-none" sz="1000">
              <a:solidFill>
                <a:srgbClr val="A6FA8C"/>
              </a:solidFill>
              <a:latin typeface="Arial Narrow" charset="0"/>
              <a:ea typeface="ＭＳ Ｐゴシック" charset="-128"/>
            </a:endParaRPr>
          </a:p>
          <a:p>
            <a:r>
              <a:rPr lang="en-US" altLang="x-none" sz="1000">
                <a:solidFill>
                  <a:srgbClr val="A6FA8C"/>
                </a:solidFill>
                <a:latin typeface="Arial Narrow" charset="0"/>
                <a:ea typeface="ＭＳ Ｐゴシック" charset="-128"/>
              </a:rPr>
              <a:t>(NOAA</a:t>
            </a:r>
            <a:r>
              <a:rPr lang="en-US" altLang="en-US" sz="1000">
                <a:solidFill>
                  <a:srgbClr val="A6FA8C"/>
                </a:solidFill>
                <a:latin typeface="Arial Narrow" charset="0"/>
                <a:ea typeface="ＭＳ Ｐゴシック" charset="-128"/>
              </a:rPr>
              <a:t>’</a:t>
            </a:r>
            <a:r>
              <a:rPr lang="en-US" altLang="x-none" sz="1000">
                <a:solidFill>
                  <a:srgbClr val="A6FA8C"/>
                </a:solidFill>
                <a:latin typeface="Arial Narrow" charset="0"/>
                <a:ea typeface="ＭＳ Ｐゴシック" charset="-128"/>
              </a:rPr>
              <a:t>S DSCOVR)</a:t>
            </a:r>
          </a:p>
        </p:txBody>
      </p:sp>
      <p:sp>
        <p:nvSpPr>
          <p:cNvPr id="46121" name="TextBox 42"/>
          <p:cNvSpPr txBox="1">
            <a:spLocks noChangeArrowheads="1"/>
          </p:cNvSpPr>
          <p:nvPr/>
        </p:nvSpPr>
        <p:spPr bwMode="auto">
          <a:xfrm>
            <a:off x="8447090" y="3140881"/>
            <a:ext cx="15144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300">
                <a:solidFill>
                  <a:schemeClr val="tx1"/>
                </a:solidFill>
                <a:latin typeface="Arial" charset="0"/>
                <a:ea typeface="ヒラギノ角ゴ Pro W3" charset="-128"/>
              </a:defRPr>
            </a:lvl1pPr>
            <a:lvl2pPr marL="742950" indent="-285750" eaLnBrk="0" hangingPunct="0">
              <a:defRPr sz="3300">
                <a:solidFill>
                  <a:schemeClr val="tx1"/>
                </a:solidFill>
                <a:latin typeface="Arial" charset="0"/>
                <a:ea typeface="ヒラギノ角ゴ Pro W3" charset="-128"/>
              </a:defRPr>
            </a:lvl2pPr>
            <a:lvl3pPr marL="1143000" indent="-228600" eaLnBrk="0" hangingPunct="0">
              <a:defRPr sz="3300">
                <a:solidFill>
                  <a:schemeClr val="tx1"/>
                </a:solidFill>
                <a:latin typeface="Arial" charset="0"/>
                <a:ea typeface="ヒラギノ角ゴ Pro W3" charset="-128"/>
              </a:defRPr>
            </a:lvl3pPr>
            <a:lvl4pPr marL="1600200" indent="-228600" eaLnBrk="0" hangingPunct="0">
              <a:defRPr sz="3300">
                <a:solidFill>
                  <a:schemeClr val="tx1"/>
                </a:solidFill>
                <a:latin typeface="Arial" charset="0"/>
                <a:ea typeface="ヒラギノ角ゴ Pro W3" charset="-128"/>
              </a:defRPr>
            </a:lvl4pPr>
            <a:lvl5pPr marL="2057400" indent="-228600" eaLnBrk="0" hangingPunct="0">
              <a:defRPr sz="3300">
                <a:solidFill>
                  <a:schemeClr val="tx1"/>
                </a:solidFill>
                <a:latin typeface="Arial" charset="0"/>
                <a:ea typeface="ヒラギノ角ゴ Pro W3" charset="-128"/>
              </a:defRPr>
            </a:lvl5pPr>
            <a:lvl6pPr marL="2514600" indent="-228600" algn="ctr" eaLnBrk="0" fontAlgn="base" hangingPunct="0">
              <a:lnSpc>
                <a:spcPct val="85000"/>
              </a:lnSpc>
              <a:spcBef>
                <a:spcPct val="0"/>
              </a:spcBef>
              <a:spcAft>
                <a:spcPct val="0"/>
              </a:spcAft>
              <a:defRPr sz="3300">
                <a:solidFill>
                  <a:schemeClr val="tx1"/>
                </a:solidFill>
                <a:latin typeface="Arial" charset="0"/>
                <a:ea typeface="ヒラギノ角ゴ Pro W3" charset="-128"/>
              </a:defRPr>
            </a:lvl6pPr>
            <a:lvl7pPr marL="2971800" indent="-228600" algn="ctr" eaLnBrk="0" fontAlgn="base" hangingPunct="0">
              <a:lnSpc>
                <a:spcPct val="85000"/>
              </a:lnSpc>
              <a:spcBef>
                <a:spcPct val="0"/>
              </a:spcBef>
              <a:spcAft>
                <a:spcPct val="0"/>
              </a:spcAft>
              <a:defRPr sz="3300">
                <a:solidFill>
                  <a:schemeClr val="tx1"/>
                </a:solidFill>
                <a:latin typeface="Arial" charset="0"/>
                <a:ea typeface="ヒラギノ角ゴ Pro W3" charset="-128"/>
              </a:defRPr>
            </a:lvl7pPr>
            <a:lvl8pPr marL="3429000" indent="-228600" algn="ctr" eaLnBrk="0" fontAlgn="base" hangingPunct="0">
              <a:lnSpc>
                <a:spcPct val="85000"/>
              </a:lnSpc>
              <a:spcBef>
                <a:spcPct val="0"/>
              </a:spcBef>
              <a:spcAft>
                <a:spcPct val="0"/>
              </a:spcAft>
              <a:defRPr sz="3300">
                <a:solidFill>
                  <a:schemeClr val="tx1"/>
                </a:solidFill>
                <a:latin typeface="Arial" charset="0"/>
                <a:ea typeface="ヒラギノ角ゴ Pro W3" charset="-128"/>
              </a:defRPr>
            </a:lvl8pPr>
            <a:lvl9pPr marL="3886200" indent="-228600" algn="ctr" eaLnBrk="0" fontAlgn="base" hangingPunct="0">
              <a:lnSpc>
                <a:spcPct val="85000"/>
              </a:lnSpc>
              <a:spcBef>
                <a:spcPct val="0"/>
              </a:spcBef>
              <a:spcAft>
                <a:spcPct val="0"/>
              </a:spcAft>
              <a:defRPr sz="3300">
                <a:solidFill>
                  <a:schemeClr val="tx1"/>
                </a:solidFill>
                <a:latin typeface="Arial" charset="0"/>
                <a:ea typeface="ヒラギノ角ゴ Pro W3" charset="-128"/>
              </a:defRPr>
            </a:lvl9pPr>
          </a:lstStyle>
          <a:p>
            <a:r>
              <a:rPr lang="en-US" altLang="x-none" sz="1200">
                <a:solidFill>
                  <a:srgbClr val="B6EEFD"/>
                </a:solidFill>
                <a:latin typeface="Arial Narrow" charset="0"/>
                <a:ea typeface="ＭＳ Ｐゴシック" charset="-128"/>
              </a:rPr>
              <a:t>QuikSCAT  </a:t>
            </a:r>
            <a:r>
              <a:rPr lang="en-US" altLang="x-none" sz="1000">
                <a:solidFill>
                  <a:srgbClr val="FF0000"/>
                </a:solidFill>
                <a:latin typeface="Arial Narrow" charset="0"/>
                <a:ea typeface="ＭＳ Ｐゴシック" charset="-128"/>
              </a:rPr>
              <a:t>(2017)</a:t>
            </a:r>
            <a:endParaRPr lang="en-US" altLang="x-none" sz="1000">
              <a:solidFill>
                <a:srgbClr val="A6FA8C"/>
              </a:solidFill>
              <a:latin typeface="Arial Narrow" charset="0"/>
              <a:ea typeface="ＭＳ Ｐゴシック" charset="-128"/>
            </a:endParaRPr>
          </a:p>
        </p:txBody>
      </p:sp>
      <p:sp>
        <p:nvSpPr>
          <p:cNvPr id="46122" name="TextBox 43"/>
          <p:cNvSpPr txBox="1">
            <a:spLocks noChangeArrowheads="1"/>
          </p:cNvSpPr>
          <p:nvPr/>
        </p:nvSpPr>
        <p:spPr bwMode="auto">
          <a:xfrm>
            <a:off x="8732840" y="3798106"/>
            <a:ext cx="630237"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300">
                <a:solidFill>
                  <a:schemeClr val="tx1"/>
                </a:solidFill>
                <a:latin typeface="Arial" charset="0"/>
                <a:ea typeface="ヒラギノ角ゴ Pro W3" charset="-128"/>
              </a:defRPr>
            </a:lvl1pPr>
            <a:lvl2pPr marL="742950" indent="-285750" eaLnBrk="0" hangingPunct="0">
              <a:defRPr sz="3300">
                <a:solidFill>
                  <a:schemeClr val="tx1"/>
                </a:solidFill>
                <a:latin typeface="Arial" charset="0"/>
                <a:ea typeface="ヒラギノ角ゴ Pro W3" charset="-128"/>
              </a:defRPr>
            </a:lvl2pPr>
            <a:lvl3pPr marL="1143000" indent="-228600" eaLnBrk="0" hangingPunct="0">
              <a:defRPr sz="3300">
                <a:solidFill>
                  <a:schemeClr val="tx1"/>
                </a:solidFill>
                <a:latin typeface="Arial" charset="0"/>
                <a:ea typeface="ヒラギノ角ゴ Pro W3" charset="-128"/>
              </a:defRPr>
            </a:lvl3pPr>
            <a:lvl4pPr marL="1600200" indent="-228600" eaLnBrk="0" hangingPunct="0">
              <a:defRPr sz="3300">
                <a:solidFill>
                  <a:schemeClr val="tx1"/>
                </a:solidFill>
                <a:latin typeface="Arial" charset="0"/>
                <a:ea typeface="ヒラギノ角ゴ Pro W3" charset="-128"/>
              </a:defRPr>
            </a:lvl4pPr>
            <a:lvl5pPr marL="2057400" indent="-228600" eaLnBrk="0" hangingPunct="0">
              <a:defRPr sz="3300">
                <a:solidFill>
                  <a:schemeClr val="tx1"/>
                </a:solidFill>
                <a:latin typeface="Arial" charset="0"/>
                <a:ea typeface="ヒラギノ角ゴ Pro W3" charset="-128"/>
              </a:defRPr>
            </a:lvl5pPr>
            <a:lvl6pPr marL="2514600" indent="-228600" algn="ctr" eaLnBrk="0" fontAlgn="base" hangingPunct="0">
              <a:lnSpc>
                <a:spcPct val="85000"/>
              </a:lnSpc>
              <a:spcBef>
                <a:spcPct val="0"/>
              </a:spcBef>
              <a:spcAft>
                <a:spcPct val="0"/>
              </a:spcAft>
              <a:defRPr sz="3300">
                <a:solidFill>
                  <a:schemeClr val="tx1"/>
                </a:solidFill>
                <a:latin typeface="Arial" charset="0"/>
                <a:ea typeface="ヒラギノ角ゴ Pro W3" charset="-128"/>
              </a:defRPr>
            </a:lvl6pPr>
            <a:lvl7pPr marL="2971800" indent="-228600" algn="ctr" eaLnBrk="0" fontAlgn="base" hangingPunct="0">
              <a:lnSpc>
                <a:spcPct val="85000"/>
              </a:lnSpc>
              <a:spcBef>
                <a:spcPct val="0"/>
              </a:spcBef>
              <a:spcAft>
                <a:spcPct val="0"/>
              </a:spcAft>
              <a:defRPr sz="3300">
                <a:solidFill>
                  <a:schemeClr val="tx1"/>
                </a:solidFill>
                <a:latin typeface="Arial" charset="0"/>
                <a:ea typeface="ヒラギノ角ゴ Pro W3" charset="-128"/>
              </a:defRPr>
            </a:lvl7pPr>
            <a:lvl8pPr marL="3429000" indent="-228600" algn="ctr" eaLnBrk="0" fontAlgn="base" hangingPunct="0">
              <a:lnSpc>
                <a:spcPct val="85000"/>
              </a:lnSpc>
              <a:spcBef>
                <a:spcPct val="0"/>
              </a:spcBef>
              <a:spcAft>
                <a:spcPct val="0"/>
              </a:spcAft>
              <a:defRPr sz="3300">
                <a:solidFill>
                  <a:schemeClr val="tx1"/>
                </a:solidFill>
                <a:latin typeface="Arial" charset="0"/>
                <a:ea typeface="ヒラギノ角ゴ Pro W3" charset="-128"/>
              </a:defRPr>
            </a:lvl8pPr>
            <a:lvl9pPr marL="3886200" indent="-228600" algn="ctr" eaLnBrk="0" fontAlgn="base" hangingPunct="0">
              <a:lnSpc>
                <a:spcPct val="85000"/>
              </a:lnSpc>
              <a:spcBef>
                <a:spcPct val="0"/>
              </a:spcBef>
              <a:spcAft>
                <a:spcPct val="0"/>
              </a:spcAft>
              <a:defRPr sz="3300">
                <a:solidFill>
                  <a:schemeClr val="tx1"/>
                </a:solidFill>
                <a:latin typeface="Arial" charset="0"/>
                <a:ea typeface="ヒラギノ角ゴ Pro W3" charset="-128"/>
              </a:defRPr>
            </a:lvl9pPr>
          </a:lstStyle>
          <a:p>
            <a:r>
              <a:rPr lang="en-US" altLang="x-none" sz="1200">
                <a:solidFill>
                  <a:srgbClr val="B6EEFD"/>
                </a:solidFill>
                <a:latin typeface="Arial Narrow" charset="0"/>
                <a:ea typeface="ＭＳ Ｐゴシック" charset="-128"/>
              </a:rPr>
              <a:t>EO-1  </a:t>
            </a:r>
            <a:r>
              <a:rPr lang="en-US" altLang="x-none" sz="1000">
                <a:solidFill>
                  <a:srgbClr val="FF0000"/>
                </a:solidFill>
                <a:latin typeface="Arial Narrow" charset="0"/>
                <a:ea typeface="ＭＳ Ｐゴシック" charset="-128"/>
              </a:rPr>
              <a:t>(2017)</a:t>
            </a:r>
            <a:endParaRPr lang="en-US" altLang="x-none" sz="1000">
              <a:solidFill>
                <a:srgbClr val="A6FA8C"/>
              </a:solidFill>
              <a:latin typeface="Arial Narrow" charset="0"/>
              <a:ea typeface="ＭＳ Ｐゴシック" charset="-128"/>
            </a:endParaRPr>
          </a:p>
        </p:txBody>
      </p:sp>
      <p:sp>
        <p:nvSpPr>
          <p:cNvPr id="46123" name="TextBox 44"/>
          <p:cNvSpPr txBox="1">
            <a:spLocks noChangeArrowheads="1"/>
          </p:cNvSpPr>
          <p:nvPr/>
        </p:nvSpPr>
        <p:spPr bwMode="auto">
          <a:xfrm>
            <a:off x="7834314" y="3910819"/>
            <a:ext cx="100965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300">
                <a:solidFill>
                  <a:schemeClr val="tx1"/>
                </a:solidFill>
                <a:latin typeface="Arial" charset="0"/>
                <a:ea typeface="ヒラギノ角ゴ Pro W3" charset="-128"/>
              </a:defRPr>
            </a:lvl1pPr>
            <a:lvl2pPr marL="742950" indent="-285750" eaLnBrk="0" hangingPunct="0">
              <a:defRPr sz="3300">
                <a:solidFill>
                  <a:schemeClr val="tx1"/>
                </a:solidFill>
                <a:latin typeface="Arial" charset="0"/>
                <a:ea typeface="ヒラギノ角ゴ Pro W3" charset="-128"/>
              </a:defRPr>
            </a:lvl2pPr>
            <a:lvl3pPr marL="1143000" indent="-228600" eaLnBrk="0" hangingPunct="0">
              <a:defRPr sz="3300">
                <a:solidFill>
                  <a:schemeClr val="tx1"/>
                </a:solidFill>
                <a:latin typeface="Arial" charset="0"/>
                <a:ea typeface="ヒラギノ角ゴ Pro W3" charset="-128"/>
              </a:defRPr>
            </a:lvl3pPr>
            <a:lvl4pPr marL="1600200" indent="-228600" eaLnBrk="0" hangingPunct="0">
              <a:defRPr sz="3300">
                <a:solidFill>
                  <a:schemeClr val="tx1"/>
                </a:solidFill>
                <a:latin typeface="Arial" charset="0"/>
                <a:ea typeface="ヒラギノ角ゴ Pro W3" charset="-128"/>
              </a:defRPr>
            </a:lvl4pPr>
            <a:lvl5pPr marL="2057400" indent="-228600" eaLnBrk="0" hangingPunct="0">
              <a:defRPr sz="3300">
                <a:solidFill>
                  <a:schemeClr val="tx1"/>
                </a:solidFill>
                <a:latin typeface="Arial" charset="0"/>
                <a:ea typeface="ヒラギノ角ゴ Pro W3" charset="-128"/>
              </a:defRPr>
            </a:lvl5pPr>
            <a:lvl6pPr marL="2514600" indent="-228600" algn="ctr" eaLnBrk="0" fontAlgn="base" hangingPunct="0">
              <a:lnSpc>
                <a:spcPct val="85000"/>
              </a:lnSpc>
              <a:spcBef>
                <a:spcPct val="0"/>
              </a:spcBef>
              <a:spcAft>
                <a:spcPct val="0"/>
              </a:spcAft>
              <a:defRPr sz="3300">
                <a:solidFill>
                  <a:schemeClr val="tx1"/>
                </a:solidFill>
                <a:latin typeface="Arial" charset="0"/>
                <a:ea typeface="ヒラギノ角ゴ Pro W3" charset="-128"/>
              </a:defRPr>
            </a:lvl6pPr>
            <a:lvl7pPr marL="2971800" indent="-228600" algn="ctr" eaLnBrk="0" fontAlgn="base" hangingPunct="0">
              <a:lnSpc>
                <a:spcPct val="85000"/>
              </a:lnSpc>
              <a:spcBef>
                <a:spcPct val="0"/>
              </a:spcBef>
              <a:spcAft>
                <a:spcPct val="0"/>
              </a:spcAft>
              <a:defRPr sz="3300">
                <a:solidFill>
                  <a:schemeClr val="tx1"/>
                </a:solidFill>
                <a:latin typeface="Arial" charset="0"/>
                <a:ea typeface="ヒラギノ角ゴ Pro W3" charset="-128"/>
              </a:defRPr>
            </a:lvl7pPr>
            <a:lvl8pPr marL="3429000" indent="-228600" algn="ctr" eaLnBrk="0" fontAlgn="base" hangingPunct="0">
              <a:lnSpc>
                <a:spcPct val="85000"/>
              </a:lnSpc>
              <a:spcBef>
                <a:spcPct val="0"/>
              </a:spcBef>
              <a:spcAft>
                <a:spcPct val="0"/>
              </a:spcAft>
              <a:defRPr sz="3300">
                <a:solidFill>
                  <a:schemeClr val="tx1"/>
                </a:solidFill>
                <a:latin typeface="Arial" charset="0"/>
                <a:ea typeface="ヒラギノ角ゴ Pro W3" charset="-128"/>
              </a:defRPr>
            </a:lvl8pPr>
            <a:lvl9pPr marL="3886200" indent="-228600" algn="ctr" eaLnBrk="0" fontAlgn="base" hangingPunct="0">
              <a:lnSpc>
                <a:spcPct val="85000"/>
              </a:lnSpc>
              <a:spcBef>
                <a:spcPct val="0"/>
              </a:spcBef>
              <a:spcAft>
                <a:spcPct val="0"/>
              </a:spcAft>
              <a:defRPr sz="3300">
                <a:solidFill>
                  <a:schemeClr val="tx1"/>
                </a:solidFill>
                <a:latin typeface="Arial" charset="0"/>
                <a:ea typeface="ヒラギノ角ゴ Pro W3" charset="-128"/>
              </a:defRPr>
            </a:lvl9pPr>
          </a:lstStyle>
          <a:p>
            <a:r>
              <a:rPr lang="en-US" altLang="x-none" sz="1200">
                <a:solidFill>
                  <a:srgbClr val="B6EEFD"/>
                </a:solidFill>
                <a:latin typeface="Arial Narrow" charset="0"/>
                <a:ea typeface="ＭＳ Ｐゴシック" charset="-128"/>
              </a:rPr>
              <a:t>Landsat 7</a:t>
            </a:r>
          </a:p>
          <a:p>
            <a:r>
              <a:rPr lang="en-US" altLang="x-none" sz="1000">
                <a:solidFill>
                  <a:srgbClr val="B6EEFD"/>
                </a:solidFill>
                <a:latin typeface="Arial Narrow" charset="0"/>
                <a:ea typeface="ＭＳ Ｐゴシック" charset="-128"/>
              </a:rPr>
              <a:t>(USGS)</a:t>
            </a:r>
          </a:p>
          <a:p>
            <a:r>
              <a:rPr lang="en-US" altLang="x-none" sz="1000">
                <a:solidFill>
                  <a:srgbClr val="FF0000"/>
                </a:solidFill>
                <a:latin typeface="Arial Narrow" charset="0"/>
                <a:ea typeface="ＭＳ Ｐゴシック" charset="-128"/>
              </a:rPr>
              <a:t>(~2022)</a:t>
            </a:r>
            <a:endParaRPr lang="en-US" altLang="x-none" sz="1000">
              <a:solidFill>
                <a:srgbClr val="A6FA8C"/>
              </a:solidFill>
              <a:latin typeface="Arial Narrow" charset="0"/>
              <a:ea typeface="ＭＳ Ｐゴシック" charset="-128"/>
            </a:endParaRPr>
          </a:p>
          <a:p>
            <a:endParaRPr lang="en-US" altLang="x-none" sz="1000">
              <a:solidFill>
                <a:srgbClr val="A6FA8C"/>
              </a:solidFill>
              <a:latin typeface="Arial Narrow" charset="0"/>
              <a:ea typeface="ＭＳ Ｐゴシック" charset="-128"/>
            </a:endParaRPr>
          </a:p>
        </p:txBody>
      </p:sp>
      <p:sp>
        <p:nvSpPr>
          <p:cNvPr id="46124" name="TextBox 45"/>
          <p:cNvSpPr txBox="1">
            <a:spLocks noChangeArrowheads="1"/>
          </p:cNvSpPr>
          <p:nvPr/>
        </p:nvSpPr>
        <p:spPr bwMode="auto">
          <a:xfrm>
            <a:off x="7075490" y="4125130"/>
            <a:ext cx="60007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300">
                <a:solidFill>
                  <a:schemeClr val="tx1"/>
                </a:solidFill>
                <a:latin typeface="Arial" charset="0"/>
                <a:ea typeface="ヒラギノ角ゴ Pro W3" charset="-128"/>
              </a:defRPr>
            </a:lvl1pPr>
            <a:lvl2pPr marL="742950" indent="-285750" eaLnBrk="0" hangingPunct="0">
              <a:defRPr sz="3300">
                <a:solidFill>
                  <a:schemeClr val="tx1"/>
                </a:solidFill>
                <a:latin typeface="Arial" charset="0"/>
                <a:ea typeface="ヒラギノ角ゴ Pro W3" charset="-128"/>
              </a:defRPr>
            </a:lvl2pPr>
            <a:lvl3pPr marL="1143000" indent="-228600" eaLnBrk="0" hangingPunct="0">
              <a:defRPr sz="3300">
                <a:solidFill>
                  <a:schemeClr val="tx1"/>
                </a:solidFill>
                <a:latin typeface="Arial" charset="0"/>
                <a:ea typeface="ヒラギノ角ゴ Pro W3" charset="-128"/>
              </a:defRPr>
            </a:lvl3pPr>
            <a:lvl4pPr marL="1600200" indent="-228600" eaLnBrk="0" hangingPunct="0">
              <a:defRPr sz="3300">
                <a:solidFill>
                  <a:schemeClr val="tx1"/>
                </a:solidFill>
                <a:latin typeface="Arial" charset="0"/>
                <a:ea typeface="ヒラギノ角ゴ Pro W3" charset="-128"/>
              </a:defRPr>
            </a:lvl4pPr>
            <a:lvl5pPr marL="2057400" indent="-228600" eaLnBrk="0" hangingPunct="0">
              <a:defRPr sz="3300">
                <a:solidFill>
                  <a:schemeClr val="tx1"/>
                </a:solidFill>
                <a:latin typeface="Arial" charset="0"/>
                <a:ea typeface="ヒラギノ角ゴ Pro W3" charset="-128"/>
              </a:defRPr>
            </a:lvl5pPr>
            <a:lvl6pPr marL="2514600" indent="-228600" algn="ctr" eaLnBrk="0" fontAlgn="base" hangingPunct="0">
              <a:lnSpc>
                <a:spcPct val="85000"/>
              </a:lnSpc>
              <a:spcBef>
                <a:spcPct val="0"/>
              </a:spcBef>
              <a:spcAft>
                <a:spcPct val="0"/>
              </a:spcAft>
              <a:defRPr sz="3300">
                <a:solidFill>
                  <a:schemeClr val="tx1"/>
                </a:solidFill>
                <a:latin typeface="Arial" charset="0"/>
                <a:ea typeface="ヒラギノ角ゴ Pro W3" charset="-128"/>
              </a:defRPr>
            </a:lvl6pPr>
            <a:lvl7pPr marL="2971800" indent="-228600" algn="ctr" eaLnBrk="0" fontAlgn="base" hangingPunct="0">
              <a:lnSpc>
                <a:spcPct val="85000"/>
              </a:lnSpc>
              <a:spcBef>
                <a:spcPct val="0"/>
              </a:spcBef>
              <a:spcAft>
                <a:spcPct val="0"/>
              </a:spcAft>
              <a:defRPr sz="3300">
                <a:solidFill>
                  <a:schemeClr val="tx1"/>
                </a:solidFill>
                <a:latin typeface="Arial" charset="0"/>
                <a:ea typeface="ヒラギノ角ゴ Pro W3" charset="-128"/>
              </a:defRPr>
            </a:lvl7pPr>
            <a:lvl8pPr marL="3429000" indent="-228600" algn="ctr" eaLnBrk="0" fontAlgn="base" hangingPunct="0">
              <a:lnSpc>
                <a:spcPct val="85000"/>
              </a:lnSpc>
              <a:spcBef>
                <a:spcPct val="0"/>
              </a:spcBef>
              <a:spcAft>
                <a:spcPct val="0"/>
              </a:spcAft>
              <a:defRPr sz="3300">
                <a:solidFill>
                  <a:schemeClr val="tx1"/>
                </a:solidFill>
                <a:latin typeface="Arial" charset="0"/>
                <a:ea typeface="ヒラギノ角ゴ Pro W3" charset="-128"/>
              </a:defRPr>
            </a:lvl8pPr>
            <a:lvl9pPr marL="3886200" indent="-228600" algn="ctr" eaLnBrk="0" fontAlgn="base" hangingPunct="0">
              <a:lnSpc>
                <a:spcPct val="85000"/>
              </a:lnSpc>
              <a:spcBef>
                <a:spcPct val="0"/>
              </a:spcBef>
              <a:spcAft>
                <a:spcPct val="0"/>
              </a:spcAft>
              <a:defRPr sz="3300">
                <a:solidFill>
                  <a:schemeClr val="tx1"/>
                </a:solidFill>
                <a:latin typeface="Arial" charset="0"/>
                <a:ea typeface="ヒラギノ角ゴ Pro W3" charset="-128"/>
              </a:defRPr>
            </a:lvl9pPr>
          </a:lstStyle>
          <a:p>
            <a:r>
              <a:rPr lang="en-US" altLang="x-none" sz="1200">
                <a:solidFill>
                  <a:srgbClr val="B6EEFD"/>
                </a:solidFill>
                <a:latin typeface="Arial Narrow" charset="0"/>
                <a:ea typeface="ＭＳ Ｐゴシック" charset="-128"/>
              </a:rPr>
              <a:t>Terra </a:t>
            </a:r>
          </a:p>
          <a:p>
            <a:r>
              <a:rPr lang="en-US" altLang="x-none" sz="1000">
                <a:solidFill>
                  <a:srgbClr val="FF0000"/>
                </a:solidFill>
                <a:latin typeface="Arial Narrow" charset="0"/>
                <a:ea typeface="ＭＳ Ｐゴシック" charset="-128"/>
              </a:rPr>
              <a:t>(&gt;2021)</a:t>
            </a:r>
            <a:endParaRPr lang="en-US" altLang="x-none" sz="1000">
              <a:solidFill>
                <a:srgbClr val="A6FA8C"/>
              </a:solidFill>
              <a:latin typeface="Arial Narrow" charset="0"/>
              <a:ea typeface="ＭＳ Ｐゴシック" charset="-128"/>
            </a:endParaRPr>
          </a:p>
          <a:p>
            <a:endParaRPr lang="en-US" altLang="x-none" sz="1000">
              <a:solidFill>
                <a:srgbClr val="A6FA8C"/>
              </a:solidFill>
              <a:latin typeface="Arial Narrow" charset="0"/>
              <a:ea typeface="ＭＳ Ｐゴシック" charset="-128"/>
            </a:endParaRPr>
          </a:p>
        </p:txBody>
      </p:sp>
      <p:sp>
        <p:nvSpPr>
          <p:cNvPr id="46125" name="TextBox 46"/>
          <p:cNvSpPr txBox="1">
            <a:spLocks noChangeArrowheads="1"/>
          </p:cNvSpPr>
          <p:nvPr/>
        </p:nvSpPr>
        <p:spPr bwMode="auto">
          <a:xfrm>
            <a:off x="6686552" y="4421993"/>
            <a:ext cx="874713"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300">
                <a:solidFill>
                  <a:schemeClr val="tx1"/>
                </a:solidFill>
                <a:latin typeface="Arial" charset="0"/>
                <a:ea typeface="ヒラギノ角ゴ Pro W3" charset="-128"/>
              </a:defRPr>
            </a:lvl1pPr>
            <a:lvl2pPr marL="742950" indent="-285750" eaLnBrk="0" hangingPunct="0">
              <a:defRPr sz="3300">
                <a:solidFill>
                  <a:schemeClr val="tx1"/>
                </a:solidFill>
                <a:latin typeface="Arial" charset="0"/>
                <a:ea typeface="ヒラギノ角ゴ Pro W3" charset="-128"/>
              </a:defRPr>
            </a:lvl2pPr>
            <a:lvl3pPr marL="1143000" indent="-228600" eaLnBrk="0" hangingPunct="0">
              <a:defRPr sz="3300">
                <a:solidFill>
                  <a:schemeClr val="tx1"/>
                </a:solidFill>
                <a:latin typeface="Arial" charset="0"/>
                <a:ea typeface="ヒラギノ角ゴ Pro W3" charset="-128"/>
              </a:defRPr>
            </a:lvl3pPr>
            <a:lvl4pPr marL="1600200" indent="-228600" eaLnBrk="0" hangingPunct="0">
              <a:defRPr sz="3300">
                <a:solidFill>
                  <a:schemeClr val="tx1"/>
                </a:solidFill>
                <a:latin typeface="Arial" charset="0"/>
                <a:ea typeface="ヒラギノ角ゴ Pro W3" charset="-128"/>
              </a:defRPr>
            </a:lvl4pPr>
            <a:lvl5pPr marL="2057400" indent="-228600" eaLnBrk="0" hangingPunct="0">
              <a:defRPr sz="3300">
                <a:solidFill>
                  <a:schemeClr val="tx1"/>
                </a:solidFill>
                <a:latin typeface="Arial" charset="0"/>
                <a:ea typeface="ヒラギノ角ゴ Pro W3" charset="-128"/>
              </a:defRPr>
            </a:lvl5pPr>
            <a:lvl6pPr marL="2514600" indent="-228600" algn="ctr" eaLnBrk="0" fontAlgn="base" hangingPunct="0">
              <a:lnSpc>
                <a:spcPct val="85000"/>
              </a:lnSpc>
              <a:spcBef>
                <a:spcPct val="0"/>
              </a:spcBef>
              <a:spcAft>
                <a:spcPct val="0"/>
              </a:spcAft>
              <a:defRPr sz="3300">
                <a:solidFill>
                  <a:schemeClr val="tx1"/>
                </a:solidFill>
                <a:latin typeface="Arial" charset="0"/>
                <a:ea typeface="ヒラギノ角ゴ Pro W3" charset="-128"/>
              </a:defRPr>
            </a:lvl6pPr>
            <a:lvl7pPr marL="2971800" indent="-228600" algn="ctr" eaLnBrk="0" fontAlgn="base" hangingPunct="0">
              <a:lnSpc>
                <a:spcPct val="85000"/>
              </a:lnSpc>
              <a:spcBef>
                <a:spcPct val="0"/>
              </a:spcBef>
              <a:spcAft>
                <a:spcPct val="0"/>
              </a:spcAft>
              <a:defRPr sz="3300">
                <a:solidFill>
                  <a:schemeClr val="tx1"/>
                </a:solidFill>
                <a:latin typeface="Arial" charset="0"/>
                <a:ea typeface="ヒラギノ角ゴ Pro W3" charset="-128"/>
              </a:defRPr>
            </a:lvl7pPr>
            <a:lvl8pPr marL="3429000" indent="-228600" algn="ctr" eaLnBrk="0" fontAlgn="base" hangingPunct="0">
              <a:lnSpc>
                <a:spcPct val="85000"/>
              </a:lnSpc>
              <a:spcBef>
                <a:spcPct val="0"/>
              </a:spcBef>
              <a:spcAft>
                <a:spcPct val="0"/>
              </a:spcAft>
              <a:defRPr sz="3300">
                <a:solidFill>
                  <a:schemeClr val="tx1"/>
                </a:solidFill>
                <a:latin typeface="Arial" charset="0"/>
                <a:ea typeface="ヒラギノ角ゴ Pro W3" charset="-128"/>
              </a:defRPr>
            </a:lvl8pPr>
            <a:lvl9pPr marL="3886200" indent="-228600" algn="ctr" eaLnBrk="0" fontAlgn="base" hangingPunct="0">
              <a:lnSpc>
                <a:spcPct val="85000"/>
              </a:lnSpc>
              <a:spcBef>
                <a:spcPct val="0"/>
              </a:spcBef>
              <a:spcAft>
                <a:spcPct val="0"/>
              </a:spcAft>
              <a:defRPr sz="3300">
                <a:solidFill>
                  <a:schemeClr val="tx1"/>
                </a:solidFill>
                <a:latin typeface="Arial" charset="0"/>
                <a:ea typeface="ヒラギノ角ゴ Pro W3" charset="-128"/>
              </a:defRPr>
            </a:lvl9pPr>
          </a:lstStyle>
          <a:p>
            <a:r>
              <a:rPr lang="en-US" altLang="x-none" sz="1200">
                <a:solidFill>
                  <a:srgbClr val="B6EEFD"/>
                </a:solidFill>
                <a:latin typeface="Arial Narrow" charset="0"/>
                <a:ea typeface="ＭＳ Ｐゴシック" charset="-128"/>
              </a:rPr>
              <a:t>Aqua</a:t>
            </a:r>
            <a:r>
              <a:rPr lang="en-US" altLang="x-none" sz="1000">
                <a:solidFill>
                  <a:srgbClr val="FF0000"/>
                </a:solidFill>
                <a:latin typeface="Arial Narrow" charset="0"/>
                <a:ea typeface="ＭＳ Ｐゴシック" charset="-128"/>
              </a:rPr>
              <a:t>(&gt;2022)</a:t>
            </a:r>
            <a:endParaRPr lang="en-US" altLang="x-none" sz="1000">
              <a:solidFill>
                <a:srgbClr val="A6FA8C"/>
              </a:solidFill>
              <a:latin typeface="Arial Narrow" charset="0"/>
              <a:ea typeface="ＭＳ Ｐゴシック" charset="-128"/>
            </a:endParaRPr>
          </a:p>
          <a:p>
            <a:endParaRPr lang="en-US" altLang="x-none" sz="1000">
              <a:solidFill>
                <a:srgbClr val="A6FA8C"/>
              </a:solidFill>
              <a:latin typeface="Arial Narrow" charset="0"/>
              <a:ea typeface="ＭＳ Ｐゴシック" charset="-128"/>
            </a:endParaRPr>
          </a:p>
        </p:txBody>
      </p:sp>
      <p:sp>
        <p:nvSpPr>
          <p:cNvPr id="46126" name="TextBox 47"/>
          <p:cNvSpPr txBox="1">
            <a:spLocks noChangeArrowheads="1"/>
          </p:cNvSpPr>
          <p:nvPr/>
        </p:nvSpPr>
        <p:spPr bwMode="auto">
          <a:xfrm>
            <a:off x="6988176" y="4731555"/>
            <a:ext cx="1550988"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300">
                <a:solidFill>
                  <a:schemeClr val="tx1"/>
                </a:solidFill>
                <a:latin typeface="Arial" charset="0"/>
                <a:ea typeface="ヒラギノ角ゴ Pro W3" charset="-128"/>
              </a:defRPr>
            </a:lvl1pPr>
            <a:lvl2pPr marL="742950" indent="-285750" eaLnBrk="0" hangingPunct="0">
              <a:defRPr sz="3300">
                <a:solidFill>
                  <a:schemeClr val="tx1"/>
                </a:solidFill>
                <a:latin typeface="Arial" charset="0"/>
                <a:ea typeface="ヒラギノ角ゴ Pro W3" charset="-128"/>
              </a:defRPr>
            </a:lvl2pPr>
            <a:lvl3pPr marL="1143000" indent="-228600" eaLnBrk="0" hangingPunct="0">
              <a:defRPr sz="3300">
                <a:solidFill>
                  <a:schemeClr val="tx1"/>
                </a:solidFill>
                <a:latin typeface="Arial" charset="0"/>
                <a:ea typeface="ヒラギノ角ゴ Pro W3" charset="-128"/>
              </a:defRPr>
            </a:lvl3pPr>
            <a:lvl4pPr marL="1600200" indent="-228600" eaLnBrk="0" hangingPunct="0">
              <a:defRPr sz="3300">
                <a:solidFill>
                  <a:schemeClr val="tx1"/>
                </a:solidFill>
                <a:latin typeface="Arial" charset="0"/>
                <a:ea typeface="ヒラギノ角ゴ Pro W3" charset="-128"/>
              </a:defRPr>
            </a:lvl4pPr>
            <a:lvl5pPr marL="2057400" indent="-228600" eaLnBrk="0" hangingPunct="0">
              <a:defRPr sz="3300">
                <a:solidFill>
                  <a:schemeClr val="tx1"/>
                </a:solidFill>
                <a:latin typeface="Arial" charset="0"/>
                <a:ea typeface="ヒラギノ角ゴ Pro W3" charset="-128"/>
              </a:defRPr>
            </a:lvl5pPr>
            <a:lvl6pPr marL="2514600" indent="-228600" algn="ctr" eaLnBrk="0" fontAlgn="base" hangingPunct="0">
              <a:lnSpc>
                <a:spcPct val="85000"/>
              </a:lnSpc>
              <a:spcBef>
                <a:spcPct val="0"/>
              </a:spcBef>
              <a:spcAft>
                <a:spcPct val="0"/>
              </a:spcAft>
              <a:defRPr sz="3300">
                <a:solidFill>
                  <a:schemeClr val="tx1"/>
                </a:solidFill>
                <a:latin typeface="Arial" charset="0"/>
                <a:ea typeface="ヒラギノ角ゴ Pro W3" charset="-128"/>
              </a:defRPr>
            </a:lvl6pPr>
            <a:lvl7pPr marL="2971800" indent="-228600" algn="ctr" eaLnBrk="0" fontAlgn="base" hangingPunct="0">
              <a:lnSpc>
                <a:spcPct val="85000"/>
              </a:lnSpc>
              <a:spcBef>
                <a:spcPct val="0"/>
              </a:spcBef>
              <a:spcAft>
                <a:spcPct val="0"/>
              </a:spcAft>
              <a:defRPr sz="3300">
                <a:solidFill>
                  <a:schemeClr val="tx1"/>
                </a:solidFill>
                <a:latin typeface="Arial" charset="0"/>
                <a:ea typeface="ヒラギノ角ゴ Pro W3" charset="-128"/>
              </a:defRPr>
            </a:lvl7pPr>
            <a:lvl8pPr marL="3429000" indent="-228600" algn="ctr" eaLnBrk="0" fontAlgn="base" hangingPunct="0">
              <a:lnSpc>
                <a:spcPct val="85000"/>
              </a:lnSpc>
              <a:spcBef>
                <a:spcPct val="0"/>
              </a:spcBef>
              <a:spcAft>
                <a:spcPct val="0"/>
              </a:spcAft>
              <a:defRPr sz="3300">
                <a:solidFill>
                  <a:schemeClr val="tx1"/>
                </a:solidFill>
                <a:latin typeface="Arial" charset="0"/>
                <a:ea typeface="ヒラギノ角ゴ Pro W3" charset="-128"/>
              </a:defRPr>
            </a:lvl8pPr>
            <a:lvl9pPr marL="3886200" indent="-228600" algn="ctr" eaLnBrk="0" fontAlgn="base" hangingPunct="0">
              <a:lnSpc>
                <a:spcPct val="85000"/>
              </a:lnSpc>
              <a:spcBef>
                <a:spcPct val="0"/>
              </a:spcBef>
              <a:spcAft>
                <a:spcPct val="0"/>
              </a:spcAft>
              <a:defRPr sz="3300">
                <a:solidFill>
                  <a:schemeClr val="tx1"/>
                </a:solidFill>
                <a:latin typeface="Arial" charset="0"/>
                <a:ea typeface="ヒラギノ角ゴ Pro W3" charset="-128"/>
              </a:defRPr>
            </a:lvl9pPr>
          </a:lstStyle>
          <a:p>
            <a:r>
              <a:rPr lang="en-US" altLang="x-none" sz="1200">
                <a:solidFill>
                  <a:srgbClr val="B6EEFD"/>
                </a:solidFill>
                <a:latin typeface="Arial Narrow" charset="0"/>
                <a:ea typeface="ＭＳ Ｐゴシック" charset="-128"/>
              </a:rPr>
              <a:t>CloudSat </a:t>
            </a:r>
            <a:r>
              <a:rPr lang="en-US" altLang="x-none" sz="1000">
                <a:solidFill>
                  <a:srgbClr val="FF0000"/>
                </a:solidFill>
                <a:latin typeface="Arial Narrow" charset="0"/>
                <a:ea typeface="ＭＳ Ｐゴシック" charset="-128"/>
              </a:rPr>
              <a:t>(~2018)</a:t>
            </a:r>
            <a:endParaRPr lang="en-US" altLang="x-none" sz="1000">
              <a:solidFill>
                <a:srgbClr val="A6FA8C"/>
              </a:solidFill>
              <a:latin typeface="Arial Narrow" charset="0"/>
              <a:ea typeface="ＭＳ Ｐゴシック" charset="-128"/>
            </a:endParaRPr>
          </a:p>
          <a:p>
            <a:endParaRPr lang="en-US" altLang="x-none" sz="1000">
              <a:solidFill>
                <a:srgbClr val="A6FA8C"/>
              </a:solidFill>
              <a:latin typeface="Arial Narrow" charset="0"/>
              <a:ea typeface="ＭＳ Ｐゴシック" charset="-128"/>
            </a:endParaRPr>
          </a:p>
        </p:txBody>
      </p:sp>
      <p:sp>
        <p:nvSpPr>
          <p:cNvPr id="46127" name="TextBox 48"/>
          <p:cNvSpPr txBox="1">
            <a:spLocks noChangeArrowheads="1"/>
          </p:cNvSpPr>
          <p:nvPr/>
        </p:nvSpPr>
        <p:spPr bwMode="auto">
          <a:xfrm>
            <a:off x="7899402" y="5104618"/>
            <a:ext cx="126206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300">
                <a:solidFill>
                  <a:schemeClr val="tx1"/>
                </a:solidFill>
                <a:latin typeface="Arial" charset="0"/>
                <a:ea typeface="ヒラギノ角ゴ Pro W3" charset="-128"/>
              </a:defRPr>
            </a:lvl1pPr>
            <a:lvl2pPr marL="742950" indent="-285750" eaLnBrk="0" hangingPunct="0">
              <a:defRPr sz="3300">
                <a:solidFill>
                  <a:schemeClr val="tx1"/>
                </a:solidFill>
                <a:latin typeface="Arial" charset="0"/>
                <a:ea typeface="ヒラギノ角ゴ Pro W3" charset="-128"/>
              </a:defRPr>
            </a:lvl2pPr>
            <a:lvl3pPr marL="1143000" indent="-228600" eaLnBrk="0" hangingPunct="0">
              <a:defRPr sz="3300">
                <a:solidFill>
                  <a:schemeClr val="tx1"/>
                </a:solidFill>
                <a:latin typeface="Arial" charset="0"/>
                <a:ea typeface="ヒラギノ角ゴ Pro W3" charset="-128"/>
              </a:defRPr>
            </a:lvl3pPr>
            <a:lvl4pPr marL="1600200" indent="-228600" eaLnBrk="0" hangingPunct="0">
              <a:defRPr sz="3300">
                <a:solidFill>
                  <a:schemeClr val="tx1"/>
                </a:solidFill>
                <a:latin typeface="Arial" charset="0"/>
                <a:ea typeface="ヒラギノ角ゴ Pro W3" charset="-128"/>
              </a:defRPr>
            </a:lvl4pPr>
            <a:lvl5pPr marL="2057400" indent="-228600" eaLnBrk="0" hangingPunct="0">
              <a:defRPr sz="3300">
                <a:solidFill>
                  <a:schemeClr val="tx1"/>
                </a:solidFill>
                <a:latin typeface="Arial" charset="0"/>
                <a:ea typeface="ヒラギノ角ゴ Pro W3" charset="-128"/>
              </a:defRPr>
            </a:lvl5pPr>
            <a:lvl6pPr marL="2514600" indent="-228600" algn="ctr" eaLnBrk="0" fontAlgn="base" hangingPunct="0">
              <a:lnSpc>
                <a:spcPct val="85000"/>
              </a:lnSpc>
              <a:spcBef>
                <a:spcPct val="0"/>
              </a:spcBef>
              <a:spcAft>
                <a:spcPct val="0"/>
              </a:spcAft>
              <a:defRPr sz="3300">
                <a:solidFill>
                  <a:schemeClr val="tx1"/>
                </a:solidFill>
                <a:latin typeface="Arial" charset="0"/>
                <a:ea typeface="ヒラギノ角ゴ Pro W3" charset="-128"/>
              </a:defRPr>
            </a:lvl6pPr>
            <a:lvl7pPr marL="2971800" indent="-228600" algn="ctr" eaLnBrk="0" fontAlgn="base" hangingPunct="0">
              <a:lnSpc>
                <a:spcPct val="85000"/>
              </a:lnSpc>
              <a:spcBef>
                <a:spcPct val="0"/>
              </a:spcBef>
              <a:spcAft>
                <a:spcPct val="0"/>
              </a:spcAft>
              <a:defRPr sz="3300">
                <a:solidFill>
                  <a:schemeClr val="tx1"/>
                </a:solidFill>
                <a:latin typeface="Arial" charset="0"/>
                <a:ea typeface="ヒラギノ角ゴ Pro W3" charset="-128"/>
              </a:defRPr>
            </a:lvl7pPr>
            <a:lvl8pPr marL="3429000" indent="-228600" algn="ctr" eaLnBrk="0" fontAlgn="base" hangingPunct="0">
              <a:lnSpc>
                <a:spcPct val="85000"/>
              </a:lnSpc>
              <a:spcBef>
                <a:spcPct val="0"/>
              </a:spcBef>
              <a:spcAft>
                <a:spcPct val="0"/>
              </a:spcAft>
              <a:defRPr sz="3300">
                <a:solidFill>
                  <a:schemeClr val="tx1"/>
                </a:solidFill>
                <a:latin typeface="Arial" charset="0"/>
                <a:ea typeface="ヒラギノ角ゴ Pro W3" charset="-128"/>
              </a:defRPr>
            </a:lvl8pPr>
            <a:lvl9pPr marL="3886200" indent="-228600" algn="ctr" eaLnBrk="0" fontAlgn="base" hangingPunct="0">
              <a:lnSpc>
                <a:spcPct val="85000"/>
              </a:lnSpc>
              <a:spcBef>
                <a:spcPct val="0"/>
              </a:spcBef>
              <a:spcAft>
                <a:spcPct val="0"/>
              </a:spcAft>
              <a:defRPr sz="3300">
                <a:solidFill>
                  <a:schemeClr val="tx1"/>
                </a:solidFill>
                <a:latin typeface="Arial" charset="0"/>
                <a:ea typeface="ヒラギノ角ゴ Pro W3" charset="-128"/>
              </a:defRPr>
            </a:lvl9pPr>
          </a:lstStyle>
          <a:p>
            <a:r>
              <a:rPr lang="en-US" altLang="x-none" sz="1200">
                <a:solidFill>
                  <a:srgbClr val="B6EEFD"/>
                </a:solidFill>
                <a:latin typeface="Arial Narrow" charset="0"/>
                <a:ea typeface="ＭＳ Ｐゴシック" charset="-128"/>
              </a:rPr>
              <a:t>CALIPSO </a:t>
            </a:r>
            <a:r>
              <a:rPr lang="en-US" altLang="x-none" sz="1000">
                <a:solidFill>
                  <a:srgbClr val="FF0000"/>
                </a:solidFill>
                <a:latin typeface="Arial Narrow" charset="0"/>
                <a:ea typeface="ＭＳ Ｐゴシック" charset="-128"/>
              </a:rPr>
              <a:t>(&gt;2022)</a:t>
            </a:r>
            <a:endParaRPr lang="en-US" altLang="x-none" sz="1000">
              <a:solidFill>
                <a:srgbClr val="A6FA8C"/>
              </a:solidFill>
              <a:latin typeface="Arial Narrow" charset="0"/>
              <a:ea typeface="ＭＳ Ｐゴシック" charset="-128"/>
            </a:endParaRPr>
          </a:p>
          <a:p>
            <a:endParaRPr lang="en-US" altLang="x-none" sz="1000">
              <a:solidFill>
                <a:srgbClr val="A6FA8C"/>
              </a:solidFill>
              <a:latin typeface="Arial Narrow" charset="0"/>
              <a:ea typeface="ＭＳ Ｐゴシック" charset="-128"/>
            </a:endParaRPr>
          </a:p>
        </p:txBody>
      </p:sp>
      <p:sp>
        <p:nvSpPr>
          <p:cNvPr id="46128" name="TextBox 49"/>
          <p:cNvSpPr txBox="1">
            <a:spLocks noChangeArrowheads="1"/>
          </p:cNvSpPr>
          <p:nvPr/>
        </p:nvSpPr>
        <p:spPr bwMode="auto">
          <a:xfrm>
            <a:off x="8467727" y="5455455"/>
            <a:ext cx="7350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300">
                <a:solidFill>
                  <a:schemeClr val="tx1"/>
                </a:solidFill>
                <a:latin typeface="Arial" charset="0"/>
                <a:ea typeface="ヒラギノ角ゴ Pro W3" charset="-128"/>
              </a:defRPr>
            </a:lvl1pPr>
            <a:lvl2pPr marL="742950" indent="-285750" eaLnBrk="0" hangingPunct="0">
              <a:defRPr sz="3300">
                <a:solidFill>
                  <a:schemeClr val="tx1"/>
                </a:solidFill>
                <a:latin typeface="Arial" charset="0"/>
                <a:ea typeface="ヒラギノ角ゴ Pro W3" charset="-128"/>
              </a:defRPr>
            </a:lvl2pPr>
            <a:lvl3pPr marL="1143000" indent="-228600" eaLnBrk="0" hangingPunct="0">
              <a:defRPr sz="3300">
                <a:solidFill>
                  <a:schemeClr val="tx1"/>
                </a:solidFill>
                <a:latin typeface="Arial" charset="0"/>
                <a:ea typeface="ヒラギノ角ゴ Pro W3" charset="-128"/>
              </a:defRPr>
            </a:lvl3pPr>
            <a:lvl4pPr marL="1600200" indent="-228600" eaLnBrk="0" hangingPunct="0">
              <a:defRPr sz="3300">
                <a:solidFill>
                  <a:schemeClr val="tx1"/>
                </a:solidFill>
                <a:latin typeface="Arial" charset="0"/>
                <a:ea typeface="ヒラギノ角ゴ Pro W3" charset="-128"/>
              </a:defRPr>
            </a:lvl4pPr>
            <a:lvl5pPr marL="2057400" indent="-228600" eaLnBrk="0" hangingPunct="0">
              <a:defRPr sz="3300">
                <a:solidFill>
                  <a:schemeClr val="tx1"/>
                </a:solidFill>
                <a:latin typeface="Arial" charset="0"/>
                <a:ea typeface="ヒラギノ角ゴ Pro W3" charset="-128"/>
              </a:defRPr>
            </a:lvl5pPr>
            <a:lvl6pPr marL="2514600" indent="-228600" algn="ctr" eaLnBrk="0" fontAlgn="base" hangingPunct="0">
              <a:lnSpc>
                <a:spcPct val="85000"/>
              </a:lnSpc>
              <a:spcBef>
                <a:spcPct val="0"/>
              </a:spcBef>
              <a:spcAft>
                <a:spcPct val="0"/>
              </a:spcAft>
              <a:defRPr sz="3300">
                <a:solidFill>
                  <a:schemeClr val="tx1"/>
                </a:solidFill>
                <a:latin typeface="Arial" charset="0"/>
                <a:ea typeface="ヒラギノ角ゴ Pro W3" charset="-128"/>
              </a:defRPr>
            </a:lvl6pPr>
            <a:lvl7pPr marL="2971800" indent="-228600" algn="ctr" eaLnBrk="0" fontAlgn="base" hangingPunct="0">
              <a:lnSpc>
                <a:spcPct val="85000"/>
              </a:lnSpc>
              <a:spcBef>
                <a:spcPct val="0"/>
              </a:spcBef>
              <a:spcAft>
                <a:spcPct val="0"/>
              </a:spcAft>
              <a:defRPr sz="3300">
                <a:solidFill>
                  <a:schemeClr val="tx1"/>
                </a:solidFill>
                <a:latin typeface="Arial" charset="0"/>
                <a:ea typeface="ヒラギノ角ゴ Pro W3" charset="-128"/>
              </a:defRPr>
            </a:lvl7pPr>
            <a:lvl8pPr marL="3429000" indent="-228600" algn="ctr" eaLnBrk="0" fontAlgn="base" hangingPunct="0">
              <a:lnSpc>
                <a:spcPct val="85000"/>
              </a:lnSpc>
              <a:spcBef>
                <a:spcPct val="0"/>
              </a:spcBef>
              <a:spcAft>
                <a:spcPct val="0"/>
              </a:spcAft>
              <a:defRPr sz="3300">
                <a:solidFill>
                  <a:schemeClr val="tx1"/>
                </a:solidFill>
                <a:latin typeface="Arial" charset="0"/>
                <a:ea typeface="ヒラギノ角ゴ Pro W3" charset="-128"/>
              </a:defRPr>
            </a:lvl8pPr>
            <a:lvl9pPr marL="3886200" indent="-228600" algn="ctr" eaLnBrk="0" fontAlgn="base" hangingPunct="0">
              <a:lnSpc>
                <a:spcPct val="85000"/>
              </a:lnSpc>
              <a:spcBef>
                <a:spcPct val="0"/>
              </a:spcBef>
              <a:spcAft>
                <a:spcPct val="0"/>
              </a:spcAft>
              <a:defRPr sz="3300">
                <a:solidFill>
                  <a:schemeClr val="tx1"/>
                </a:solidFill>
                <a:latin typeface="Arial" charset="0"/>
                <a:ea typeface="ヒラギノ角ゴ Pro W3" charset="-128"/>
              </a:defRPr>
            </a:lvl9pPr>
          </a:lstStyle>
          <a:p>
            <a:r>
              <a:rPr lang="en-US" altLang="x-none" sz="1200">
                <a:solidFill>
                  <a:srgbClr val="B6EEFD"/>
                </a:solidFill>
                <a:latin typeface="Arial Narrow" charset="0"/>
                <a:ea typeface="ＭＳ Ｐゴシック" charset="-128"/>
              </a:rPr>
              <a:t>Aura  </a:t>
            </a:r>
            <a:r>
              <a:rPr lang="en-US" altLang="x-none" sz="1000">
                <a:solidFill>
                  <a:srgbClr val="FF0000"/>
                </a:solidFill>
                <a:latin typeface="Arial Narrow" charset="0"/>
                <a:ea typeface="ＭＳ Ｐゴシック" charset="-128"/>
              </a:rPr>
              <a:t>(&gt;2022)</a:t>
            </a:r>
            <a:endParaRPr lang="en-US" altLang="x-none" sz="1000">
              <a:solidFill>
                <a:srgbClr val="A6FA8C"/>
              </a:solidFill>
              <a:latin typeface="Arial Narrow" charset="0"/>
              <a:ea typeface="ＭＳ Ｐゴシック" charset="-128"/>
            </a:endParaRPr>
          </a:p>
          <a:p>
            <a:endParaRPr lang="en-US" altLang="x-none" sz="1000">
              <a:solidFill>
                <a:srgbClr val="A6FA8C"/>
              </a:solidFill>
              <a:latin typeface="Arial Narrow" charset="0"/>
              <a:ea typeface="ＭＳ Ｐゴシック" charset="-128"/>
            </a:endParaRPr>
          </a:p>
        </p:txBody>
      </p:sp>
      <p:sp>
        <p:nvSpPr>
          <p:cNvPr id="46129" name="TextBox 50"/>
          <p:cNvSpPr txBox="1">
            <a:spLocks noChangeArrowheads="1"/>
          </p:cNvSpPr>
          <p:nvPr/>
        </p:nvSpPr>
        <p:spPr bwMode="auto">
          <a:xfrm>
            <a:off x="5916614" y="4015593"/>
            <a:ext cx="98425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300">
                <a:solidFill>
                  <a:schemeClr val="tx1"/>
                </a:solidFill>
                <a:latin typeface="Arial" charset="0"/>
                <a:ea typeface="ヒラギノ角ゴ Pro W3" charset="-128"/>
              </a:defRPr>
            </a:lvl1pPr>
            <a:lvl2pPr marL="742950" indent="-285750" eaLnBrk="0" hangingPunct="0">
              <a:defRPr sz="3300">
                <a:solidFill>
                  <a:schemeClr val="tx1"/>
                </a:solidFill>
                <a:latin typeface="Arial" charset="0"/>
                <a:ea typeface="ヒラギノ角ゴ Pro W3" charset="-128"/>
              </a:defRPr>
            </a:lvl2pPr>
            <a:lvl3pPr marL="1143000" indent="-228600" eaLnBrk="0" hangingPunct="0">
              <a:defRPr sz="3300">
                <a:solidFill>
                  <a:schemeClr val="tx1"/>
                </a:solidFill>
                <a:latin typeface="Arial" charset="0"/>
                <a:ea typeface="ヒラギノ角ゴ Pro W3" charset="-128"/>
              </a:defRPr>
            </a:lvl3pPr>
            <a:lvl4pPr marL="1600200" indent="-228600" eaLnBrk="0" hangingPunct="0">
              <a:defRPr sz="3300">
                <a:solidFill>
                  <a:schemeClr val="tx1"/>
                </a:solidFill>
                <a:latin typeface="Arial" charset="0"/>
                <a:ea typeface="ヒラギノ角ゴ Pro W3" charset="-128"/>
              </a:defRPr>
            </a:lvl4pPr>
            <a:lvl5pPr marL="2057400" indent="-228600" eaLnBrk="0" hangingPunct="0">
              <a:defRPr sz="3300">
                <a:solidFill>
                  <a:schemeClr val="tx1"/>
                </a:solidFill>
                <a:latin typeface="Arial" charset="0"/>
                <a:ea typeface="ヒラギノ角ゴ Pro W3" charset="-128"/>
              </a:defRPr>
            </a:lvl5pPr>
            <a:lvl6pPr marL="2514600" indent="-228600" algn="ctr" eaLnBrk="0" fontAlgn="base" hangingPunct="0">
              <a:lnSpc>
                <a:spcPct val="85000"/>
              </a:lnSpc>
              <a:spcBef>
                <a:spcPct val="0"/>
              </a:spcBef>
              <a:spcAft>
                <a:spcPct val="0"/>
              </a:spcAft>
              <a:defRPr sz="3300">
                <a:solidFill>
                  <a:schemeClr val="tx1"/>
                </a:solidFill>
                <a:latin typeface="Arial" charset="0"/>
                <a:ea typeface="ヒラギノ角ゴ Pro W3" charset="-128"/>
              </a:defRPr>
            </a:lvl6pPr>
            <a:lvl7pPr marL="2971800" indent="-228600" algn="ctr" eaLnBrk="0" fontAlgn="base" hangingPunct="0">
              <a:lnSpc>
                <a:spcPct val="85000"/>
              </a:lnSpc>
              <a:spcBef>
                <a:spcPct val="0"/>
              </a:spcBef>
              <a:spcAft>
                <a:spcPct val="0"/>
              </a:spcAft>
              <a:defRPr sz="3300">
                <a:solidFill>
                  <a:schemeClr val="tx1"/>
                </a:solidFill>
                <a:latin typeface="Arial" charset="0"/>
                <a:ea typeface="ヒラギノ角ゴ Pro W3" charset="-128"/>
              </a:defRPr>
            </a:lvl7pPr>
            <a:lvl8pPr marL="3429000" indent="-228600" algn="ctr" eaLnBrk="0" fontAlgn="base" hangingPunct="0">
              <a:lnSpc>
                <a:spcPct val="85000"/>
              </a:lnSpc>
              <a:spcBef>
                <a:spcPct val="0"/>
              </a:spcBef>
              <a:spcAft>
                <a:spcPct val="0"/>
              </a:spcAft>
              <a:defRPr sz="3300">
                <a:solidFill>
                  <a:schemeClr val="tx1"/>
                </a:solidFill>
                <a:latin typeface="Arial" charset="0"/>
                <a:ea typeface="ヒラギノ角ゴ Pro W3" charset="-128"/>
              </a:defRPr>
            </a:lvl8pPr>
            <a:lvl9pPr marL="3886200" indent="-228600" algn="ctr" eaLnBrk="0" fontAlgn="base" hangingPunct="0">
              <a:lnSpc>
                <a:spcPct val="85000"/>
              </a:lnSpc>
              <a:spcBef>
                <a:spcPct val="0"/>
              </a:spcBef>
              <a:spcAft>
                <a:spcPct val="0"/>
              </a:spcAft>
              <a:defRPr sz="3300">
                <a:solidFill>
                  <a:schemeClr val="tx1"/>
                </a:solidFill>
                <a:latin typeface="Arial" charset="0"/>
                <a:ea typeface="ヒラギノ角ゴ Pro W3" charset="-128"/>
              </a:defRPr>
            </a:lvl9pPr>
          </a:lstStyle>
          <a:p>
            <a:r>
              <a:rPr lang="en-US" altLang="x-none" sz="1200">
                <a:solidFill>
                  <a:srgbClr val="A6FA8C"/>
                </a:solidFill>
                <a:latin typeface="Arial Narrow" charset="0"/>
                <a:ea typeface="ＭＳ Ｐゴシック" charset="-128"/>
              </a:rPr>
              <a:t>SMAP </a:t>
            </a:r>
            <a:r>
              <a:rPr lang="en-US" altLang="x-none" sz="1000">
                <a:solidFill>
                  <a:srgbClr val="FF0000"/>
                </a:solidFill>
                <a:latin typeface="Arial Narrow" charset="0"/>
                <a:ea typeface="ＭＳ Ｐゴシック" charset="-128"/>
              </a:rPr>
              <a:t>(&gt;2022)</a:t>
            </a:r>
            <a:endParaRPr lang="en-US" altLang="x-none" sz="1000">
              <a:solidFill>
                <a:srgbClr val="A6FA8C"/>
              </a:solidFill>
              <a:latin typeface="Arial Narrow" charset="0"/>
              <a:ea typeface="ＭＳ Ｐゴシック" charset="-128"/>
            </a:endParaRPr>
          </a:p>
          <a:p>
            <a:endParaRPr lang="en-US" altLang="x-none" sz="1000">
              <a:solidFill>
                <a:srgbClr val="A6FA8C"/>
              </a:solidFill>
              <a:latin typeface="Arial Narrow" charset="0"/>
              <a:ea typeface="ＭＳ Ｐゴシック" charset="-128"/>
            </a:endParaRPr>
          </a:p>
        </p:txBody>
      </p:sp>
      <p:sp>
        <p:nvSpPr>
          <p:cNvPr id="46130" name="TextBox 51"/>
          <p:cNvSpPr txBox="1">
            <a:spLocks noChangeArrowheads="1"/>
          </p:cNvSpPr>
          <p:nvPr/>
        </p:nvSpPr>
        <p:spPr bwMode="auto">
          <a:xfrm>
            <a:off x="5326064" y="4309280"/>
            <a:ext cx="10541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300">
                <a:solidFill>
                  <a:schemeClr val="tx1"/>
                </a:solidFill>
                <a:latin typeface="Arial" charset="0"/>
                <a:ea typeface="ヒラギノ角ゴ Pro W3" charset="-128"/>
              </a:defRPr>
            </a:lvl1pPr>
            <a:lvl2pPr marL="742950" indent="-285750" eaLnBrk="0" hangingPunct="0">
              <a:defRPr sz="3300">
                <a:solidFill>
                  <a:schemeClr val="tx1"/>
                </a:solidFill>
                <a:latin typeface="Arial" charset="0"/>
                <a:ea typeface="ヒラギノ角ゴ Pro W3" charset="-128"/>
              </a:defRPr>
            </a:lvl2pPr>
            <a:lvl3pPr marL="1143000" indent="-228600" eaLnBrk="0" hangingPunct="0">
              <a:defRPr sz="3300">
                <a:solidFill>
                  <a:schemeClr val="tx1"/>
                </a:solidFill>
                <a:latin typeface="Arial" charset="0"/>
                <a:ea typeface="ヒラギノ角ゴ Pro W3" charset="-128"/>
              </a:defRPr>
            </a:lvl3pPr>
            <a:lvl4pPr marL="1600200" indent="-228600" eaLnBrk="0" hangingPunct="0">
              <a:defRPr sz="3300">
                <a:solidFill>
                  <a:schemeClr val="tx1"/>
                </a:solidFill>
                <a:latin typeface="Arial" charset="0"/>
                <a:ea typeface="ヒラギノ角ゴ Pro W3" charset="-128"/>
              </a:defRPr>
            </a:lvl4pPr>
            <a:lvl5pPr marL="2057400" indent="-228600" eaLnBrk="0" hangingPunct="0">
              <a:defRPr sz="3300">
                <a:solidFill>
                  <a:schemeClr val="tx1"/>
                </a:solidFill>
                <a:latin typeface="Arial" charset="0"/>
                <a:ea typeface="ヒラギノ角ゴ Pro W3" charset="-128"/>
              </a:defRPr>
            </a:lvl5pPr>
            <a:lvl6pPr marL="2514600" indent="-228600" algn="ctr" eaLnBrk="0" fontAlgn="base" hangingPunct="0">
              <a:lnSpc>
                <a:spcPct val="85000"/>
              </a:lnSpc>
              <a:spcBef>
                <a:spcPct val="0"/>
              </a:spcBef>
              <a:spcAft>
                <a:spcPct val="0"/>
              </a:spcAft>
              <a:defRPr sz="3300">
                <a:solidFill>
                  <a:schemeClr val="tx1"/>
                </a:solidFill>
                <a:latin typeface="Arial" charset="0"/>
                <a:ea typeface="ヒラギノ角ゴ Pro W3" charset="-128"/>
              </a:defRPr>
            </a:lvl6pPr>
            <a:lvl7pPr marL="2971800" indent="-228600" algn="ctr" eaLnBrk="0" fontAlgn="base" hangingPunct="0">
              <a:lnSpc>
                <a:spcPct val="85000"/>
              </a:lnSpc>
              <a:spcBef>
                <a:spcPct val="0"/>
              </a:spcBef>
              <a:spcAft>
                <a:spcPct val="0"/>
              </a:spcAft>
              <a:defRPr sz="3300">
                <a:solidFill>
                  <a:schemeClr val="tx1"/>
                </a:solidFill>
                <a:latin typeface="Arial" charset="0"/>
                <a:ea typeface="ヒラギノ角ゴ Pro W3" charset="-128"/>
              </a:defRPr>
            </a:lvl7pPr>
            <a:lvl8pPr marL="3429000" indent="-228600" algn="ctr" eaLnBrk="0" fontAlgn="base" hangingPunct="0">
              <a:lnSpc>
                <a:spcPct val="85000"/>
              </a:lnSpc>
              <a:spcBef>
                <a:spcPct val="0"/>
              </a:spcBef>
              <a:spcAft>
                <a:spcPct val="0"/>
              </a:spcAft>
              <a:defRPr sz="3300">
                <a:solidFill>
                  <a:schemeClr val="tx1"/>
                </a:solidFill>
                <a:latin typeface="Arial" charset="0"/>
                <a:ea typeface="ヒラギノ角ゴ Pro W3" charset="-128"/>
              </a:defRPr>
            </a:lvl8pPr>
            <a:lvl9pPr marL="3886200" indent="-228600" algn="ctr" eaLnBrk="0" fontAlgn="base" hangingPunct="0">
              <a:lnSpc>
                <a:spcPct val="85000"/>
              </a:lnSpc>
              <a:spcBef>
                <a:spcPct val="0"/>
              </a:spcBef>
              <a:spcAft>
                <a:spcPct val="0"/>
              </a:spcAft>
              <a:defRPr sz="3300">
                <a:solidFill>
                  <a:schemeClr val="tx1"/>
                </a:solidFill>
                <a:latin typeface="Arial" charset="0"/>
                <a:ea typeface="ヒラギノ角ゴ Pro W3" charset="-128"/>
              </a:defRPr>
            </a:lvl9pPr>
          </a:lstStyle>
          <a:p>
            <a:r>
              <a:rPr lang="en-US" altLang="x-none" sz="1200">
                <a:solidFill>
                  <a:srgbClr val="A6FA8C"/>
                </a:solidFill>
                <a:latin typeface="Arial Narrow" charset="0"/>
                <a:ea typeface="ＭＳ Ｐゴシック" charset="-128"/>
              </a:rPr>
              <a:t>Suomi NPP </a:t>
            </a:r>
            <a:r>
              <a:rPr lang="en-US" altLang="x-none" sz="1000">
                <a:solidFill>
                  <a:srgbClr val="A6FA8C"/>
                </a:solidFill>
                <a:latin typeface="Arial Narrow" charset="0"/>
                <a:ea typeface="ＭＳ Ｐゴシック" charset="-128"/>
              </a:rPr>
              <a:t>(NOAA) </a:t>
            </a:r>
            <a:r>
              <a:rPr lang="en-US" altLang="x-none" sz="1000">
                <a:solidFill>
                  <a:srgbClr val="FF0000"/>
                </a:solidFill>
                <a:latin typeface="Arial Narrow" charset="0"/>
                <a:ea typeface="ＭＳ Ｐゴシック" charset="-128"/>
              </a:rPr>
              <a:t>(&gt;2022)</a:t>
            </a:r>
            <a:endParaRPr lang="en-US" altLang="x-none" sz="1000">
              <a:solidFill>
                <a:srgbClr val="A6FA8C"/>
              </a:solidFill>
              <a:latin typeface="Arial Narrow" charset="0"/>
              <a:ea typeface="ＭＳ Ｐゴシック" charset="-128"/>
            </a:endParaRPr>
          </a:p>
          <a:p>
            <a:endParaRPr lang="en-US" altLang="x-none" sz="1000">
              <a:solidFill>
                <a:srgbClr val="A6FA8C"/>
              </a:solidFill>
              <a:latin typeface="Arial Narrow" charset="0"/>
              <a:ea typeface="ＭＳ Ｐゴシック" charset="-128"/>
            </a:endParaRPr>
          </a:p>
        </p:txBody>
      </p:sp>
      <p:sp>
        <p:nvSpPr>
          <p:cNvPr id="46131" name="TextBox 52"/>
          <p:cNvSpPr txBox="1">
            <a:spLocks noChangeArrowheads="1"/>
          </p:cNvSpPr>
          <p:nvPr/>
        </p:nvSpPr>
        <p:spPr bwMode="auto">
          <a:xfrm>
            <a:off x="5226051" y="4807755"/>
            <a:ext cx="10541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300">
                <a:solidFill>
                  <a:schemeClr val="tx1"/>
                </a:solidFill>
                <a:latin typeface="Arial" charset="0"/>
                <a:ea typeface="ヒラギノ角ゴ Pro W3" charset="-128"/>
              </a:defRPr>
            </a:lvl1pPr>
            <a:lvl2pPr marL="742950" indent="-285750" eaLnBrk="0" hangingPunct="0">
              <a:defRPr sz="3300">
                <a:solidFill>
                  <a:schemeClr val="tx1"/>
                </a:solidFill>
                <a:latin typeface="Arial" charset="0"/>
                <a:ea typeface="ヒラギノ角ゴ Pro W3" charset="-128"/>
              </a:defRPr>
            </a:lvl2pPr>
            <a:lvl3pPr marL="1143000" indent="-228600" eaLnBrk="0" hangingPunct="0">
              <a:defRPr sz="3300">
                <a:solidFill>
                  <a:schemeClr val="tx1"/>
                </a:solidFill>
                <a:latin typeface="Arial" charset="0"/>
                <a:ea typeface="ヒラギノ角ゴ Pro W3" charset="-128"/>
              </a:defRPr>
            </a:lvl3pPr>
            <a:lvl4pPr marL="1600200" indent="-228600" eaLnBrk="0" hangingPunct="0">
              <a:defRPr sz="3300">
                <a:solidFill>
                  <a:schemeClr val="tx1"/>
                </a:solidFill>
                <a:latin typeface="Arial" charset="0"/>
                <a:ea typeface="ヒラギノ角ゴ Pro W3" charset="-128"/>
              </a:defRPr>
            </a:lvl4pPr>
            <a:lvl5pPr marL="2057400" indent="-228600" eaLnBrk="0" hangingPunct="0">
              <a:defRPr sz="3300">
                <a:solidFill>
                  <a:schemeClr val="tx1"/>
                </a:solidFill>
                <a:latin typeface="Arial" charset="0"/>
                <a:ea typeface="ヒラギノ角ゴ Pro W3" charset="-128"/>
              </a:defRPr>
            </a:lvl5pPr>
            <a:lvl6pPr marL="2514600" indent="-228600" algn="ctr" eaLnBrk="0" fontAlgn="base" hangingPunct="0">
              <a:lnSpc>
                <a:spcPct val="85000"/>
              </a:lnSpc>
              <a:spcBef>
                <a:spcPct val="0"/>
              </a:spcBef>
              <a:spcAft>
                <a:spcPct val="0"/>
              </a:spcAft>
              <a:defRPr sz="3300">
                <a:solidFill>
                  <a:schemeClr val="tx1"/>
                </a:solidFill>
                <a:latin typeface="Arial" charset="0"/>
                <a:ea typeface="ヒラギノ角ゴ Pro W3" charset="-128"/>
              </a:defRPr>
            </a:lvl6pPr>
            <a:lvl7pPr marL="2971800" indent="-228600" algn="ctr" eaLnBrk="0" fontAlgn="base" hangingPunct="0">
              <a:lnSpc>
                <a:spcPct val="85000"/>
              </a:lnSpc>
              <a:spcBef>
                <a:spcPct val="0"/>
              </a:spcBef>
              <a:spcAft>
                <a:spcPct val="0"/>
              </a:spcAft>
              <a:defRPr sz="3300">
                <a:solidFill>
                  <a:schemeClr val="tx1"/>
                </a:solidFill>
                <a:latin typeface="Arial" charset="0"/>
                <a:ea typeface="ヒラギノ角ゴ Pro W3" charset="-128"/>
              </a:defRPr>
            </a:lvl7pPr>
            <a:lvl8pPr marL="3429000" indent="-228600" algn="ctr" eaLnBrk="0" fontAlgn="base" hangingPunct="0">
              <a:lnSpc>
                <a:spcPct val="85000"/>
              </a:lnSpc>
              <a:spcBef>
                <a:spcPct val="0"/>
              </a:spcBef>
              <a:spcAft>
                <a:spcPct val="0"/>
              </a:spcAft>
              <a:defRPr sz="3300">
                <a:solidFill>
                  <a:schemeClr val="tx1"/>
                </a:solidFill>
                <a:latin typeface="Arial" charset="0"/>
                <a:ea typeface="ヒラギノ角ゴ Pro W3" charset="-128"/>
              </a:defRPr>
            </a:lvl8pPr>
            <a:lvl9pPr marL="3886200" indent="-228600" algn="ctr" eaLnBrk="0" fontAlgn="base" hangingPunct="0">
              <a:lnSpc>
                <a:spcPct val="85000"/>
              </a:lnSpc>
              <a:spcBef>
                <a:spcPct val="0"/>
              </a:spcBef>
              <a:spcAft>
                <a:spcPct val="0"/>
              </a:spcAft>
              <a:defRPr sz="3300">
                <a:solidFill>
                  <a:schemeClr val="tx1"/>
                </a:solidFill>
                <a:latin typeface="Arial" charset="0"/>
                <a:ea typeface="ヒラギノ角ゴ Pro W3" charset="-128"/>
              </a:defRPr>
            </a:lvl9pPr>
          </a:lstStyle>
          <a:p>
            <a:r>
              <a:rPr lang="en-US" altLang="x-none" sz="1200">
                <a:solidFill>
                  <a:srgbClr val="A6FA8C"/>
                </a:solidFill>
                <a:latin typeface="Arial Narrow" charset="0"/>
                <a:ea typeface="ＭＳ Ｐゴシック" charset="-128"/>
              </a:rPr>
              <a:t>Landsat 8</a:t>
            </a:r>
          </a:p>
          <a:p>
            <a:r>
              <a:rPr lang="en-US" altLang="x-none" sz="1000">
                <a:solidFill>
                  <a:srgbClr val="A6FA8C"/>
                </a:solidFill>
                <a:latin typeface="Arial Narrow" charset="0"/>
                <a:ea typeface="ＭＳ Ｐゴシック" charset="-128"/>
              </a:rPr>
              <a:t>(USGS) </a:t>
            </a:r>
            <a:r>
              <a:rPr lang="en-US" altLang="x-none" sz="1000">
                <a:solidFill>
                  <a:srgbClr val="FF0000"/>
                </a:solidFill>
                <a:latin typeface="Arial Narrow" charset="0"/>
                <a:ea typeface="ＭＳ Ｐゴシック" charset="-128"/>
              </a:rPr>
              <a:t>(&gt;2022)</a:t>
            </a:r>
            <a:endParaRPr lang="en-US" altLang="x-none" sz="1000">
              <a:solidFill>
                <a:srgbClr val="A6FA8C"/>
              </a:solidFill>
              <a:latin typeface="Arial Narrow" charset="0"/>
              <a:ea typeface="ＭＳ Ｐゴシック" charset="-128"/>
            </a:endParaRPr>
          </a:p>
          <a:p>
            <a:endParaRPr lang="en-US" altLang="x-none" sz="1000">
              <a:solidFill>
                <a:srgbClr val="A6FA8C"/>
              </a:solidFill>
              <a:latin typeface="Arial Narrow" charset="0"/>
              <a:ea typeface="ＭＳ Ｐゴシック" charset="-128"/>
            </a:endParaRPr>
          </a:p>
        </p:txBody>
      </p:sp>
      <p:sp>
        <p:nvSpPr>
          <p:cNvPr id="46132" name="TextBox 53"/>
          <p:cNvSpPr txBox="1">
            <a:spLocks noChangeArrowheads="1"/>
          </p:cNvSpPr>
          <p:nvPr/>
        </p:nvSpPr>
        <p:spPr bwMode="auto">
          <a:xfrm>
            <a:off x="5324477" y="5463393"/>
            <a:ext cx="957263"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300">
                <a:solidFill>
                  <a:schemeClr val="tx1"/>
                </a:solidFill>
                <a:latin typeface="Arial" charset="0"/>
                <a:ea typeface="ヒラギノ角ゴ Pro W3" charset="-128"/>
              </a:defRPr>
            </a:lvl1pPr>
            <a:lvl2pPr marL="742950" indent="-285750" eaLnBrk="0" hangingPunct="0">
              <a:defRPr sz="3300">
                <a:solidFill>
                  <a:schemeClr val="tx1"/>
                </a:solidFill>
                <a:latin typeface="Arial" charset="0"/>
                <a:ea typeface="ヒラギノ角ゴ Pro W3" charset="-128"/>
              </a:defRPr>
            </a:lvl2pPr>
            <a:lvl3pPr marL="1143000" indent="-228600" eaLnBrk="0" hangingPunct="0">
              <a:defRPr sz="3300">
                <a:solidFill>
                  <a:schemeClr val="tx1"/>
                </a:solidFill>
                <a:latin typeface="Arial" charset="0"/>
                <a:ea typeface="ヒラギノ角ゴ Pro W3" charset="-128"/>
              </a:defRPr>
            </a:lvl3pPr>
            <a:lvl4pPr marL="1600200" indent="-228600" eaLnBrk="0" hangingPunct="0">
              <a:defRPr sz="3300">
                <a:solidFill>
                  <a:schemeClr val="tx1"/>
                </a:solidFill>
                <a:latin typeface="Arial" charset="0"/>
                <a:ea typeface="ヒラギノ角ゴ Pro W3" charset="-128"/>
              </a:defRPr>
            </a:lvl4pPr>
            <a:lvl5pPr marL="2057400" indent="-228600" eaLnBrk="0" hangingPunct="0">
              <a:defRPr sz="3300">
                <a:solidFill>
                  <a:schemeClr val="tx1"/>
                </a:solidFill>
                <a:latin typeface="Arial" charset="0"/>
                <a:ea typeface="ヒラギノ角ゴ Pro W3" charset="-128"/>
              </a:defRPr>
            </a:lvl5pPr>
            <a:lvl6pPr marL="2514600" indent="-228600" algn="ctr" eaLnBrk="0" fontAlgn="base" hangingPunct="0">
              <a:lnSpc>
                <a:spcPct val="85000"/>
              </a:lnSpc>
              <a:spcBef>
                <a:spcPct val="0"/>
              </a:spcBef>
              <a:spcAft>
                <a:spcPct val="0"/>
              </a:spcAft>
              <a:defRPr sz="3300">
                <a:solidFill>
                  <a:schemeClr val="tx1"/>
                </a:solidFill>
                <a:latin typeface="Arial" charset="0"/>
                <a:ea typeface="ヒラギノ角ゴ Pro W3" charset="-128"/>
              </a:defRPr>
            </a:lvl6pPr>
            <a:lvl7pPr marL="2971800" indent="-228600" algn="ctr" eaLnBrk="0" fontAlgn="base" hangingPunct="0">
              <a:lnSpc>
                <a:spcPct val="85000"/>
              </a:lnSpc>
              <a:spcBef>
                <a:spcPct val="0"/>
              </a:spcBef>
              <a:spcAft>
                <a:spcPct val="0"/>
              </a:spcAft>
              <a:defRPr sz="3300">
                <a:solidFill>
                  <a:schemeClr val="tx1"/>
                </a:solidFill>
                <a:latin typeface="Arial" charset="0"/>
                <a:ea typeface="ヒラギノ角ゴ Pro W3" charset="-128"/>
              </a:defRPr>
            </a:lvl7pPr>
            <a:lvl8pPr marL="3429000" indent="-228600" algn="ctr" eaLnBrk="0" fontAlgn="base" hangingPunct="0">
              <a:lnSpc>
                <a:spcPct val="85000"/>
              </a:lnSpc>
              <a:spcBef>
                <a:spcPct val="0"/>
              </a:spcBef>
              <a:spcAft>
                <a:spcPct val="0"/>
              </a:spcAft>
              <a:defRPr sz="3300">
                <a:solidFill>
                  <a:schemeClr val="tx1"/>
                </a:solidFill>
                <a:latin typeface="Arial" charset="0"/>
                <a:ea typeface="ヒラギノ角ゴ Pro W3" charset="-128"/>
              </a:defRPr>
            </a:lvl8pPr>
            <a:lvl9pPr marL="3886200" indent="-228600" algn="ctr" eaLnBrk="0" fontAlgn="base" hangingPunct="0">
              <a:lnSpc>
                <a:spcPct val="85000"/>
              </a:lnSpc>
              <a:spcBef>
                <a:spcPct val="0"/>
              </a:spcBef>
              <a:spcAft>
                <a:spcPct val="0"/>
              </a:spcAft>
              <a:defRPr sz="3300">
                <a:solidFill>
                  <a:schemeClr val="tx1"/>
                </a:solidFill>
                <a:latin typeface="Arial" charset="0"/>
                <a:ea typeface="ヒラギノ角ゴ Pro W3" charset="-128"/>
              </a:defRPr>
            </a:lvl9pPr>
          </a:lstStyle>
          <a:p>
            <a:r>
              <a:rPr lang="en-US" altLang="x-none" sz="1200">
                <a:solidFill>
                  <a:srgbClr val="A6FA8C"/>
                </a:solidFill>
                <a:latin typeface="Arial Narrow" charset="0"/>
                <a:ea typeface="ＭＳ Ｐゴシック" charset="-128"/>
              </a:rPr>
              <a:t>GPM </a:t>
            </a:r>
            <a:r>
              <a:rPr lang="en-US" altLang="x-none" sz="1000">
                <a:solidFill>
                  <a:srgbClr val="FF0000"/>
                </a:solidFill>
                <a:latin typeface="Arial Narrow" charset="0"/>
                <a:ea typeface="ＭＳ Ｐゴシック" charset="-128"/>
              </a:rPr>
              <a:t>(&gt;2022)</a:t>
            </a:r>
            <a:endParaRPr lang="en-US" altLang="x-none" sz="1000">
              <a:solidFill>
                <a:srgbClr val="A6FA8C"/>
              </a:solidFill>
              <a:latin typeface="Arial Narrow" charset="0"/>
              <a:ea typeface="ＭＳ Ｐゴシック" charset="-128"/>
            </a:endParaRPr>
          </a:p>
          <a:p>
            <a:endParaRPr lang="en-US" altLang="x-none" sz="1000">
              <a:solidFill>
                <a:srgbClr val="A6FA8C"/>
              </a:solidFill>
              <a:latin typeface="Arial Narrow" charset="0"/>
              <a:ea typeface="ＭＳ Ｐゴシック" charset="-128"/>
            </a:endParaRPr>
          </a:p>
        </p:txBody>
      </p:sp>
      <p:sp>
        <p:nvSpPr>
          <p:cNvPr id="46133" name="TextBox 54"/>
          <p:cNvSpPr txBox="1">
            <a:spLocks noChangeArrowheads="1"/>
          </p:cNvSpPr>
          <p:nvPr/>
        </p:nvSpPr>
        <p:spPr bwMode="auto">
          <a:xfrm>
            <a:off x="5875339" y="6188880"/>
            <a:ext cx="601662"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300">
                <a:solidFill>
                  <a:schemeClr val="tx1"/>
                </a:solidFill>
                <a:latin typeface="Arial" charset="0"/>
                <a:ea typeface="ヒラギノ角ゴ Pro W3" charset="-128"/>
              </a:defRPr>
            </a:lvl1pPr>
            <a:lvl2pPr marL="742950" indent="-285750" eaLnBrk="0" hangingPunct="0">
              <a:defRPr sz="3300">
                <a:solidFill>
                  <a:schemeClr val="tx1"/>
                </a:solidFill>
                <a:latin typeface="Arial" charset="0"/>
                <a:ea typeface="ヒラギノ角ゴ Pro W3" charset="-128"/>
              </a:defRPr>
            </a:lvl2pPr>
            <a:lvl3pPr marL="1143000" indent="-228600" eaLnBrk="0" hangingPunct="0">
              <a:defRPr sz="3300">
                <a:solidFill>
                  <a:schemeClr val="tx1"/>
                </a:solidFill>
                <a:latin typeface="Arial" charset="0"/>
                <a:ea typeface="ヒラギノ角ゴ Pro W3" charset="-128"/>
              </a:defRPr>
            </a:lvl3pPr>
            <a:lvl4pPr marL="1600200" indent="-228600" eaLnBrk="0" hangingPunct="0">
              <a:defRPr sz="3300">
                <a:solidFill>
                  <a:schemeClr val="tx1"/>
                </a:solidFill>
                <a:latin typeface="Arial" charset="0"/>
                <a:ea typeface="ヒラギノ角ゴ Pro W3" charset="-128"/>
              </a:defRPr>
            </a:lvl4pPr>
            <a:lvl5pPr marL="2057400" indent="-228600" eaLnBrk="0" hangingPunct="0">
              <a:defRPr sz="3300">
                <a:solidFill>
                  <a:schemeClr val="tx1"/>
                </a:solidFill>
                <a:latin typeface="Arial" charset="0"/>
                <a:ea typeface="ヒラギノ角ゴ Pro W3" charset="-128"/>
              </a:defRPr>
            </a:lvl5pPr>
            <a:lvl6pPr marL="2514600" indent="-228600" algn="ctr" eaLnBrk="0" fontAlgn="base" hangingPunct="0">
              <a:lnSpc>
                <a:spcPct val="85000"/>
              </a:lnSpc>
              <a:spcBef>
                <a:spcPct val="0"/>
              </a:spcBef>
              <a:spcAft>
                <a:spcPct val="0"/>
              </a:spcAft>
              <a:defRPr sz="3300">
                <a:solidFill>
                  <a:schemeClr val="tx1"/>
                </a:solidFill>
                <a:latin typeface="Arial" charset="0"/>
                <a:ea typeface="ヒラギノ角ゴ Pro W3" charset="-128"/>
              </a:defRPr>
            </a:lvl6pPr>
            <a:lvl7pPr marL="2971800" indent="-228600" algn="ctr" eaLnBrk="0" fontAlgn="base" hangingPunct="0">
              <a:lnSpc>
                <a:spcPct val="85000"/>
              </a:lnSpc>
              <a:spcBef>
                <a:spcPct val="0"/>
              </a:spcBef>
              <a:spcAft>
                <a:spcPct val="0"/>
              </a:spcAft>
              <a:defRPr sz="3300">
                <a:solidFill>
                  <a:schemeClr val="tx1"/>
                </a:solidFill>
                <a:latin typeface="Arial" charset="0"/>
                <a:ea typeface="ヒラギノ角ゴ Pro W3" charset="-128"/>
              </a:defRPr>
            </a:lvl7pPr>
            <a:lvl8pPr marL="3429000" indent="-228600" algn="ctr" eaLnBrk="0" fontAlgn="base" hangingPunct="0">
              <a:lnSpc>
                <a:spcPct val="85000"/>
              </a:lnSpc>
              <a:spcBef>
                <a:spcPct val="0"/>
              </a:spcBef>
              <a:spcAft>
                <a:spcPct val="0"/>
              </a:spcAft>
              <a:defRPr sz="3300">
                <a:solidFill>
                  <a:schemeClr val="tx1"/>
                </a:solidFill>
                <a:latin typeface="Arial" charset="0"/>
                <a:ea typeface="ヒラギノ角ゴ Pro W3" charset="-128"/>
              </a:defRPr>
            </a:lvl8pPr>
            <a:lvl9pPr marL="3886200" indent="-228600" algn="ctr" eaLnBrk="0" fontAlgn="base" hangingPunct="0">
              <a:lnSpc>
                <a:spcPct val="85000"/>
              </a:lnSpc>
              <a:spcBef>
                <a:spcPct val="0"/>
              </a:spcBef>
              <a:spcAft>
                <a:spcPct val="0"/>
              </a:spcAft>
              <a:defRPr sz="3300">
                <a:solidFill>
                  <a:schemeClr val="tx1"/>
                </a:solidFill>
                <a:latin typeface="Arial" charset="0"/>
                <a:ea typeface="ヒラギノ角ゴ Pro W3" charset="-128"/>
              </a:defRPr>
            </a:lvl9pPr>
          </a:lstStyle>
          <a:p>
            <a:r>
              <a:rPr lang="en-US" altLang="x-none" sz="1200">
                <a:solidFill>
                  <a:srgbClr val="A6FA8C"/>
                </a:solidFill>
                <a:latin typeface="Arial Narrow" charset="0"/>
                <a:ea typeface="ＭＳ Ｐゴシック" charset="-128"/>
              </a:rPr>
              <a:t>OCO-2 </a:t>
            </a:r>
            <a:r>
              <a:rPr lang="en-US" altLang="x-none" sz="1000">
                <a:solidFill>
                  <a:srgbClr val="FF0000"/>
                </a:solidFill>
                <a:latin typeface="Arial Narrow" charset="0"/>
                <a:ea typeface="ＭＳ Ｐゴシック" charset="-128"/>
              </a:rPr>
              <a:t>(&gt;2022)</a:t>
            </a:r>
            <a:endParaRPr lang="en-US" altLang="x-none" sz="1000">
              <a:solidFill>
                <a:srgbClr val="A6FA8C"/>
              </a:solidFill>
              <a:latin typeface="Arial Narrow" charset="0"/>
              <a:ea typeface="ＭＳ Ｐゴシック" charset="-128"/>
            </a:endParaRPr>
          </a:p>
          <a:p>
            <a:endParaRPr lang="en-US" altLang="x-none" sz="1000">
              <a:solidFill>
                <a:srgbClr val="A6FA8C"/>
              </a:solidFill>
              <a:latin typeface="Arial Narrow" charset="0"/>
              <a:ea typeface="ＭＳ Ｐゴシック" charset="-128"/>
            </a:endParaRPr>
          </a:p>
        </p:txBody>
      </p:sp>
      <p:sp>
        <p:nvSpPr>
          <p:cNvPr id="46134" name="TextBox 55"/>
          <p:cNvSpPr txBox="1">
            <a:spLocks noChangeArrowheads="1"/>
          </p:cNvSpPr>
          <p:nvPr/>
        </p:nvSpPr>
        <p:spPr bwMode="auto">
          <a:xfrm>
            <a:off x="9113839" y="5684055"/>
            <a:ext cx="9080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300">
                <a:solidFill>
                  <a:schemeClr val="tx1"/>
                </a:solidFill>
                <a:latin typeface="Arial" charset="0"/>
                <a:ea typeface="ヒラギノ角ゴ Pro W3" charset="-128"/>
              </a:defRPr>
            </a:lvl1pPr>
            <a:lvl2pPr marL="742950" indent="-285750" eaLnBrk="0" hangingPunct="0">
              <a:defRPr sz="3300">
                <a:solidFill>
                  <a:schemeClr val="tx1"/>
                </a:solidFill>
                <a:latin typeface="Arial" charset="0"/>
                <a:ea typeface="ヒラギノ角ゴ Pro W3" charset="-128"/>
              </a:defRPr>
            </a:lvl2pPr>
            <a:lvl3pPr marL="1143000" indent="-228600" eaLnBrk="0" hangingPunct="0">
              <a:defRPr sz="3300">
                <a:solidFill>
                  <a:schemeClr val="tx1"/>
                </a:solidFill>
                <a:latin typeface="Arial" charset="0"/>
                <a:ea typeface="ヒラギノ角ゴ Pro W3" charset="-128"/>
              </a:defRPr>
            </a:lvl3pPr>
            <a:lvl4pPr marL="1600200" indent="-228600" eaLnBrk="0" hangingPunct="0">
              <a:defRPr sz="3300">
                <a:solidFill>
                  <a:schemeClr val="tx1"/>
                </a:solidFill>
                <a:latin typeface="Arial" charset="0"/>
                <a:ea typeface="ヒラギノ角ゴ Pro W3" charset="-128"/>
              </a:defRPr>
            </a:lvl4pPr>
            <a:lvl5pPr marL="2057400" indent="-228600" eaLnBrk="0" hangingPunct="0">
              <a:defRPr sz="3300">
                <a:solidFill>
                  <a:schemeClr val="tx1"/>
                </a:solidFill>
                <a:latin typeface="Arial" charset="0"/>
                <a:ea typeface="ヒラギノ角ゴ Pro W3" charset="-128"/>
              </a:defRPr>
            </a:lvl5pPr>
            <a:lvl6pPr marL="2514600" indent="-228600" algn="ctr" eaLnBrk="0" fontAlgn="base" hangingPunct="0">
              <a:lnSpc>
                <a:spcPct val="85000"/>
              </a:lnSpc>
              <a:spcBef>
                <a:spcPct val="0"/>
              </a:spcBef>
              <a:spcAft>
                <a:spcPct val="0"/>
              </a:spcAft>
              <a:defRPr sz="3300">
                <a:solidFill>
                  <a:schemeClr val="tx1"/>
                </a:solidFill>
                <a:latin typeface="Arial" charset="0"/>
                <a:ea typeface="ヒラギノ角ゴ Pro W3" charset="-128"/>
              </a:defRPr>
            </a:lvl6pPr>
            <a:lvl7pPr marL="2971800" indent="-228600" algn="ctr" eaLnBrk="0" fontAlgn="base" hangingPunct="0">
              <a:lnSpc>
                <a:spcPct val="85000"/>
              </a:lnSpc>
              <a:spcBef>
                <a:spcPct val="0"/>
              </a:spcBef>
              <a:spcAft>
                <a:spcPct val="0"/>
              </a:spcAft>
              <a:defRPr sz="3300">
                <a:solidFill>
                  <a:schemeClr val="tx1"/>
                </a:solidFill>
                <a:latin typeface="Arial" charset="0"/>
                <a:ea typeface="ヒラギノ角ゴ Pro W3" charset="-128"/>
              </a:defRPr>
            </a:lvl7pPr>
            <a:lvl8pPr marL="3429000" indent="-228600" algn="ctr" eaLnBrk="0" fontAlgn="base" hangingPunct="0">
              <a:lnSpc>
                <a:spcPct val="85000"/>
              </a:lnSpc>
              <a:spcBef>
                <a:spcPct val="0"/>
              </a:spcBef>
              <a:spcAft>
                <a:spcPct val="0"/>
              </a:spcAft>
              <a:defRPr sz="3300">
                <a:solidFill>
                  <a:schemeClr val="tx1"/>
                </a:solidFill>
                <a:latin typeface="Arial" charset="0"/>
                <a:ea typeface="ヒラギノ角ゴ Pro W3" charset="-128"/>
              </a:defRPr>
            </a:lvl8pPr>
            <a:lvl9pPr marL="3886200" indent="-228600" algn="ctr" eaLnBrk="0" fontAlgn="base" hangingPunct="0">
              <a:lnSpc>
                <a:spcPct val="85000"/>
              </a:lnSpc>
              <a:spcBef>
                <a:spcPct val="0"/>
              </a:spcBef>
              <a:spcAft>
                <a:spcPct val="0"/>
              </a:spcAft>
              <a:defRPr sz="3300">
                <a:solidFill>
                  <a:schemeClr val="tx1"/>
                </a:solidFill>
                <a:latin typeface="Arial" charset="0"/>
                <a:ea typeface="ヒラギノ角ゴ Pro W3" charset="-128"/>
              </a:defRPr>
            </a:lvl9pPr>
          </a:lstStyle>
          <a:p>
            <a:r>
              <a:rPr lang="en-US" altLang="x-none" sz="1200">
                <a:solidFill>
                  <a:srgbClr val="B6EEFD"/>
                </a:solidFill>
                <a:latin typeface="Arial Narrow" charset="0"/>
                <a:ea typeface="ＭＳ Ｐゴシック" charset="-128"/>
              </a:rPr>
              <a:t>GRACE (2)</a:t>
            </a:r>
          </a:p>
          <a:p>
            <a:r>
              <a:rPr lang="en-US" altLang="x-none" sz="1000">
                <a:solidFill>
                  <a:srgbClr val="FF0000"/>
                </a:solidFill>
                <a:latin typeface="Arial Narrow" charset="0"/>
                <a:ea typeface="ＭＳ Ｐゴシック" charset="-128"/>
              </a:rPr>
              <a:t>(2018)</a:t>
            </a:r>
            <a:endParaRPr lang="en-US" altLang="x-none" sz="1000">
              <a:solidFill>
                <a:srgbClr val="A6FA8C"/>
              </a:solidFill>
              <a:latin typeface="Arial Narrow" charset="0"/>
              <a:ea typeface="ＭＳ Ｐゴシック" charset="-128"/>
            </a:endParaRPr>
          </a:p>
          <a:p>
            <a:endParaRPr lang="en-US" altLang="x-none" sz="1000">
              <a:solidFill>
                <a:srgbClr val="A6FA8C"/>
              </a:solidFill>
              <a:latin typeface="Arial Narrow" charset="0"/>
              <a:ea typeface="ＭＳ Ｐゴシック" charset="-128"/>
            </a:endParaRPr>
          </a:p>
        </p:txBody>
      </p:sp>
      <p:sp>
        <p:nvSpPr>
          <p:cNvPr id="46135" name="TextBox 56"/>
          <p:cNvSpPr txBox="1">
            <a:spLocks noChangeArrowheads="1"/>
          </p:cNvSpPr>
          <p:nvPr/>
        </p:nvSpPr>
        <p:spPr bwMode="auto">
          <a:xfrm>
            <a:off x="9931401" y="5923768"/>
            <a:ext cx="1608138"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300">
                <a:solidFill>
                  <a:schemeClr val="tx1"/>
                </a:solidFill>
                <a:latin typeface="Arial" charset="0"/>
                <a:ea typeface="ヒラギノ角ゴ Pro W3" charset="-128"/>
              </a:defRPr>
            </a:lvl1pPr>
            <a:lvl2pPr marL="742950" indent="-285750" eaLnBrk="0" hangingPunct="0">
              <a:defRPr sz="3300">
                <a:solidFill>
                  <a:schemeClr val="tx1"/>
                </a:solidFill>
                <a:latin typeface="Arial" charset="0"/>
                <a:ea typeface="ヒラギノ角ゴ Pro W3" charset="-128"/>
              </a:defRPr>
            </a:lvl2pPr>
            <a:lvl3pPr marL="1143000" indent="-228600" eaLnBrk="0" hangingPunct="0">
              <a:defRPr sz="3300">
                <a:solidFill>
                  <a:schemeClr val="tx1"/>
                </a:solidFill>
                <a:latin typeface="Arial" charset="0"/>
                <a:ea typeface="ヒラギノ角ゴ Pro W3" charset="-128"/>
              </a:defRPr>
            </a:lvl3pPr>
            <a:lvl4pPr marL="1600200" indent="-228600" eaLnBrk="0" hangingPunct="0">
              <a:defRPr sz="3300">
                <a:solidFill>
                  <a:schemeClr val="tx1"/>
                </a:solidFill>
                <a:latin typeface="Arial" charset="0"/>
                <a:ea typeface="ヒラギノ角ゴ Pro W3" charset="-128"/>
              </a:defRPr>
            </a:lvl4pPr>
            <a:lvl5pPr marL="2057400" indent="-228600" eaLnBrk="0" hangingPunct="0">
              <a:defRPr sz="3300">
                <a:solidFill>
                  <a:schemeClr val="tx1"/>
                </a:solidFill>
                <a:latin typeface="Arial" charset="0"/>
                <a:ea typeface="ヒラギノ角ゴ Pro W3" charset="-128"/>
              </a:defRPr>
            </a:lvl5pPr>
            <a:lvl6pPr marL="2514600" indent="-228600" algn="ctr" eaLnBrk="0" fontAlgn="base" hangingPunct="0">
              <a:lnSpc>
                <a:spcPct val="85000"/>
              </a:lnSpc>
              <a:spcBef>
                <a:spcPct val="0"/>
              </a:spcBef>
              <a:spcAft>
                <a:spcPct val="0"/>
              </a:spcAft>
              <a:defRPr sz="3300">
                <a:solidFill>
                  <a:schemeClr val="tx1"/>
                </a:solidFill>
                <a:latin typeface="Arial" charset="0"/>
                <a:ea typeface="ヒラギノ角ゴ Pro W3" charset="-128"/>
              </a:defRPr>
            </a:lvl6pPr>
            <a:lvl7pPr marL="2971800" indent="-228600" algn="ctr" eaLnBrk="0" fontAlgn="base" hangingPunct="0">
              <a:lnSpc>
                <a:spcPct val="85000"/>
              </a:lnSpc>
              <a:spcBef>
                <a:spcPct val="0"/>
              </a:spcBef>
              <a:spcAft>
                <a:spcPct val="0"/>
              </a:spcAft>
              <a:defRPr sz="3300">
                <a:solidFill>
                  <a:schemeClr val="tx1"/>
                </a:solidFill>
                <a:latin typeface="Arial" charset="0"/>
                <a:ea typeface="ヒラギノ角ゴ Pro W3" charset="-128"/>
              </a:defRPr>
            </a:lvl7pPr>
            <a:lvl8pPr marL="3429000" indent="-228600" algn="ctr" eaLnBrk="0" fontAlgn="base" hangingPunct="0">
              <a:lnSpc>
                <a:spcPct val="85000"/>
              </a:lnSpc>
              <a:spcBef>
                <a:spcPct val="0"/>
              </a:spcBef>
              <a:spcAft>
                <a:spcPct val="0"/>
              </a:spcAft>
              <a:defRPr sz="3300">
                <a:solidFill>
                  <a:schemeClr val="tx1"/>
                </a:solidFill>
                <a:latin typeface="Arial" charset="0"/>
                <a:ea typeface="ヒラギノ角ゴ Pro W3" charset="-128"/>
              </a:defRPr>
            </a:lvl8pPr>
            <a:lvl9pPr marL="3886200" indent="-228600" algn="ctr" eaLnBrk="0" fontAlgn="base" hangingPunct="0">
              <a:lnSpc>
                <a:spcPct val="85000"/>
              </a:lnSpc>
              <a:spcBef>
                <a:spcPct val="0"/>
              </a:spcBef>
              <a:spcAft>
                <a:spcPct val="0"/>
              </a:spcAft>
              <a:defRPr sz="3300">
                <a:solidFill>
                  <a:schemeClr val="tx1"/>
                </a:solidFill>
                <a:latin typeface="Arial" charset="0"/>
                <a:ea typeface="ヒラギノ角ゴ Pro W3" charset="-128"/>
              </a:defRPr>
            </a:lvl9pPr>
          </a:lstStyle>
          <a:p>
            <a:r>
              <a:rPr lang="en-US" altLang="x-none" sz="1200">
                <a:solidFill>
                  <a:srgbClr val="B6EEFD"/>
                </a:solidFill>
                <a:latin typeface="Arial Narrow" charset="0"/>
                <a:ea typeface="ＭＳ Ｐゴシック" charset="-128"/>
              </a:rPr>
              <a:t>OSTM/Jason 2 </a:t>
            </a:r>
            <a:r>
              <a:rPr lang="en-US" altLang="x-none" sz="1200">
                <a:solidFill>
                  <a:srgbClr val="FF0000"/>
                </a:solidFill>
                <a:latin typeface="Arial Narrow" charset="0"/>
                <a:ea typeface="ＭＳ Ｐゴシック" charset="-128"/>
              </a:rPr>
              <a:t>(&gt;2022)</a:t>
            </a:r>
            <a:r>
              <a:rPr lang="en-US" altLang="x-none" sz="1200">
                <a:solidFill>
                  <a:srgbClr val="B6EEFD"/>
                </a:solidFill>
                <a:latin typeface="Arial Narrow" charset="0"/>
                <a:ea typeface="ＭＳ Ｐゴシック" charset="-128"/>
              </a:rPr>
              <a:t> </a:t>
            </a:r>
          </a:p>
          <a:p>
            <a:r>
              <a:rPr lang="en-US" altLang="x-none" sz="1000">
                <a:solidFill>
                  <a:srgbClr val="B6EEFD"/>
                </a:solidFill>
                <a:latin typeface="Arial Narrow" charset="0"/>
                <a:ea typeface="ＭＳ Ｐゴシック" charset="-128"/>
              </a:rPr>
              <a:t>(NOAA)</a:t>
            </a:r>
            <a:endParaRPr lang="en-US" altLang="x-none" sz="1000">
              <a:solidFill>
                <a:srgbClr val="A6FA8C"/>
              </a:solidFill>
              <a:latin typeface="Arial Narrow" charset="0"/>
              <a:ea typeface="ＭＳ Ｐゴシック" charset="-128"/>
            </a:endParaRPr>
          </a:p>
        </p:txBody>
      </p:sp>
      <p:pic>
        <p:nvPicPr>
          <p:cNvPr id="46136" name="Picture 69" descr="OSTM.png"/>
          <p:cNvPicPr>
            <a:picLocks noChangeAspect="1"/>
          </p:cNvPicPr>
          <p:nvPr/>
        </p:nvPicPr>
        <p:blipFill>
          <a:blip r:embed="rId29">
            <a:extLst>
              <a:ext uri="{28A0092B-C50C-407E-A947-70E740481C1C}">
                <a14:useLocalDpi xmlns:a14="http://schemas.microsoft.com/office/drawing/2010/main" val="0"/>
              </a:ext>
            </a:extLst>
          </a:blip>
          <a:srcRect/>
          <a:stretch>
            <a:fillRect/>
          </a:stretch>
        </p:blipFill>
        <p:spPr bwMode="auto">
          <a:xfrm>
            <a:off x="3375027" y="1431143"/>
            <a:ext cx="695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6137" name="Group 92"/>
          <p:cNvGrpSpPr>
            <a:grpSpLocks/>
          </p:cNvGrpSpPr>
          <p:nvPr/>
        </p:nvGrpSpPr>
        <p:grpSpPr bwMode="auto">
          <a:xfrm>
            <a:off x="3333752" y="227819"/>
            <a:ext cx="1400175" cy="1063625"/>
            <a:chOff x="286427" y="227316"/>
            <a:chExt cx="1399890" cy="1063572"/>
          </a:xfrm>
        </p:grpSpPr>
        <p:sp>
          <p:nvSpPr>
            <p:cNvPr id="82" name="Rectangle 81"/>
            <p:cNvSpPr/>
            <p:nvPr/>
          </p:nvSpPr>
          <p:spPr>
            <a:xfrm>
              <a:off x="286427" y="227316"/>
              <a:ext cx="1296724" cy="1063572"/>
            </a:xfrm>
            <a:prstGeom prst="rect">
              <a:avLst/>
            </a:prstGeom>
            <a:solidFill>
              <a:schemeClr val="bg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eaLnBrk="0" hangingPunct="0">
                <a:defRPr/>
              </a:pPr>
              <a:endParaRPr lang="en-US" sz="2000" dirty="0">
                <a:solidFill>
                  <a:prstClr val="white"/>
                </a:solidFill>
                <a:latin typeface="Century Gothic"/>
              </a:endParaRPr>
            </a:p>
          </p:txBody>
        </p:sp>
        <p:sp>
          <p:nvSpPr>
            <p:cNvPr id="83" name="Rectangle 82"/>
            <p:cNvSpPr>
              <a:spLocks noChangeArrowheads="1"/>
            </p:cNvSpPr>
            <p:nvPr/>
          </p:nvSpPr>
          <p:spPr bwMode="auto">
            <a:xfrm>
              <a:off x="397529" y="355897"/>
              <a:ext cx="119039" cy="119057"/>
            </a:xfrm>
            <a:prstGeom prst="rect">
              <a:avLst/>
            </a:prstGeom>
            <a:solidFill>
              <a:srgbClr val="FDFD5F"/>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300">
                  <a:solidFill>
                    <a:schemeClr val="tx1"/>
                  </a:solidFill>
                  <a:latin typeface="Arial" charset="0"/>
                  <a:ea typeface="ヒラギノ角ゴ Pro W3" charset="-128"/>
                </a:defRPr>
              </a:lvl1pPr>
              <a:lvl2pPr marL="742950" indent="-285750" eaLnBrk="0" hangingPunct="0">
                <a:defRPr sz="3300">
                  <a:solidFill>
                    <a:schemeClr val="tx1"/>
                  </a:solidFill>
                  <a:latin typeface="Arial" charset="0"/>
                  <a:ea typeface="ヒラギノ角ゴ Pro W3" charset="-128"/>
                </a:defRPr>
              </a:lvl2pPr>
              <a:lvl3pPr marL="1143000" indent="-228600" eaLnBrk="0" hangingPunct="0">
                <a:defRPr sz="3300">
                  <a:solidFill>
                    <a:schemeClr val="tx1"/>
                  </a:solidFill>
                  <a:latin typeface="Arial" charset="0"/>
                  <a:ea typeface="ヒラギノ角ゴ Pro W3" charset="-128"/>
                </a:defRPr>
              </a:lvl3pPr>
              <a:lvl4pPr marL="1600200" indent="-228600" eaLnBrk="0" hangingPunct="0">
                <a:defRPr sz="3300">
                  <a:solidFill>
                    <a:schemeClr val="tx1"/>
                  </a:solidFill>
                  <a:latin typeface="Arial" charset="0"/>
                  <a:ea typeface="ヒラギノ角ゴ Pro W3" charset="-128"/>
                </a:defRPr>
              </a:lvl4pPr>
              <a:lvl5pPr marL="2057400" indent="-228600" eaLnBrk="0" hangingPunct="0">
                <a:defRPr sz="3300">
                  <a:solidFill>
                    <a:schemeClr val="tx1"/>
                  </a:solidFill>
                  <a:latin typeface="Arial" charset="0"/>
                  <a:ea typeface="ヒラギノ角ゴ Pro W3" charset="-128"/>
                </a:defRPr>
              </a:lvl5pPr>
              <a:lvl6pPr marL="2514600" indent="-228600" algn="ctr" eaLnBrk="0" fontAlgn="base" hangingPunct="0">
                <a:lnSpc>
                  <a:spcPct val="85000"/>
                </a:lnSpc>
                <a:spcBef>
                  <a:spcPct val="0"/>
                </a:spcBef>
                <a:spcAft>
                  <a:spcPct val="0"/>
                </a:spcAft>
                <a:defRPr sz="3300">
                  <a:solidFill>
                    <a:schemeClr val="tx1"/>
                  </a:solidFill>
                  <a:latin typeface="Arial" charset="0"/>
                  <a:ea typeface="ヒラギノ角ゴ Pro W3" charset="-128"/>
                </a:defRPr>
              </a:lvl6pPr>
              <a:lvl7pPr marL="2971800" indent="-228600" algn="ctr" eaLnBrk="0" fontAlgn="base" hangingPunct="0">
                <a:lnSpc>
                  <a:spcPct val="85000"/>
                </a:lnSpc>
                <a:spcBef>
                  <a:spcPct val="0"/>
                </a:spcBef>
                <a:spcAft>
                  <a:spcPct val="0"/>
                </a:spcAft>
                <a:defRPr sz="3300">
                  <a:solidFill>
                    <a:schemeClr val="tx1"/>
                  </a:solidFill>
                  <a:latin typeface="Arial" charset="0"/>
                  <a:ea typeface="ヒラギノ角ゴ Pro W3" charset="-128"/>
                </a:defRPr>
              </a:lvl7pPr>
              <a:lvl8pPr marL="3429000" indent="-228600" algn="ctr" eaLnBrk="0" fontAlgn="base" hangingPunct="0">
                <a:lnSpc>
                  <a:spcPct val="85000"/>
                </a:lnSpc>
                <a:spcBef>
                  <a:spcPct val="0"/>
                </a:spcBef>
                <a:spcAft>
                  <a:spcPct val="0"/>
                </a:spcAft>
                <a:defRPr sz="3300">
                  <a:solidFill>
                    <a:schemeClr val="tx1"/>
                  </a:solidFill>
                  <a:latin typeface="Arial" charset="0"/>
                  <a:ea typeface="ヒラギノ角ゴ Pro W3" charset="-128"/>
                </a:defRPr>
              </a:lvl8pPr>
              <a:lvl9pPr marL="3886200" indent="-228600" algn="ctr" eaLnBrk="0" fontAlgn="base" hangingPunct="0">
                <a:lnSpc>
                  <a:spcPct val="85000"/>
                </a:lnSpc>
                <a:spcBef>
                  <a:spcPct val="0"/>
                </a:spcBef>
                <a:spcAft>
                  <a:spcPct val="0"/>
                </a:spcAft>
                <a:defRPr sz="3300">
                  <a:solidFill>
                    <a:schemeClr val="tx1"/>
                  </a:solidFill>
                  <a:latin typeface="Arial" charset="0"/>
                  <a:ea typeface="ヒラギノ角ゴ Pro W3" charset="-128"/>
                </a:defRPr>
              </a:lvl9pPr>
            </a:lstStyle>
            <a:p>
              <a:endParaRPr lang="x-none" altLang="x-none" sz="2000">
                <a:solidFill>
                  <a:srgbClr val="FFFFFF"/>
                </a:solidFill>
                <a:latin typeface="Century Gothic" charset="0"/>
              </a:endParaRPr>
            </a:p>
          </p:txBody>
        </p:sp>
        <p:sp>
          <p:nvSpPr>
            <p:cNvPr id="84" name="Rectangle 83"/>
            <p:cNvSpPr>
              <a:spLocks noChangeArrowheads="1"/>
            </p:cNvSpPr>
            <p:nvPr/>
          </p:nvSpPr>
          <p:spPr bwMode="auto">
            <a:xfrm>
              <a:off x="397529" y="579723"/>
              <a:ext cx="119039" cy="119056"/>
            </a:xfrm>
            <a:prstGeom prst="rect">
              <a:avLst/>
            </a:prstGeom>
            <a:solidFill>
              <a:srgbClr val="E49E42"/>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300">
                  <a:solidFill>
                    <a:schemeClr val="tx1"/>
                  </a:solidFill>
                  <a:latin typeface="Arial" charset="0"/>
                  <a:ea typeface="ヒラギノ角ゴ Pro W3" charset="-128"/>
                </a:defRPr>
              </a:lvl1pPr>
              <a:lvl2pPr marL="742950" indent="-285750" eaLnBrk="0" hangingPunct="0">
                <a:defRPr sz="3300">
                  <a:solidFill>
                    <a:schemeClr val="tx1"/>
                  </a:solidFill>
                  <a:latin typeface="Arial" charset="0"/>
                  <a:ea typeface="ヒラギノ角ゴ Pro W3" charset="-128"/>
                </a:defRPr>
              </a:lvl2pPr>
              <a:lvl3pPr marL="1143000" indent="-228600" eaLnBrk="0" hangingPunct="0">
                <a:defRPr sz="3300">
                  <a:solidFill>
                    <a:schemeClr val="tx1"/>
                  </a:solidFill>
                  <a:latin typeface="Arial" charset="0"/>
                  <a:ea typeface="ヒラギノ角ゴ Pro W3" charset="-128"/>
                </a:defRPr>
              </a:lvl3pPr>
              <a:lvl4pPr marL="1600200" indent="-228600" eaLnBrk="0" hangingPunct="0">
                <a:defRPr sz="3300">
                  <a:solidFill>
                    <a:schemeClr val="tx1"/>
                  </a:solidFill>
                  <a:latin typeface="Arial" charset="0"/>
                  <a:ea typeface="ヒラギノ角ゴ Pro W3" charset="-128"/>
                </a:defRPr>
              </a:lvl4pPr>
              <a:lvl5pPr marL="2057400" indent="-228600" eaLnBrk="0" hangingPunct="0">
                <a:defRPr sz="3300">
                  <a:solidFill>
                    <a:schemeClr val="tx1"/>
                  </a:solidFill>
                  <a:latin typeface="Arial" charset="0"/>
                  <a:ea typeface="ヒラギノ角ゴ Pro W3" charset="-128"/>
                </a:defRPr>
              </a:lvl5pPr>
              <a:lvl6pPr marL="2514600" indent="-228600" algn="ctr" eaLnBrk="0" fontAlgn="base" hangingPunct="0">
                <a:lnSpc>
                  <a:spcPct val="85000"/>
                </a:lnSpc>
                <a:spcBef>
                  <a:spcPct val="0"/>
                </a:spcBef>
                <a:spcAft>
                  <a:spcPct val="0"/>
                </a:spcAft>
                <a:defRPr sz="3300">
                  <a:solidFill>
                    <a:schemeClr val="tx1"/>
                  </a:solidFill>
                  <a:latin typeface="Arial" charset="0"/>
                  <a:ea typeface="ヒラギノ角ゴ Pro W3" charset="-128"/>
                </a:defRPr>
              </a:lvl6pPr>
              <a:lvl7pPr marL="2971800" indent="-228600" algn="ctr" eaLnBrk="0" fontAlgn="base" hangingPunct="0">
                <a:lnSpc>
                  <a:spcPct val="85000"/>
                </a:lnSpc>
                <a:spcBef>
                  <a:spcPct val="0"/>
                </a:spcBef>
                <a:spcAft>
                  <a:spcPct val="0"/>
                </a:spcAft>
                <a:defRPr sz="3300">
                  <a:solidFill>
                    <a:schemeClr val="tx1"/>
                  </a:solidFill>
                  <a:latin typeface="Arial" charset="0"/>
                  <a:ea typeface="ヒラギノ角ゴ Pro W3" charset="-128"/>
                </a:defRPr>
              </a:lvl7pPr>
              <a:lvl8pPr marL="3429000" indent="-228600" algn="ctr" eaLnBrk="0" fontAlgn="base" hangingPunct="0">
                <a:lnSpc>
                  <a:spcPct val="85000"/>
                </a:lnSpc>
                <a:spcBef>
                  <a:spcPct val="0"/>
                </a:spcBef>
                <a:spcAft>
                  <a:spcPct val="0"/>
                </a:spcAft>
                <a:defRPr sz="3300">
                  <a:solidFill>
                    <a:schemeClr val="tx1"/>
                  </a:solidFill>
                  <a:latin typeface="Arial" charset="0"/>
                  <a:ea typeface="ヒラギノ角ゴ Pro W3" charset="-128"/>
                </a:defRPr>
              </a:lvl8pPr>
              <a:lvl9pPr marL="3886200" indent="-228600" algn="ctr" eaLnBrk="0" fontAlgn="base" hangingPunct="0">
                <a:lnSpc>
                  <a:spcPct val="85000"/>
                </a:lnSpc>
                <a:spcBef>
                  <a:spcPct val="0"/>
                </a:spcBef>
                <a:spcAft>
                  <a:spcPct val="0"/>
                </a:spcAft>
                <a:defRPr sz="3300">
                  <a:solidFill>
                    <a:schemeClr val="tx1"/>
                  </a:solidFill>
                  <a:latin typeface="Arial" charset="0"/>
                  <a:ea typeface="ヒラギノ角ゴ Pro W3" charset="-128"/>
                </a:defRPr>
              </a:lvl9pPr>
            </a:lstStyle>
            <a:p>
              <a:endParaRPr lang="x-none" altLang="x-none" sz="2000">
                <a:solidFill>
                  <a:srgbClr val="F1A947"/>
                </a:solidFill>
                <a:latin typeface="Century Gothic" charset="0"/>
              </a:endParaRPr>
            </a:p>
          </p:txBody>
        </p:sp>
        <p:sp>
          <p:nvSpPr>
            <p:cNvPr id="85" name="Rectangle 84"/>
            <p:cNvSpPr>
              <a:spLocks noChangeArrowheads="1"/>
            </p:cNvSpPr>
            <p:nvPr/>
          </p:nvSpPr>
          <p:spPr bwMode="auto">
            <a:xfrm>
              <a:off x="397529" y="805137"/>
              <a:ext cx="119039" cy="117469"/>
            </a:xfrm>
            <a:prstGeom prst="rect">
              <a:avLst/>
            </a:prstGeom>
            <a:solidFill>
              <a:srgbClr val="A6FA8C"/>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300">
                  <a:solidFill>
                    <a:schemeClr val="tx1"/>
                  </a:solidFill>
                  <a:latin typeface="Arial" charset="0"/>
                  <a:ea typeface="ヒラギノ角ゴ Pro W3" charset="-128"/>
                </a:defRPr>
              </a:lvl1pPr>
              <a:lvl2pPr marL="742950" indent="-285750" eaLnBrk="0" hangingPunct="0">
                <a:defRPr sz="3300">
                  <a:solidFill>
                    <a:schemeClr val="tx1"/>
                  </a:solidFill>
                  <a:latin typeface="Arial" charset="0"/>
                  <a:ea typeface="ヒラギノ角ゴ Pro W3" charset="-128"/>
                </a:defRPr>
              </a:lvl2pPr>
              <a:lvl3pPr marL="1143000" indent="-228600" eaLnBrk="0" hangingPunct="0">
                <a:defRPr sz="3300">
                  <a:solidFill>
                    <a:schemeClr val="tx1"/>
                  </a:solidFill>
                  <a:latin typeface="Arial" charset="0"/>
                  <a:ea typeface="ヒラギノ角ゴ Pro W3" charset="-128"/>
                </a:defRPr>
              </a:lvl3pPr>
              <a:lvl4pPr marL="1600200" indent="-228600" eaLnBrk="0" hangingPunct="0">
                <a:defRPr sz="3300">
                  <a:solidFill>
                    <a:schemeClr val="tx1"/>
                  </a:solidFill>
                  <a:latin typeface="Arial" charset="0"/>
                  <a:ea typeface="ヒラギノ角ゴ Pro W3" charset="-128"/>
                </a:defRPr>
              </a:lvl4pPr>
              <a:lvl5pPr marL="2057400" indent="-228600" eaLnBrk="0" hangingPunct="0">
                <a:defRPr sz="3300">
                  <a:solidFill>
                    <a:schemeClr val="tx1"/>
                  </a:solidFill>
                  <a:latin typeface="Arial" charset="0"/>
                  <a:ea typeface="ヒラギノ角ゴ Pro W3" charset="-128"/>
                </a:defRPr>
              </a:lvl5pPr>
              <a:lvl6pPr marL="2514600" indent="-228600" algn="ctr" eaLnBrk="0" fontAlgn="base" hangingPunct="0">
                <a:lnSpc>
                  <a:spcPct val="85000"/>
                </a:lnSpc>
                <a:spcBef>
                  <a:spcPct val="0"/>
                </a:spcBef>
                <a:spcAft>
                  <a:spcPct val="0"/>
                </a:spcAft>
                <a:defRPr sz="3300">
                  <a:solidFill>
                    <a:schemeClr val="tx1"/>
                  </a:solidFill>
                  <a:latin typeface="Arial" charset="0"/>
                  <a:ea typeface="ヒラギノ角ゴ Pro W3" charset="-128"/>
                </a:defRPr>
              </a:lvl6pPr>
              <a:lvl7pPr marL="2971800" indent="-228600" algn="ctr" eaLnBrk="0" fontAlgn="base" hangingPunct="0">
                <a:lnSpc>
                  <a:spcPct val="85000"/>
                </a:lnSpc>
                <a:spcBef>
                  <a:spcPct val="0"/>
                </a:spcBef>
                <a:spcAft>
                  <a:spcPct val="0"/>
                </a:spcAft>
                <a:defRPr sz="3300">
                  <a:solidFill>
                    <a:schemeClr val="tx1"/>
                  </a:solidFill>
                  <a:latin typeface="Arial" charset="0"/>
                  <a:ea typeface="ヒラギノ角ゴ Pro W3" charset="-128"/>
                </a:defRPr>
              </a:lvl7pPr>
              <a:lvl8pPr marL="3429000" indent="-228600" algn="ctr" eaLnBrk="0" fontAlgn="base" hangingPunct="0">
                <a:lnSpc>
                  <a:spcPct val="85000"/>
                </a:lnSpc>
                <a:spcBef>
                  <a:spcPct val="0"/>
                </a:spcBef>
                <a:spcAft>
                  <a:spcPct val="0"/>
                </a:spcAft>
                <a:defRPr sz="3300">
                  <a:solidFill>
                    <a:schemeClr val="tx1"/>
                  </a:solidFill>
                  <a:latin typeface="Arial" charset="0"/>
                  <a:ea typeface="ヒラギノ角ゴ Pro W3" charset="-128"/>
                </a:defRPr>
              </a:lvl8pPr>
              <a:lvl9pPr marL="3886200" indent="-228600" algn="ctr" eaLnBrk="0" fontAlgn="base" hangingPunct="0">
                <a:lnSpc>
                  <a:spcPct val="85000"/>
                </a:lnSpc>
                <a:spcBef>
                  <a:spcPct val="0"/>
                </a:spcBef>
                <a:spcAft>
                  <a:spcPct val="0"/>
                </a:spcAft>
                <a:defRPr sz="3300">
                  <a:solidFill>
                    <a:schemeClr val="tx1"/>
                  </a:solidFill>
                  <a:latin typeface="Arial" charset="0"/>
                  <a:ea typeface="ヒラギノ角ゴ Pro W3" charset="-128"/>
                </a:defRPr>
              </a:lvl9pPr>
            </a:lstStyle>
            <a:p>
              <a:endParaRPr lang="x-none" altLang="x-none" sz="2000">
                <a:solidFill>
                  <a:srgbClr val="FFFFFF"/>
                </a:solidFill>
                <a:latin typeface="Century Gothic" charset="0"/>
              </a:endParaRPr>
            </a:p>
          </p:txBody>
        </p:sp>
        <p:sp>
          <p:nvSpPr>
            <p:cNvPr id="86" name="Rectangle 85"/>
            <p:cNvSpPr>
              <a:spLocks noChangeArrowheads="1"/>
            </p:cNvSpPr>
            <p:nvPr/>
          </p:nvSpPr>
          <p:spPr bwMode="auto">
            <a:xfrm>
              <a:off x="397529" y="1028963"/>
              <a:ext cx="119039" cy="119057"/>
            </a:xfrm>
            <a:prstGeom prst="rect">
              <a:avLst/>
            </a:prstGeom>
            <a:solidFill>
              <a:srgbClr val="B6EEFD"/>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defRPr/>
              </a:pPr>
              <a:r>
                <a:rPr lang="en-US" sz="2000" dirty="0">
                  <a:solidFill>
                    <a:prstClr val="white"/>
                  </a:solidFill>
                  <a:latin typeface="Century Gothic"/>
                </a:rPr>
                <a:t>      </a:t>
              </a:r>
            </a:p>
          </p:txBody>
        </p:sp>
        <p:sp>
          <p:nvSpPr>
            <p:cNvPr id="46157" name="TextBox 86"/>
            <p:cNvSpPr txBox="1">
              <a:spLocks noChangeArrowheads="1"/>
            </p:cNvSpPr>
            <p:nvPr/>
          </p:nvSpPr>
          <p:spPr bwMode="auto">
            <a:xfrm>
              <a:off x="475027" y="266700"/>
              <a:ext cx="121129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300">
                  <a:solidFill>
                    <a:schemeClr val="tx1"/>
                  </a:solidFill>
                  <a:latin typeface="Arial" charset="0"/>
                  <a:ea typeface="ヒラギノ角ゴ Pro W3" charset="-128"/>
                </a:defRPr>
              </a:lvl1pPr>
              <a:lvl2pPr marL="742950" indent="-285750" eaLnBrk="0" hangingPunct="0">
                <a:defRPr sz="3300">
                  <a:solidFill>
                    <a:schemeClr val="tx1"/>
                  </a:solidFill>
                  <a:latin typeface="Arial" charset="0"/>
                  <a:ea typeface="ヒラギノ角ゴ Pro W3" charset="-128"/>
                </a:defRPr>
              </a:lvl2pPr>
              <a:lvl3pPr marL="1143000" indent="-228600" eaLnBrk="0" hangingPunct="0">
                <a:defRPr sz="3300">
                  <a:solidFill>
                    <a:schemeClr val="tx1"/>
                  </a:solidFill>
                  <a:latin typeface="Arial" charset="0"/>
                  <a:ea typeface="ヒラギノ角ゴ Pro W3" charset="-128"/>
                </a:defRPr>
              </a:lvl3pPr>
              <a:lvl4pPr marL="1600200" indent="-228600" eaLnBrk="0" hangingPunct="0">
                <a:defRPr sz="3300">
                  <a:solidFill>
                    <a:schemeClr val="tx1"/>
                  </a:solidFill>
                  <a:latin typeface="Arial" charset="0"/>
                  <a:ea typeface="ヒラギノ角ゴ Pro W3" charset="-128"/>
                </a:defRPr>
              </a:lvl4pPr>
              <a:lvl5pPr marL="2057400" indent="-228600" eaLnBrk="0" hangingPunct="0">
                <a:defRPr sz="3300">
                  <a:solidFill>
                    <a:schemeClr val="tx1"/>
                  </a:solidFill>
                  <a:latin typeface="Arial" charset="0"/>
                  <a:ea typeface="ヒラギノ角ゴ Pro W3" charset="-128"/>
                </a:defRPr>
              </a:lvl5pPr>
              <a:lvl6pPr marL="2514600" indent="-228600" algn="ctr" eaLnBrk="0" fontAlgn="base" hangingPunct="0">
                <a:lnSpc>
                  <a:spcPct val="85000"/>
                </a:lnSpc>
                <a:spcBef>
                  <a:spcPct val="0"/>
                </a:spcBef>
                <a:spcAft>
                  <a:spcPct val="0"/>
                </a:spcAft>
                <a:defRPr sz="3300">
                  <a:solidFill>
                    <a:schemeClr val="tx1"/>
                  </a:solidFill>
                  <a:latin typeface="Arial" charset="0"/>
                  <a:ea typeface="ヒラギノ角ゴ Pro W3" charset="-128"/>
                </a:defRPr>
              </a:lvl6pPr>
              <a:lvl7pPr marL="2971800" indent="-228600" algn="ctr" eaLnBrk="0" fontAlgn="base" hangingPunct="0">
                <a:lnSpc>
                  <a:spcPct val="85000"/>
                </a:lnSpc>
                <a:spcBef>
                  <a:spcPct val="0"/>
                </a:spcBef>
                <a:spcAft>
                  <a:spcPct val="0"/>
                </a:spcAft>
                <a:defRPr sz="3300">
                  <a:solidFill>
                    <a:schemeClr val="tx1"/>
                  </a:solidFill>
                  <a:latin typeface="Arial" charset="0"/>
                  <a:ea typeface="ヒラギノ角ゴ Pro W3" charset="-128"/>
                </a:defRPr>
              </a:lvl7pPr>
              <a:lvl8pPr marL="3429000" indent="-228600" algn="ctr" eaLnBrk="0" fontAlgn="base" hangingPunct="0">
                <a:lnSpc>
                  <a:spcPct val="85000"/>
                </a:lnSpc>
                <a:spcBef>
                  <a:spcPct val="0"/>
                </a:spcBef>
                <a:spcAft>
                  <a:spcPct val="0"/>
                </a:spcAft>
                <a:defRPr sz="3300">
                  <a:solidFill>
                    <a:schemeClr val="tx1"/>
                  </a:solidFill>
                  <a:latin typeface="Arial" charset="0"/>
                  <a:ea typeface="ヒラギノ角ゴ Pro W3" charset="-128"/>
                </a:defRPr>
              </a:lvl8pPr>
              <a:lvl9pPr marL="3886200" indent="-228600" algn="ctr" eaLnBrk="0" fontAlgn="base" hangingPunct="0">
                <a:lnSpc>
                  <a:spcPct val="85000"/>
                </a:lnSpc>
                <a:spcBef>
                  <a:spcPct val="0"/>
                </a:spcBef>
                <a:spcAft>
                  <a:spcPct val="0"/>
                </a:spcAft>
                <a:defRPr sz="3300">
                  <a:solidFill>
                    <a:schemeClr val="tx1"/>
                  </a:solidFill>
                  <a:latin typeface="Arial" charset="0"/>
                  <a:ea typeface="ヒラギノ角ゴ Pro W3" charset="-128"/>
                </a:defRPr>
              </a:lvl9pPr>
            </a:lstStyle>
            <a:p>
              <a:r>
                <a:rPr lang="en-US" altLang="x-none" sz="1200">
                  <a:solidFill>
                    <a:srgbClr val="FDFD5F"/>
                  </a:solidFill>
                  <a:latin typeface="Arial Narrow" charset="0"/>
                  <a:ea typeface="ＭＳ Ｐゴシック" charset="-128"/>
                </a:rPr>
                <a:t>(Pre)Formulation</a:t>
              </a:r>
            </a:p>
          </p:txBody>
        </p:sp>
        <p:sp>
          <p:nvSpPr>
            <p:cNvPr id="46158" name="TextBox 87"/>
            <p:cNvSpPr txBox="1">
              <a:spLocks noChangeArrowheads="1"/>
            </p:cNvSpPr>
            <p:nvPr/>
          </p:nvSpPr>
          <p:spPr bwMode="auto">
            <a:xfrm>
              <a:off x="475027" y="492277"/>
              <a:ext cx="112517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300">
                  <a:solidFill>
                    <a:schemeClr val="tx1"/>
                  </a:solidFill>
                  <a:latin typeface="Arial" charset="0"/>
                  <a:ea typeface="ヒラギノ角ゴ Pro W3" charset="-128"/>
                </a:defRPr>
              </a:lvl1pPr>
              <a:lvl2pPr marL="742950" indent="-285750" eaLnBrk="0" hangingPunct="0">
                <a:defRPr sz="3300">
                  <a:solidFill>
                    <a:schemeClr val="tx1"/>
                  </a:solidFill>
                  <a:latin typeface="Arial" charset="0"/>
                  <a:ea typeface="ヒラギノ角ゴ Pro W3" charset="-128"/>
                </a:defRPr>
              </a:lvl2pPr>
              <a:lvl3pPr marL="1143000" indent="-228600" eaLnBrk="0" hangingPunct="0">
                <a:defRPr sz="3300">
                  <a:solidFill>
                    <a:schemeClr val="tx1"/>
                  </a:solidFill>
                  <a:latin typeface="Arial" charset="0"/>
                  <a:ea typeface="ヒラギノ角ゴ Pro W3" charset="-128"/>
                </a:defRPr>
              </a:lvl3pPr>
              <a:lvl4pPr marL="1600200" indent="-228600" eaLnBrk="0" hangingPunct="0">
                <a:defRPr sz="3300">
                  <a:solidFill>
                    <a:schemeClr val="tx1"/>
                  </a:solidFill>
                  <a:latin typeface="Arial" charset="0"/>
                  <a:ea typeface="ヒラギノ角ゴ Pro W3" charset="-128"/>
                </a:defRPr>
              </a:lvl4pPr>
              <a:lvl5pPr marL="2057400" indent="-228600" eaLnBrk="0" hangingPunct="0">
                <a:defRPr sz="3300">
                  <a:solidFill>
                    <a:schemeClr val="tx1"/>
                  </a:solidFill>
                  <a:latin typeface="Arial" charset="0"/>
                  <a:ea typeface="ヒラギノ角ゴ Pro W3" charset="-128"/>
                </a:defRPr>
              </a:lvl5pPr>
              <a:lvl6pPr marL="2514600" indent="-228600" algn="ctr" eaLnBrk="0" fontAlgn="base" hangingPunct="0">
                <a:lnSpc>
                  <a:spcPct val="85000"/>
                </a:lnSpc>
                <a:spcBef>
                  <a:spcPct val="0"/>
                </a:spcBef>
                <a:spcAft>
                  <a:spcPct val="0"/>
                </a:spcAft>
                <a:defRPr sz="3300">
                  <a:solidFill>
                    <a:schemeClr val="tx1"/>
                  </a:solidFill>
                  <a:latin typeface="Arial" charset="0"/>
                  <a:ea typeface="ヒラギノ角ゴ Pro W3" charset="-128"/>
                </a:defRPr>
              </a:lvl6pPr>
              <a:lvl7pPr marL="2971800" indent="-228600" algn="ctr" eaLnBrk="0" fontAlgn="base" hangingPunct="0">
                <a:lnSpc>
                  <a:spcPct val="85000"/>
                </a:lnSpc>
                <a:spcBef>
                  <a:spcPct val="0"/>
                </a:spcBef>
                <a:spcAft>
                  <a:spcPct val="0"/>
                </a:spcAft>
                <a:defRPr sz="3300">
                  <a:solidFill>
                    <a:schemeClr val="tx1"/>
                  </a:solidFill>
                  <a:latin typeface="Arial" charset="0"/>
                  <a:ea typeface="ヒラギノ角ゴ Pro W3" charset="-128"/>
                </a:defRPr>
              </a:lvl7pPr>
              <a:lvl8pPr marL="3429000" indent="-228600" algn="ctr" eaLnBrk="0" fontAlgn="base" hangingPunct="0">
                <a:lnSpc>
                  <a:spcPct val="85000"/>
                </a:lnSpc>
                <a:spcBef>
                  <a:spcPct val="0"/>
                </a:spcBef>
                <a:spcAft>
                  <a:spcPct val="0"/>
                </a:spcAft>
                <a:defRPr sz="3300">
                  <a:solidFill>
                    <a:schemeClr val="tx1"/>
                  </a:solidFill>
                  <a:latin typeface="Arial" charset="0"/>
                  <a:ea typeface="ヒラギノ角ゴ Pro W3" charset="-128"/>
                </a:defRPr>
              </a:lvl8pPr>
              <a:lvl9pPr marL="3886200" indent="-228600" algn="ctr" eaLnBrk="0" fontAlgn="base" hangingPunct="0">
                <a:lnSpc>
                  <a:spcPct val="85000"/>
                </a:lnSpc>
                <a:spcBef>
                  <a:spcPct val="0"/>
                </a:spcBef>
                <a:spcAft>
                  <a:spcPct val="0"/>
                </a:spcAft>
                <a:defRPr sz="3300">
                  <a:solidFill>
                    <a:schemeClr val="tx1"/>
                  </a:solidFill>
                  <a:latin typeface="Arial" charset="0"/>
                  <a:ea typeface="ヒラギノ角ゴ Pro W3" charset="-128"/>
                </a:defRPr>
              </a:lvl9pPr>
            </a:lstStyle>
            <a:p>
              <a:r>
                <a:rPr lang="en-US" altLang="x-none" sz="1200">
                  <a:solidFill>
                    <a:srgbClr val="F1A947"/>
                  </a:solidFill>
                  <a:latin typeface="Arial Narrow" charset="0"/>
                  <a:ea typeface="ＭＳ Ｐゴシック" charset="-128"/>
                </a:rPr>
                <a:t>Implementation</a:t>
              </a:r>
            </a:p>
          </p:txBody>
        </p:sp>
        <p:sp>
          <p:nvSpPr>
            <p:cNvPr id="46159" name="TextBox 88"/>
            <p:cNvSpPr txBox="1">
              <a:spLocks noChangeArrowheads="1"/>
            </p:cNvSpPr>
            <p:nvPr/>
          </p:nvSpPr>
          <p:spPr bwMode="auto">
            <a:xfrm>
              <a:off x="475027" y="717854"/>
              <a:ext cx="102357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300">
                  <a:solidFill>
                    <a:schemeClr val="tx1"/>
                  </a:solidFill>
                  <a:latin typeface="Arial" charset="0"/>
                  <a:ea typeface="ヒラギノ角ゴ Pro W3" charset="-128"/>
                </a:defRPr>
              </a:lvl1pPr>
              <a:lvl2pPr marL="742950" indent="-285750" eaLnBrk="0" hangingPunct="0">
                <a:defRPr sz="3300">
                  <a:solidFill>
                    <a:schemeClr val="tx1"/>
                  </a:solidFill>
                  <a:latin typeface="Arial" charset="0"/>
                  <a:ea typeface="ヒラギノ角ゴ Pro W3" charset="-128"/>
                </a:defRPr>
              </a:lvl2pPr>
              <a:lvl3pPr marL="1143000" indent="-228600" eaLnBrk="0" hangingPunct="0">
                <a:defRPr sz="3300">
                  <a:solidFill>
                    <a:schemeClr val="tx1"/>
                  </a:solidFill>
                  <a:latin typeface="Arial" charset="0"/>
                  <a:ea typeface="ヒラギノ角ゴ Pro W3" charset="-128"/>
                </a:defRPr>
              </a:lvl3pPr>
              <a:lvl4pPr marL="1600200" indent="-228600" eaLnBrk="0" hangingPunct="0">
                <a:defRPr sz="3300">
                  <a:solidFill>
                    <a:schemeClr val="tx1"/>
                  </a:solidFill>
                  <a:latin typeface="Arial" charset="0"/>
                  <a:ea typeface="ヒラギノ角ゴ Pro W3" charset="-128"/>
                </a:defRPr>
              </a:lvl4pPr>
              <a:lvl5pPr marL="2057400" indent="-228600" eaLnBrk="0" hangingPunct="0">
                <a:defRPr sz="3300">
                  <a:solidFill>
                    <a:schemeClr val="tx1"/>
                  </a:solidFill>
                  <a:latin typeface="Arial" charset="0"/>
                  <a:ea typeface="ヒラギノ角ゴ Pro W3" charset="-128"/>
                </a:defRPr>
              </a:lvl5pPr>
              <a:lvl6pPr marL="2514600" indent="-228600" algn="ctr" eaLnBrk="0" fontAlgn="base" hangingPunct="0">
                <a:lnSpc>
                  <a:spcPct val="85000"/>
                </a:lnSpc>
                <a:spcBef>
                  <a:spcPct val="0"/>
                </a:spcBef>
                <a:spcAft>
                  <a:spcPct val="0"/>
                </a:spcAft>
                <a:defRPr sz="3300">
                  <a:solidFill>
                    <a:schemeClr val="tx1"/>
                  </a:solidFill>
                  <a:latin typeface="Arial" charset="0"/>
                  <a:ea typeface="ヒラギノ角ゴ Pro W3" charset="-128"/>
                </a:defRPr>
              </a:lvl6pPr>
              <a:lvl7pPr marL="2971800" indent="-228600" algn="ctr" eaLnBrk="0" fontAlgn="base" hangingPunct="0">
                <a:lnSpc>
                  <a:spcPct val="85000"/>
                </a:lnSpc>
                <a:spcBef>
                  <a:spcPct val="0"/>
                </a:spcBef>
                <a:spcAft>
                  <a:spcPct val="0"/>
                </a:spcAft>
                <a:defRPr sz="3300">
                  <a:solidFill>
                    <a:schemeClr val="tx1"/>
                  </a:solidFill>
                  <a:latin typeface="Arial" charset="0"/>
                  <a:ea typeface="ヒラギノ角ゴ Pro W3" charset="-128"/>
                </a:defRPr>
              </a:lvl7pPr>
              <a:lvl8pPr marL="3429000" indent="-228600" algn="ctr" eaLnBrk="0" fontAlgn="base" hangingPunct="0">
                <a:lnSpc>
                  <a:spcPct val="85000"/>
                </a:lnSpc>
                <a:spcBef>
                  <a:spcPct val="0"/>
                </a:spcBef>
                <a:spcAft>
                  <a:spcPct val="0"/>
                </a:spcAft>
                <a:defRPr sz="3300">
                  <a:solidFill>
                    <a:schemeClr val="tx1"/>
                  </a:solidFill>
                  <a:latin typeface="Arial" charset="0"/>
                  <a:ea typeface="ヒラギノ角ゴ Pro W3" charset="-128"/>
                </a:defRPr>
              </a:lvl8pPr>
              <a:lvl9pPr marL="3886200" indent="-228600" algn="ctr" eaLnBrk="0" fontAlgn="base" hangingPunct="0">
                <a:lnSpc>
                  <a:spcPct val="85000"/>
                </a:lnSpc>
                <a:spcBef>
                  <a:spcPct val="0"/>
                </a:spcBef>
                <a:spcAft>
                  <a:spcPct val="0"/>
                </a:spcAft>
                <a:defRPr sz="3300">
                  <a:solidFill>
                    <a:schemeClr val="tx1"/>
                  </a:solidFill>
                  <a:latin typeface="Arial" charset="0"/>
                  <a:ea typeface="ヒラギノ角ゴ Pro W3" charset="-128"/>
                </a:defRPr>
              </a:lvl9pPr>
            </a:lstStyle>
            <a:p>
              <a:r>
                <a:rPr lang="en-US" altLang="x-none" sz="1200">
                  <a:solidFill>
                    <a:srgbClr val="A6FA8C"/>
                  </a:solidFill>
                  <a:latin typeface="Arial Narrow" charset="0"/>
                  <a:ea typeface="ＭＳ Ｐゴシック" charset="-128"/>
                </a:rPr>
                <a:t>Primary Ops</a:t>
              </a:r>
            </a:p>
          </p:txBody>
        </p:sp>
        <p:sp>
          <p:nvSpPr>
            <p:cNvPr id="46160" name="TextBox 89"/>
            <p:cNvSpPr txBox="1">
              <a:spLocks noChangeArrowheads="1"/>
            </p:cNvSpPr>
            <p:nvPr/>
          </p:nvSpPr>
          <p:spPr bwMode="auto">
            <a:xfrm>
              <a:off x="475027" y="943430"/>
              <a:ext cx="102357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300">
                  <a:solidFill>
                    <a:schemeClr val="tx1"/>
                  </a:solidFill>
                  <a:latin typeface="Arial" charset="0"/>
                  <a:ea typeface="ヒラギノ角ゴ Pro W3" charset="-128"/>
                </a:defRPr>
              </a:lvl1pPr>
              <a:lvl2pPr marL="742950" indent="-285750" eaLnBrk="0" hangingPunct="0">
                <a:defRPr sz="3300">
                  <a:solidFill>
                    <a:schemeClr val="tx1"/>
                  </a:solidFill>
                  <a:latin typeface="Arial" charset="0"/>
                  <a:ea typeface="ヒラギノ角ゴ Pro W3" charset="-128"/>
                </a:defRPr>
              </a:lvl2pPr>
              <a:lvl3pPr marL="1143000" indent="-228600" eaLnBrk="0" hangingPunct="0">
                <a:defRPr sz="3300">
                  <a:solidFill>
                    <a:schemeClr val="tx1"/>
                  </a:solidFill>
                  <a:latin typeface="Arial" charset="0"/>
                  <a:ea typeface="ヒラギノ角ゴ Pro W3" charset="-128"/>
                </a:defRPr>
              </a:lvl3pPr>
              <a:lvl4pPr marL="1600200" indent="-228600" eaLnBrk="0" hangingPunct="0">
                <a:defRPr sz="3300">
                  <a:solidFill>
                    <a:schemeClr val="tx1"/>
                  </a:solidFill>
                  <a:latin typeface="Arial" charset="0"/>
                  <a:ea typeface="ヒラギノ角ゴ Pro W3" charset="-128"/>
                </a:defRPr>
              </a:lvl4pPr>
              <a:lvl5pPr marL="2057400" indent="-228600" eaLnBrk="0" hangingPunct="0">
                <a:defRPr sz="3300">
                  <a:solidFill>
                    <a:schemeClr val="tx1"/>
                  </a:solidFill>
                  <a:latin typeface="Arial" charset="0"/>
                  <a:ea typeface="ヒラギノ角ゴ Pro W3" charset="-128"/>
                </a:defRPr>
              </a:lvl5pPr>
              <a:lvl6pPr marL="2514600" indent="-228600" algn="ctr" eaLnBrk="0" fontAlgn="base" hangingPunct="0">
                <a:lnSpc>
                  <a:spcPct val="85000"/>
                </a:lnSpc>
                <a:spcBef>
                  <a:spcPct val="0"/>
                </a:spcBef>
                <a:spcAft>
                  <a:spcPct val="0"/>
                </a:spcAft>
                <a:defRPr sz="3300">
                  <a:solidFill>
                    <a:schemeClr val="tx1"/>
                  </a:solidFill>
                  <a:latin typeface="Arial" charset="0"/>
                  <a:ea typeface="ヒラギノ角ゴ Pro W3" charset="-128"/>
                </a:defRPr>
              </a:lvl6pPr>
              <a:lvl7pPr marL="2971800" indent="-228600" algn="ctr" eaLnBrk="0" fontAlgn="base" hangingPunct="0">
                <a:lnSpc>
                  <a:spcPct val="85000"/>
                </a:lnSpc>
                <a:spcBef>
                  <a:spcPct val="0"/>
                </a:spcBef>
                <a:spcAft>
                  <a:spcPct val="0"/>
                </a:spcAft>
                <a:defRPr sz="3300">
                  <a:solidFill>
                    <a:schemeClr val="tx1"/>
                  </a:solidFill>
                  <a:latin typeface="Arial" charset="0"/>
                  <a:ea typeface="ヒラギノ角ゴ Pro W3" charset="-128"/>
                </a:defRPr>
              </a:lvl7pPr>
              <a:lvl8pPr marL="3429000" indent="-228600" algn="ctr" eaLnBrk="0" fontAlgn="base" hangingPunct="0">
                <a:lnSpc>
                  <a:spcPct val="85000"/>
                </a:lnSpc>
                <a:spcBef>
                  <a:spcPct val="0"/>
                </a:spcBef>
                <a:spcAft>
                  <a:spcPct val="0"/>
                </a:spcAft>
                <a:defRPr sz="3300">
                  <a:solidFill>
                    <a:schemeClr val="tx1"/>
                  </a:solidFill>
                  <a:latin typeface="Arial" charset="0"/>
                  <a:ea typeface="ヒラギノ角ゴ Pro W3" charset="-128"/>
                </a:defRPr>
              </a:lvl8pPr>
              <a:lvl9pPr marL="3886200" indent="-228600" algn="ctr" eaLnBrk="0" fontAlgn="base" hangingPunct="0">
                <a:lnSpc>
                  <a:spcPct val="85000"/>
                </a:lnSpc>
                <a:spcBef>
                  <a:spcPct val="0"/>
                </a:spcBef>
                <a:spcAft>
                  <a:spcPct val="0"/>
                </a:spcAft>
                <a:defRPr sz="3300">
                  <a:solidFill>
                    <a:schemeClr val="tx1"/>
                  </a:solidFill>
                  <a:latin typeface="Arial" charset="0"/>
                  <a:ea typeface="ヒラギノ角ゴ Pro W3" charset="-128"/>
                </a:defRPr>
              </a:lvl9pPr>
            </a:lstStyle>
            <a:p>
              <a:r>
                <a:rPr lang="en-US" altLang="x-none" sz="1200">
                  <a:solidFill>
                    <a:srgbClr val="B6EEFD"/>
                  </a:solidFill>
                  <a:latin typeface="Arial Narrow" charset="0"/>
                  <a:ea typeface="ＭＳ Ｐゴシック" charset="-128"/>
                </a:rPr>
                <a:t>Extended Ops</a:t>
              </a:r>
            </a:p>
          </p:txBody>
        </p:sp>
      </p:grpSp>
      <p:sp>
        <p:nvSpPr>
          <p:cNvPr id="46138" name="TextBox 90"/>
          <p:cNvSpPr txBox="1">
            <a:spLocks noChangeArrowheads="1"/>
          </p:cNvSpPr>
          <p:nvPr/>
        </p:nvSpPr>
        <p:spPr bwMode="auto">
          <a:xfrm>
            <a:off x="3375026" y="2212193"/>
            <a:ext cx="2540000" cy="1621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300">
                <a:solidFill>
                  <a:schemeClr val="tx1"/>
                </a:solidFill>
                <a:latin typeface="Arial" charset="0"/>
                <a:ea typeface="ヒラギノ角ゴ Pro W3" charset="-128"/>
              </a:defRPr>
            </a:lvl1pPr>
            <a:lvl2pPr marL="742950" indent="-285750" eaLnBrk="0" hangingPunct="0">
              <a:defRPr sz="3300">
                <a:solidFill>
                  <a:schemeClr val="tx1"/>
                </a:solidFill>
                <a:latin typeface="Arial" charset="0"/>
                <a:ea typeface="ヒラギノ角ゴ Pro W3" charset="-128"/>
              </a:defRPr>
            </a:lvl2pPr>
            <a:lvl3pPr marL="1143000" indent="-228600" eaLnBrk="0" hangingPunct="0">
              <a:defRPr sz="3300">
                <a:solidFill>
                  <a:schemeClr val="tx1"/>
                </a:solidFill>
                <a:latin typeface="Arial" charset="0"/>
                <a:ea typeface="ヒラギノ角ゴ Pro W3" charset="-128"/>
              </a:defRPr>
            </a:lvl3pPr>
            <a:lvl4pPr marL="1600200" indent="-228600" eaLnBrk="0" hangingPunct="0">
              <a:defRPr sz="3300">
                <a:solidFill>
                  <a:schemeClr val="tx1"/>
                </a:solidFill>
                <a:latin typeface="Arial" charset="0"/>
                <a:ea typeface="ヒラギノ角ゴ Pro W3" charset="-128"/>
              </a:defRPr>
            </a:lvl4pPr>
            <a:lvl5pPr marL="2057400" indent="-228600" eaLnBrk="0" hangingPunct="0">
              <a:defRPr sz="3300">
                <a:solidFill>
                  <a:schemeClr val="tx1"/>
                </a:solidFill>
                <a:latin typeface="Arial" charset="0"/>
                <a:ea typeface="ヒラギノ角ゴ Pro W3" charset="-128"/>
              </a:defRPr>
            </a:lvl5pPr>
            <a:lvl6pPr marL="2514600" indent="-228600" algn="ctr" eaLnBrk="0" fontAlgn="base" hangingPunct="0">
              <a:lnSpc>
                <a:spcPct val="85000"/>
              </a:lnSpc>
              <a:spcBef>
                <a:spcPct val="0"/>
              </a:spcBef>
              <a:spcAft>
                <a:spcPct val="0"/>
              </a:spcAft>
              <a:defRPr sz="3300">
                <a:solidFill>
                  <a:schemeClr val="tx1"/>
                </a:solidFill>
                <a:latin typeface="Arial" charset="0"/>
                <a:ea typeface="ヒラギノ角ゴ Pro W3" charset="-128"/>
              </a:defRPr>
            </a:lvl6pPr>
            <a:lvl7pPr marL="2971800" indent="-228600" algn="ctr" eaLnBrk="0" fontAlgn="base" hangingPunct="0">
              <a:lnSpc>
                <a:spcPct val="85000"/>
              </a:lnSpc>
              <a:spcBef>
                <a:spcPct val="0"/>
              </a:spcBef>
              <a:spcAft>
                <a:spcPct val="0"/>
              </a:spcAft>
              <a:defRPr sz="3300">
                <a:solidFill>
                  <a:schemeClr val="tx1"/>
                </a:solidFill>
                <a:latin typeface="Arial" charset="0"/>
                <a:ea typeface="ヒラギノ角ゴ Pro W3" charset="-128"/>
              </a:defRPr>
            </a:lvl7pPr>
            <a:lvl8pPr marL="3429000" indent="-228600" algn="ctr" eaLnBrk="0" fontAlgn="base" hangingPunct="0">
              <a:lnSpc>
                <a:spcPct val="85000"/>
              </a:lnSpc>
              <a:spcBef>
                <a:spcPct val="0"/>
              </a:spcBef>
              <a:spcAft>
                <a:spcPct val="0"/>
              </a:spcAft>
              <a:defRPr sz="3300">
                <a:solidFill>
                  <a:schemeClr val="tx1"/>
                </a:solidFill>
                <a:latin typeface="Arial" charset="0"/>
                <a:ea typeface="ヒラギノ角ゴ Pro W3" charset="-128"/>
              </a:defRPr>
            </a:lvl8pPr>
            <a:lvl9pPr marL="3886200" indent="-228600" algn="ctr" eaLnBrk="0" fontAlgn="base" hangingPunct="0">
              <a:lnSpc>
                <a:spcPct val="85000"/>
              </a:lnSpc>
              <a:spcBef>
                <a:spcPct val="0"/>
              </a:spcBef>
              <a:spcAft>
                <a:spcPct val="0"/>
              </a:spcAft>
              <a:defRPr sz="3300">
                <a:solidFill>
                  <a:schemeClr val="tx1"/>
                </a:solidFill>
                <a:latin typeface="Arial" charset="0"/>
                <a:ea typeface="ヒラギノ角ゴ Pro W3" charset="-128"/>
              </a:defRPr>
            </a:lvl9pPr>
          </a:lstStyle>
          <a:p>
            <a:pPr>
              <a:lnSpc>
                <a:spcPct val="50000"/>
              </a:lnSpc>
            </a:pPr>
            <a:r>
              <a:rPr lang="en-US" altLang="x-none" sz="1400" dirty="0">
                <a:solidFill>
                  <a:srgbClr val="FFFFFF"/>
                </a:solidFill>
                <a:latin typeface="Arial Narrow" charset="0"/>
                <a:ea typeface="ＭＳ Ｐゴシック" charset="-128"/>
              </a:rPr>
              <a:t>Earth Science Instruments on ISS:</a:t>
            </a:r>
          </a:p>
          <a:p>
            <a:pPr>
              <a:lnSpc>
                <a:spcPct val="110000"/>
              </a:lnSpc>
            </a:pPr>
            <a:r>
              <a:rPr lang="en-US" altLang="x-none" sz="1200" dirty="0">
                <a:solidFill>
                  <a:srgbClr val="9AFFA1"/>
                </a:solidFill>
                <a:latin typeface="Arial Narrow" charset="0"/>
                <a:ea typeface="ＭＳ Ｐゴシック" charset="-128"/>
              </a:rPr>
              <a:t>CATS, </a:t>
            </a:r>
            <a:r>
              <a:rPr lang="en-US" altLang="x-none" sz="1200" dirty="0">
                <a:solidFill>
                  <a:srgbClr val="FF0000"/>
                </a:solidFill>
                <a:latin typeface="Arial Narrow" charset="0"/>
                <a:ea typeface="ＭＳ Ｐゴシック" charset="-128"/>
              </a:rPr>
              <a:t>(2020)</a:t>
            </a:r>
            <a:endParaRPr lang="en-US" altLang="x-none" sz="1200" dirty="0">
              <a:solidFill>
                <a:srgbClr val="9AFFA1"/>
              </a:solidFill>
              <a:latin typeface="Arial Narrow" charset="0"/>
              <a:ea typeface="ＭＳ Ｐゴシック" charset="-128"/>
            </a:endParaRPr>
          </a:p>
          <a:p>
            <a:pPr>
              <a:lnSpc>
                <a:spcPct val="110000"/>
              </a:lnSpc>
            </a:pPr>
            <a:r>
              <a:rPr lang="en-US" altLang="x-none" sz="1200" dirty="0">
                <a:solidFill>
                  <a:srgbClr val="F1A947"/>
                </a:solidFill>
                <a:latin typeface="Arial Narrow" charset="0"/>
                <a:ea typeface="ＭＳ Ｐゴシック" charset="-128"/>
              </a:rPr>
              <a:t>LIS, </a:t>
            </a:r>
            <a:r>
              <a:rPr lang="en-US" altLang="x-none" sz="1200" dirty="0">
                <a:solidFill>
                  <a:srgbClr val="FF0000"/>
                </a:solidFill>
                <a:latin typeface="Arial Narrow" charset="0"/>
                <a:ea typeface="ＭＳ Ｐゴシック" charset="-128"/>
              </a:rPr>
              <a:t>(2017)</a:t>
            </a:r>
            <a:r>
              <a:rPr lang="en-US" altLang="x-none" sz="1200" dirty="0">
                <a:solidFill>
                  <a:srgbClr val="F1A947"/>
                </a:solidFill>
                <a:latin typeface="Arial Narrow" charset="0"/>
                <a:ea typeface="ＭＳ Ｐゴシック" charset="-128"/>
              </a:rPr>
              <a:t> </a:t>
            </a:r>
          </a:p>
          <a:p>
            <a:pPr>
              <a:lnSpc>
                <a:spcPct val="110000"/>
              </a:lnSpc>
            </a:pPr>
            <a:r>
              <a:rPr lang="en-US" altLang="x-none" sz="1200" dirty="0">
                <a:solidFill>
                  <a:srgbClr val="F1A947"/>
                </a:solidFill>
                <a:latin typeface="Arial Narrow" charset="0"/>
                <a:ea typeface="ＭＳ Ｐゴシック" charset="-128"/>
              </a:rPr>
              <a:t>SAGE III, </a:t>
            </a:r>
            <a:r>
              <a:rPr lang="en-US" altLang="x-none" sz="1200" dirty="0">
                <a:solidFill>
                  <a:srgbClr val="FF0000"/>
                </a:solidFill>
                <a:latin typeface="Arial Narrow" charset="0"/>
                <a:ea typeface="ＭＳ Ｐゴシック" charset="-128"/>
              </a:rPr>
              <a:t>(2017)</a:t>
            </a:r>
            <a:endParaRPr lang="en-US" altLang="x-none" sz="1200" dirty="0">
              <a:solidFill>
                <a:srgbClr val="F1A947"/>
              </a:solidFill>
              <a:latin typeface="Arial Narrow" charset="0"/>
              <a:ea typeface="ＭＳ Ｐゴシック" charset="-128"/>
            </a:endParaRPr>
          </a:p>
          <a:p>
            <a:pPr>
              <a:lnSpc>
                <a:spcPct val="110000"/>
              </a:lnSpc>
            </a:pPr>
            <a:r>
              <a:rPr lang="en-US" altLang="x-none" sz="1200" dirty="0">
                <a:solidFill>
                  <a:srgbClr val="F1A947"/>
                </a:solidFill>
                <a:latin typeface="Arial Narrow" charset="0"/>
                <a:ea typeface="ＭＳ Ｐゴシック" charset="-128"/>
              </a:rPr>
              <a:t>TSIS-1, </a:t>
            </a:r>
            <a:r>
              <a:rPr lang="en-US" altLang="x-none" sz="1200" i="1" dirty="0">
                <a:solidFill>
                  <a:srgbClr val="FF0000"/>
                </a:solidFill>
                <a:latin typeface="Arial Narrow" charset="0"/>
                <a:ea typeface="ＭＳ Ｐゴシック" charset="-128"/>
              </a:rPr>
              <a:t>(2018)</a:t>
            </a:r>
            <a:endParaRPr lang="en-US" altLang="x-none" sz="1200" i="1" dirty="0">
              <a:solidFill>
                <a:srgbClr val="F1A947"/>
              </a:solidFill>
              <a:latin typeface="Arial Narrow" charset="0"/>
              <a:ea typeface="ＭＳ Ｐゴシック" charset="-128"/>
            </a:endParaRPr>
          </a:p>
          <a:p>
            <a:pPr>
              <a:lnSpc>
                <a:spcPct val="110000"/>
              </a:lnSpc>
            </a:pPr>
            <a:r>
              <a:rPr lang="en-US" altLang="x-none" sz="1200" dirty="0">
                <a:solidFill>
                  <a:srgbClr val="F1A947"/>
                </a:solidFill>
                <a:latin typeface="Arial Narrow" charset="0"/>
                <a:ea typeface="ＭＳ Ｐゴシック" charset="-128"/>
              </a:rPr>
              <a:t>ECOSTRESS</a:t>
            </a:r>
            <a:r>
              <a:rPr lang="en-US" altLang="x-none" sz="1200" dirty="0">
                <a:solidFill>
                  <a:srgbClr val="E49E42"/>
                </a:solidFill>
                <a:latin typeface="Arial Narrow" charset="0"/>
                <a:ea typeface="ＭＳ Ｐゴシック" charset="-128"/>
              </a:rPr>
              <a:t>, </a:t>
            </a:r>
            <a:r>
              <a:rPr lang="en-US" altLang="x-none" sz="1200" i="1" dirty="0">
                <a:solidFill>
                  <a:srgbClr val="FF0000"/>
                </a:solidFill>
                <a:latin typeface="Arial Narrow" charset="0"/>
                <a:ea typeface="ＭＳ Ｐゴシック" charset="-128"/>
              </a:rPr>
              <a:t>(2018)</a:t>
            </a:r>
            <a:endParaRPr lang="en-US" altLang="x-none" sz="1200" i="1" dirty="0">
              <a:solidFill>
                <a:srgbClr val="E49E42"/>
              </a:solidFill>
              <a:latin typeface="Arial Narrow" charset="0"/>
              <a:ea typeface="ＭＳ Ｐゴシック" charset="-128"/>
            </a:endParaRPr>
          </a:p>
          <a:p>
            <a:pPr>
              <a:lnSpc>
                <a:spcPct val="110000"/>
              </a:lnSpc>
            </a:pPr>
            <a:r>
              <a:rPr lang="en-US" altLang="x-none" sz="1200" dirty="0">
                <a:solidFill>
                  <a:srgbClr val="D58B3F"/>
                </a:solidFill>
                <a:latin typeface="Arial Narrow" charset="0"/>
                <a:ea typeface="ＭＳ Ｐゴシック" charset="-128"/>
              </a:rPr>
              <a:t>GEDI</a:t>
            </a:r>
            <a:r>
              <a:rPr lang="en-US" altLang="x-none" sz="1200" dirty="0">
                <a:solidFill>
                  <a:srgbClr val="FFFF00"/>
                </a:solidFill>
                <a:latin typeface="Arial Narrow" charset="0"/>
                <a:ea typeface="ＭＳ Ｐゴシック" charset="-128"/>
              </a:rPr>
              <a:t>,</a:t>
            </a:r>
            <a:r>
              <a:rPr lang="en-US" altLang="x-none" sz="1200" dirty="0">
                <a:solidFill>
                  <a:srgbClr val="F1A947"/>
                </a:solidFill>
                <a:latin typeface="Arial Narrow" charset="0"/>
                <a:ea typeface="ＭＳ Ｐゴシック" charset="-128"/>
              </a:rPr>
              <a:t> </a:t>
            </a:r>
            <a:r>
              <a:rPr lang="en-US" altLang="x-none" sz="1200" i="1" dirty="0">
                <a:solidFill>
                  <a:srgbClr val="FF0000"/>
                </a:solidFill>
                <a:latin typeface="Arial Narrow" charset="0"/>
                <a:ea typeface="ＭＳ Ｐゴシック" charset="-128"/>
              </a:rPr>
              <a:t>(2019)</a:t>
            </a:r>
            <a:endParaRPr lang="en-US" altLang="x-none" sz="1200" i="1" dirty="0">
              <a:solidFill>
                <a:srgbClr val="F1A947"/>
              </a:solidFill>
              <a:latin typeface="Arial Narrow" charset="0"/>
              <a:ea typeface="ＭＳ Ｐゴシック" charset="-128"/>
            </a:endParaRPr>
          </a:p>
          <a:p>
            <a:pPr>
              <a:lnSpc>
                <a:spcPct val="110000"/>
              </a:lnSpc>
            </a:pPr>
            <a:r>
              <a:rPr lang="en-US" altLang="x-none" sz="1200" dirty="0" smtClean="0">
                <a:solidFill>
                  <a:srgbClr val="F5E952"/>
                </a:solidFill>
                <a:latin typeface="Arial Narrow" charset="0"/>
                <a:ea typeface="ＭＳ Ｐゴシック" charset="-128"/>
              </a:rPr>
              <a:t>TSIS-2 </a:t>
            </a:r>
            <a:r>
              <a:rPr lang="en-US" altLang="x-none" sz="1200" i="1" dirty="0">
                <a:solidFill>
                  <a:srgbClr val="FF0000"/>
                </a:solidFill>
                <a:latin typeface="Arial Narrow" charset="0"/>
                <a:ea typeface="ＭＳ Ｐゴシック" charset="-128"/>
              </a:rPr>
              <a:t>(2020)</a:t>
            </a:r>
            <a:endParaRPr lang="en-US" altLang="x-none" sz="1200" i="1" dirty="0">
              <a:solidFill>
                <a:srgbClr val="A6FA8C"/>
              </a:solidFill>
              <a:latin typeface="Arial Narrow" charset="0"/>
              <a:ea typeface="ＭＳ Ｐゴシック" charset="-128"/>
            </a:endParaRPr>
          </a:p>
        </p:txBody>
      </p:sp>
      <p:sp>
        <p:nvSpPr>
          <p:cNvPr id="46139" name="TextBox 91"/>
          <p:cNvSpPr txBox="1">
            <a:spLocks noChangeArrowheads="1"/>
          </p:cNvSpPr>
          <p:nvPr/>
        </p:nvSpPr>
        <p:spPr bwMode="auto">
          <a:xfrm>
            <a:off x="3375027" y="1872469"/>
            <a:ext cx="1979613"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300">
                <a:solidFill>
                  <a:schemeClr val="tx1"/>
                </a:solidFill>
                <a:latin typeface="Arial" charset="0"/>
                <a:ea typeface="ヒラギノ角ゴ Pro W3" charset="-128"/>
              </a:defRPr>
            </a:lvl1pPr>
            <a:lvl2pPr marL="742950" indent="-285750" eaLnBrk="0" hangingPunct="0">
              <a:defRPr sz="3300">
                <a:solidFill>
                  <a:schemeClr val="tx1"/>
                </a:solidFill>
                <a:latin typeface="Arial" charset="0"/>
                <a:ea typeface="ヒラギノ角ゴ Pro W3" charset="-128"/>
              </a:defRPr>
            </a:lvl2pPr>
            <a:lvl3pPr marL="1143000" indent="-228600" eaLnBrk="0" hangingPunct="0">
              <a:defRPr sz="3300">
                <a:solidFill>
                  <a:schemeClr val="tx1"/>
                </a:solidFill>
                <a:latin typeface="Arial" charset="0"/>
                <a:ea typeface="ヒラギノ角ゴ Pro W3" charset="-128"/>
              </a:defRPr>
            </a:lvl3pPr>
            <a:lvl4pPr marL="1600200" indent="-228600" eaLnBrk="0" hangingPunct="0">
              <a:defRPr sz="3300">
                <a:solidFill>
                  <a:schemeClr val="tx1"/>
                </a:solidFill>
                <a:latin typeface="Arial" charset="0"/>
                <a:ea typeface="ヒラギノ角ゴ Pro W3" charset="-128"/>
              </a:defRPr>
            </a:lvl4pPr>
            <a:lvl5pPr marL="2057400" indent="-228600" eaLnBrk="0" hangingPunct="0">
              <a:defRPr sz="3300">
                <a:solidFill>
                  <a:schemeClr val="tx1"/>
                </a:solidFill>
                <a:latin typeface="Arial" charset="0"/>
                <a:ea typeface="ヒラギノ角ゴ Pro W3" charset="-128"/>
              </a:defRPr>
            </a:lvl5pPr>
            <a:lvl6pPr marL="2514600" indent="-228600" algn="ctr" eaLnBrk="0" fontAlgn="base" hangingPunct="0">
              <a:lnSpc>
                <a:spcPct val="85000"/>
              </a:lnSpc>
              <a:spcBef>
                <a:spcPct val="0"/>
              </a:spcBef>
              <a:spcAft>
                <a:spcPct val="0"/>
              </a:spcAft>
              <a:defRPr sz="3300">
                <a:solidFill>
                  <a:schemeClr val="tx1"/>
                </a:solidFill>
                <a:latin typeface="Arial" charset="0"/>
                <a:ea typeface="ヒラギノ角ゴ Pro W3" charset="-128"/>
              </a:defRPr>
            </a:lvl6pPr>
            <a:lvl7pPr marL="2971800" indent="-228600" algn="ctr" eaLnBrk="0" fontAlgn="base" hangingPunct="0">
              <a:lnSpc>
                <a:spcPct val="85000"/>
              </a:lnSpc>
              <a:spcBef>
                <a:spcPct val="0"/>
              </a:spcBef>
              <a:spcAft>
                <a:spcPct val="0"/>
              </a:spcAft>
              <a:defRPr sz="3300">
                <a:solidFill>
                  <a:schemeClr val="tx1"/>
                </a:solidFill>
                <a:latin typeface="Arial" charset="0"/>
                <a:ea typeface="ヒラギノ角ゴ Pro W3" charset="-128"/>
              </a:defRPr>
            </a:lvl7pPr>
            <a:lvl8pPr marL="3429000" indent="-228600" algn="ctr" eaLnBrk="0" fontAlgn="base" hangingPunct="0">
              <a:lnSpc>
                <a:spcPct val="85000"/>
              </a:lnSpc>
              <a:spcBef>
                <a:spcPct val="0"/>
              </a:spcBef>
              <a:spcAft>
                <a:spcPct val="0"/>
              </a:spcAft>
              <a:defRPr sz="3300">
                <a:solidFill>
                  <a:schemeClr val="tx1"/>
                </a:solidFill>
                <a:latin typeface="Arial" charset="0"/>
                <a:ea typeface="ヒラギノ角ゴ Pro W3" charset="-128"/>
              </a:defRPr>
            </a:lvl8pPr>
            <a:lvl9pPr marL="3886200" indent="-228600" algn="ctr" eaLnBrk="0" fontAlgn="base" hangingPunct="0">
              <a:lnSpc>
                <a:spcPct val="85000"/>
              </a:lnSpc>
              <a:spcBef>
                <a:spcPct val="0"/>
              </a:spcBef>
              <a:spcAft>
                <a:spcPct val="0"/>
              </a:spcAft>
              <a:defRPr sz="3300">
                <a:solidFill>
                  <a:schemeClr val="tx1"/>
                </a:solidFill>
                <a:latin typeface="Arial" charset="0"/>
                <a:ea typeface="ヒラギノ角ゴ Pro W3" charset="-128"/>
              </a:defRPr>
            </a:lvl9pPr>
          </a:lstStyle>
          <a:p>
            <a:pPr>
              <a:lnSpc>
                <a:spcPct val="110000"/>
              </a:lnSpc>
            </a:pPr>
            <a:r>
              <a:rPr lang="en-US" altLang="x-none" sz="1200">
                <a:solidFill>
                  <a:srgbClr val="F5E952"/>
                </a:solidFill>
                <a:latin typeface="Arial Narrow" charset="0"/>
                <a:ea typeface="ＭＳ Ｐゴシック" charset="-128"/>
              </a:rPr>
              <a:t>Sentinel-6A/B </a:t>
            </a:r>
            <a:r>
              <a:rPr lang="en-US" altLang="x-none" sz="900">
                <a:solidFill>
                  <a:srgbClr val="FF0000"/>
                </a:solidFill>
                <a:latin typeface="Arial Narrow" charset="0"/>
                <a:ea typeface="ＭＳ Ｐゴシック" charset="-128"/>
              </a:rPr>
              <a:t>(2020, 2025)</a:t>
            </a:r>
            <a:endParaRPr lang="en-US" altLang="x-none" sz="900">
              <a:solidFill>
                <a:srgbClr val="A6FA8C"/>
              </a:solidFill>
              <a:latin typeface="Arial Narrow" charset="0"/>
              <a:ea typeface="ＭＳ Ｐゴシック" charset="-128"/>
            </a:endParaRPr>
          </a:p>
          <a:p>
            <a:pPr>
              <a:lnSpc>
                <a:spcPct val="110000"/>
              </a:lnSpc>
            </a:pPr>
            <a:endParaRPr lang="en-US" altLang="x-none" sz="900">
              <a:solidFill>
                <a:srgbClr val="F5E952"/>
              </a:solidFill>
              <a:latin typeface="Arial Narrow" charset="0"/>
              <a:ea typeface="ＭＳ Ｐゴシック" charset="-128"/>
            </a:endParaRPr>
          </a:p>
        </p:txBody>
      </p:sp>
      <p:sp>
        <p:nvSpPr>
          <p:cNvPr id="46140" name="TextBox 70"/>
          <p:cNvSpPr txBox="1">
            <a:spLocks noChangeArrowheads="1"/>
          </p:cNvSpPr>
          <p:nvPr/>
        </p:nvSpPr>
        <p:spPr bwMode="auto">
          <a:xfrm>
            <a:off x="5592765" y="494519"/>
            <a:ext cx="15525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300">
                <a:solidFill>
                  <a:schemeClr val="tx1"/>
                </a:solidFill>
                <a:latin typeface="Arial" charset="0"/>
                <a:ea typeface="ヒラギノ角ゴ Pro W3" charset="-128"/>
              </a:defRPr>
            </a:lvl1pPr>
            <a:lvl2pPr marL="742950" indent="-285750" eaLnBrk="0" hangingPunct="0">
              <a:defRPr sz="3300">
                <a:solidFill>
                  <a:schemeClr val="tx1"/>
                </a:solidFill>
                <a:latin typeface="Arial" charset="0"/>
                <a:ea typeface="ヒラギノ角ゴ Pro W3" charset="-128"/>
              </a:defRPr>
            </a:lvl2pPr>
            <a:lvl3pPr marL="1143000" indent="-228600" eaLnBrk="0" hangingPunct="0">
              <a:defRPr sz="3300">
                <a:solidFill>
                  <a:schemeClr val="tx1"/>
                </a:solidFill>
                <a:latin typeface="Arial" charset="0"/>
                <a:ea typeface="ヒラギノ角ゴ Pro W3" charset="-128"/>
              </a:defRPr>
            </a:lvl3pPr>
            <a:lvl4pPr marL="1600200" indent="-228600" eaLnBrk="0" hangingPunct="0">
              <a:defRPr sz="3300">
                <a:solidFill>
                  <a:schemeClr val="tx1"/>
                </a:solidFill>
                <a:latin typeface="Arial" charset="0"/>
                <a:ea typeface="ヒラギノ角ゴ Pro W3" charset="-128"/>
              </a:defRPr>
            </a:lvl4pPr>
            <a:lvl5pPr marL="2057400" indent="-228600" eaLnBrk="0" hangingPunct="0">
              <a:defRPr sz="3300">
                <a:solidFill>
                  <a:schemeClr val="tx1"/>
                </a:solidFill>
                <a:latin typeface="Arial" charset="0"/>
                <a:ea typeface="ヒラギノ角ゴ Pro W3" charset="-128"/>
              </a:defRPr>
            </a:lvl5pPr>
            <a:lvl6pPr marL="2514600" indent="-228600" algn="ctr" eaLnBrk="0" fontAlgn="base" hangingPunct="0">
              <a:lnSpc>
                <a:spcPct val="85000"/>
              </a:lnSpc>
              <a:spcBef>
                <a:spcPct val="0"/>
              </a:spcBef>
              <a:spcAft>
                <a:spcPct val="0"/>
              </a:spcAft>
              <a:defRPr sz="3300">
                <a:solidFill>
                  <a:schemeClr val="tx1"/>
                </a:solidFill>
                <a:latin typeface="Arial" charset="0"/>
                <a:ea typeface="ヒラギノ角ゴ Pro W3" charset="-128"/>
              </a:defRPr>
            </a:lvl6pPr>
            <a:lvl7pPr marL="2971800" indent="-228600" algn="ctr" eaLnBrk="0" fontAlgn="base" hangingPunct="0">
              <a:lnSpc>
                <a:spcPct val="85000"/>
              </a:lnSpc>
              <a:spcBef>
                <a:spcPct val="0"/>
              </a:spcBef>
              <a:spcAft>
                <a:spcPct val="0"/>
              </a:spcAft>
              <a:defRPr sz="3300">
                <a:solidFill>
                  <a:schemeClr val="tx1"/>
                </a:solidFill>
                <a:latin typeface="Arial" charset="0"/>
                <a:ea typeface="ヒラギノ角ゴ Pro W3" charset="-128"/>
              </a:defRPr>
            </a:lvl7pPr>
            <a:lvl8pPr marL="3429000" indent="-228600" algn="ctr" eaLnBrk="0" fontAlgn="base" hangingPunct="0">
              <a:lnSpc>
                <a:spcPct val="85000"/>
              </a:lnSpc>
              <a:spcBef>
                <a:spcPct val="0"/>
              </a:spcBef>
              <a:spcAft>
                <a:spcPct val="0"/>
              </a:spcAft>
              <a:defRPr sz="3300">
                <a:solidFill>
                  <a:schemeClr val="tx1"/>
                </a:solidFill>
                <a:latin typeface="Arial" charset="0"/>
                <a:ea typeface="ヒラギノ角ゴ Pro W3" charset="-128"/>
              </a:defRPr>
            </a:lvl8pPr>
            <a:lvl9pPr marL="3886200" indent="-228600" algn="ctr" eaLnBrk="0" fontAlgn="base" hangingPunct="0">
              <a:lnSpc>
                <a:spcPct val="85000"/>
              </a:lnSpc>
              <a:spcBef>
                <a:spcPct val="0"/>
              </a:spcBef>
              <a:spcAft>
                <a:spcPct val="0"/>
              </a:spcAft>
              <a:defRPr sz="3300">
                <a:solidFill>
                  <a:schemeClr val="tx1"/>
                </a:solidFill>
                <a:latin typeface="Arial" charset="0"/>
                <a:ea typeface="ヒラギノ角ゴ Pro W3" charset="-128"/>
              </a:defRPr>
            </a:lvl9pPr>
          </a:lstStyle>
          <a:p>
            <a:r>
              <a:rPr lang="en-US" altLang="x-none" sz="1200">
                <a:solidFill>
                  <a:srgbClr val="FFFF00"/>
                </a:solidFill>
                <a:latin typeface="Arial Narrow" charset="0"/>
                <a:ea typeface="ＭＳ Ｐゴシック" charset="-128"/>
              </a:rPr>
              <a:t>MAIA</a:t>
            </a:r>
            <a:r>
              <a:rPr lang="en-US" altLang="x-none" sz="1200">
                <a:solidFill>
                  <a:srgbClr val="F1A947"/>
                </a:solidFill>
                <a:latin typeface="Arial Narrow" charset="0"/>
                <a:ea typeface="ＭＳ Ｐゴシック" charset="-128"/>
              </a:rPr>
              <a:t> </a:t>
            </a:r>
            <a:r>
              <a:rPr lang="en-US" altLang="x-none" sz="1200" i="1">
                <a:solidFill>
                  <a:srgbClr val="FF0000"/>
                </a:solidFill>
                <a:latin typeface="Arial Narrow" charset="0"/>
                <a:ea typeface="ＭＳ Ｐゴシック" charset="-128"/>
              </a:rPr>
              <a:t>(~2021)</a:t>
            </a:r>
          </a:p>
          <a:p>
            <a:r>
              <a:rPr lang="en-US" altLang="x-none" sz="1200">
                <a:solidFill>
                  <a:srgbClr val="FFFF00"/>
                </a:solidFill>
                <a:latin typeface="Arial Narrow" charset="0"/>
                <a:ea typeface="ＭＳ Ｐゴシック" charset="-128"/>
              </a:rPr>
              <a:t>TROPICS</a:t>
            </a:r>
            <a:r>
              <a:rPr lang="en-US" altLang="x-none" sz="1200">
                <a:solidFill>
                  <a:srgbClr val="F1A947"/>
                </a:solidFill>
                <a:latin typeface="Arial Narrow" charset="0"/>
                <a:ea typeface="ＭＳ Ｐゴシック" charset="-128"/>
              </a:rPr>
              <a:t> </a:t>
            </a:r>
            <a:r>
              <a:rPr lang="en-US" altLang="x-none" sz="1200" i="1">
                <a:solidFill>
                  <a:srgbClr val="FF0000"/>
                </a:solidFill>
                <a:latin typeface="Arial Narrow" charset="0"/>
                <a:ea typeface="ＭＳ Ｐゴシック" charset="-128"/>
              </a:rPr>
              <a:t>(~2021)</a:t>
            </a:r>
          </a:p>
          <a:p>
            <a:r>
              <a:rPr lang="en-US" altLang="x-none" sz="1200">
                <a:solidFill>
                  <a:srgbClr val="FFFF00"/>
                </a:solidFill>
                <a:latin typeface="Arial Narrow" charset="0"/>
                <a:ea typeface="ＭＳ Ｐゴシック" charset="-128"/>
              </a:rPr>
              <a:t>GeoCarb </a:t>
            </a:r>
            <a:r>
              <a:rPr lang="en-US" altLang="x-none" sz="1200">
                <a:solidFill>
                  <a:srgbClr val="FF0000"/>
                </a:solidFill>
                <a:latin typeface="Arial Narrow" charset="0"/>
                <a:ea typeface="ＭＳ Ｐゴシック" charset="-128"/>
              </a:rPr>
              <a:t>(~2022)</a:t>
            </a:r>
          </a:p>
          <a:p>
            <a:endParaRPr lang="en-US" altLang="x-none" sz="1200">
              <a:solidFill>
                <a:srgbClr val="A6FA8C"/>
              </a:solidFill>
              <a:latin typeface="Arial Narrow" charset="0"/>
              <a:ea typeface="ＭＳ Ｐゴシック" charset="-128"/>
            </a:endParaRPr>
          </a:p>
        </p:txBody>
      </p:sp>
      <p:grpSp>
        <p:nvGrpSpPr>
          <p:cNvPr id="46141" name="Group 71"/>
          <p:cNvGrpSpPr>
            <a:grpSpLocks/>
          </p:cNvGrpSpPr>
          <p:nvPr/>
        </p:nvGrpSpPr>
        <p:grpSpPr bwMode="auto">
          <a:xfrm>
            <a:off x="3333751" y="227819"/>
            <a:ext cx="1314450" cy="1063625"/>
            <a:chOff x="286427" y="227316"/>
            <a:chExt cx="1313774" cy="1063572"/>
          </a:xfrm>
        </p:grpSpPr>
        <p:sp>
          <p:nvSpPr>
            <p:cNvPr id="73" name="Rectangle 72"/>
            <p:cNvSpPr/>
            <p:nvPr/>
          </p:nvSpPr>
          <p:spPr>
            <a:xfrm>
              <a:off x="286427" y="227316"/>
              <a:ext cx="1296321" cy="1063572"/>
            </a:xfrm>
            <a:prstGeom prst="rect">
              <a:avLst/>
            </a:prstGeom>
            <a:solidFill>
              <a:schemeClr val="tx1">
                <a:lumMod val="50000"/>
                <a:lumOff val="5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eaLnBrk="0" hangingPunct="0">
                <a:defRPr/>
              </a:pPr>
              <a:endParaRPr lang="en-US" sz="2000" dirty="0">
                <a:solidFill>
                  <a:srgbClr val="FFFFFF"/>
                </a:solidFill>
              </a:endParaRPr>
            </a:p>
          </p:txBody>
        </p:sp>
        <p:sp>
          <p:nvSpPr>
            <p:cNvPr id="74" name="Rectangle 73"/>
            <p:cNvSpPr>
              <a:spLocks noChangeArrowheads="1"/>
            </p:cNvSpPr>
            <p:nvPr/>
          </p:nvSpPr>
          <p:spPr bwMode="auto">
            <a:xfrm>
              <a:off x="397495" y="355897"/>
              <a:ext cx="119002" cy="119057"/>
            </a:xfrm>
            <a:prstGeom prst="rect">
              <a:avLst/>
            </a:prstGeom>
            <a:solidFill>
              <a:srgbClr val="FDFD5F"/>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300">
                  <a:solidFill>
                    <a:schemeClr val="tx1"/>
                  </a:solidFill>
                  <a:latin typeface="Arial" charset="0"/>
                  <a:ea typeface="ヒラギノ角ゴ Pro W3" charset="-128"/>
                </a:defRPr>
              </a:lvl1pPr>
              <a:lvl2pPr marL="742950" indent="-285750" eaLnBrk="0" hangingPunct="0">
                <a:defRPr sz="3300">
                  <a:solidFill>
                    <a:schemeClr val="tx1"/>
                  </a:solidFill>
                  <a:latin typeface="Arial" charset="0"/>
                  <a:ea typeface="ヒラギノ角ゴ Pro W3" charset="-128"/>
                </a:defRPr>
              </a:lvl2pPr>
              <a:lvl3pPr marL="1143000" indent="-228600" eaLnBrk="0" hangingPunct="0">
                <a:defRPr sz="3300">
                  <a:solidFill>
                    <a:schemeClr val="tx1"/>
                  </a:solidFill>
                  <a:latin typeface="Arial" charset="0"/>
                  <a:ea typeface="ヒラギノ角ゴ Pro W3" charset="-128"/>
                </a:defRPr>
              </a:lvl3pPr>
              <a:lvl4pPr marL="1600200" indent="-228600" eaLnBrk="0" hangingPunct="0">
                <a:defRPr sz="3300">
                  <a:solidFill>
                    <a:schemeClr val="tx1"/>
                  </a:solidFill>
                  <a:latin typeface="Arial" charset="0"/>
                  <a:ea typeface="ヒラギノ角ゴ Pro W3" charset="-128"/>
                </a:defRPr>
              </a:lvl4pPr>
              <a:lvl5pPr marL="2057400" indent="-228600" eaLnBrk="0" hangingPunct="0">
                <a:defRPr sz="3300">
                  <a:solidFill>
                    <a:schemeClr val="tx1"/>
                  </a:solidFill>
                  <a:latin typeface="Arial" charset="0"/>
                  <a:ea typeface="ヒラギノ角ゴ Pro W3" charset="-128"/>
                </a:defRPr>
              </a:lvl5pPr>
              <a:lvl6pPr marL="2514600" indent="-228600" algn="ctr" eaLnBrk="0" fontAlgn="base" hangingPunct="0">
                <a:lnSpc>
                  <a:spcPct val="85000"/>
                </a:lnSpc>
                <a:spcBef>
                  <a:spcPct val="0"/>
                </a:spcBef>
                <a:spcAft>
                  <a:spcPct val="0"/>
                </a:spcAft>
                <a:defRPr sz="3300">
                  <a:solidFill>
                    <a:schemeClr val="tx1"/>
                  </a:solidFill>
                  <a:latin typeface="Arial" charset="0"/>
                  <a:ea typeface="ヒラギノ角ゴ Pro W3" charset="-128"/>
                </a:defRPr>
              </a:lvl6pPr>
              <a:lvl7pPr marL="2971800" indent="-228600" algn="ctr" eaLnBrk="0" fontAlgn="base" hangingPunct="0">
                <a:lnSpc>
                  <a:spcPct val="85000"/>
                </a:lnSpc>
                <a:spcBef>
                  <a:spcPct val="0"/>
                </a:spcBef>
                <a:spcAft>
                  <a:spcPct val="0"/>
                </a:spcAft>
                <a:defRPr sz="3300">
                  <a:solidFill>
                    <a:schemeClr val="tx1"/>
                  </a:solidFill>
                  <a:latin typeface="Arial" charset="0"/>
                  <a:ea typeface="ヒラギノ角ゴ Pro W3" charset="-128"/>
                </a:defRPr>
              </a:lvl7pPr>
              <a:lvl8pPr marL="3429000" indent="-228600" algn="ctr" eaLnBrk="0" fontAlgn="base" hangingPunct="0">
                <a:lnSpc>
                  <a:spcPct val="85000"/>
                </a:lnSpc>
                <a:spcBef>
                  <a:spcPct val="0"/>
                </a:spcBef>
                <a:spcAft>
                  <a:spcPct val="0"/>
                </a:spcAft>
                <a:defRPr sz="3300">
                  <a:solidFill>
                    <a:schemeClr val="tx1"/>
                  </a:solidFill>
                  <a:latin typeface="Arial" charset="0"/>
                  <a:ea typeface="ヒラギノ角ゴ Pro W3" charset="-128"/>
                </a:defRPr>
              </a:lvl8pPr>
              <a:lvl9pPr marL="3886200" indent="-228600" algn="ctr" eaLnBrk="0" fontAlgn="base" hangingPunct="0">
                <a:lnSpc>
                  <a:spcPct val="85000"/>
                </a:lnSpc>
                <a:spcBef>
                  <a:spcPct val="0"/>
                </a:spcBef>
                <a:spcAft>
                  <a:spcPct val="0"/>
                </a:spcAft>
                <a:defRPr sz="3300">
                  <a:solidFill>
                    <a:schemeClr val="tx1"/>
                  </a:solidFill>
                  <a:latin typeface="Arial" charset="0"/>
                  <a:ea typeface="ヒラギノ角ゴ Pro W3" charset="-128"/>
                </a:defRPr>
              </a:lvl9pPr>
            </a:lstStyle>
            <a:p>
              <a:endParaRPr lang="x-none" altLang="x-none" sz="2000">
                <a:solidFill>
                  <a:srgbClr val="FFFFFF"/>
                </a:solidFill>
              </a:endParaRPr>
            </a:p>
          </p:txBody>
        </p:sp>
        <p:sp>
          <p:nvSpPr>
            <p:cNvPr id="75" name="Rectangle 74"/>
            <p:cNvSpPr>
              <a:spLocks noChangeArrowheads="1"/>
            </p:cNvSpPr>
            <p:nvPr/>
          </p:nvSpPr>
          <p:spPr bwMode="auto">
            <a:xfrm>
              <a:off x="397495" y="579723"/>
              <a:ext cx="119002" cy="119056"/>
            </a:xfrm>
            <a:prstGeom prst="rect">
              <a:avLst/>
            </a:prstGeom>
            <a:solidFill>
              <a:srgbClr val="E49E42"/>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300">
                  <a:solidFill>
                    <a:schemeClr val="tx1"/>
                  </a:solidFill>
                  <a:latin typeface="Arial" charset="0"/>
                  <a:ea typeface="ヒラギノ角ゴ Pro W3" charset="-128"/>
                </a:defRPr>
              </a:lvl1pPr>
              <a:lvl2pPr marL="742950" indent="-285750" eaLnBrk="0" hangingPunct="0">
                <a:defRPr sz="3300">
                  <a:solidFill>
                    <a:schemeClr val="tx1"/>
                  </a:solidFill>
                  <a:latin typeface="Arial" charset="0"/>
                  <a:ea typeface="ヒラギノ角ゴ Pro W3" charset="-128"/>
                </a:defRPr>
              </a:lvl2pPr>
              <a:lvl3pPr marL="1143000" indent="-228600" eaLnBrk="0" hangingPunct="0">
                <a:defRPr sz="3300">
                  <a:solidFill>
                    <a:schemeClr val="tx1"/>
                  </a:solidFill>
                  <a:latin typeface="Arial" charset="0"/>
                  <a:ea typeface="ヒラギノ角ゴ Pro W3" charset="-128"/>
                </a:defRPr>
              </a:lvl3pPr>
              <a:lvl4pPr marL="1600200" indent="-228600" eaLnBrk="0" hangingPunct="0">
                <a:defRPr sz="3300">
                  <a:solidFill>
                    <a:schemeClr val="tx1"/>
                  </a:solidFill>
                  <a:latin typeface="Arial" charset="0"/>
                  <a:ea typeface="ヒラギノ角ゴ Pro W3" charset="-128"/>
                </a:defRPr>
              </a:lvl4pPr>
              <a:lvl5pPr marL="2057400" indent="-228600" eaLnBrk="0" hangingPunct="0">
                <a:defRPr sz="3300">
                  <a:solidFill>
                    <a:schemeClr val="tx1"/>
                  </a:solidFill>
                  <a:latin typeface="Arial" charset="0"/>
                  <a:ea typeface="ヒラギノ角ゴ Pro W3" charset="-128"/>
                </a:defRPr>
              </a:lvl5pPr>
              <a:lvl6pPr marL="2514600" indent="-228600" algn="ctr" eaLnBrk="0" fontAlgn="base" hangingPunct="0">
                <a:lnSpc>
                  <a:spcPct val="85000"/>
                </a:lnSpc>
                <a:spcBef>
                  <a:spcPct val="0"/>
                </a:spcBef>
                <a:spcAft>
                  <a:spcPct val="0"/>
                </a:spcAft>
                <a:defRPr sz="3300">
                  <a:solidFill>
                    <a:schemeClr val="tx1"/>
                  </a:solidFill>
                  <a:latin typeface="Arial" charset="0"/>
                  <a:ea typeface="ヒラギノ角ゴ Pro W3" charset="-128"/>
                </a:defRPr>
              </a:lvl6pPr>
              <a:lvl7pPr marL="2971800" indent="-228600" algn="ctr" eaLnBrk="0" fontAlgn="base" hangingPunct="0">
                <a:lnSpc>
                  <a:spcPct val="85000"/>
                </a:lnSpc>
                <a:spcBef>
                  <a:spcPct val="0"/>
                </a:spcBef>
                <a:spcAft>
                  <a:spcPct val="0"/>
                </a:spcAft>
                <a:defRPr sz="3300">
                  <a:solidFill>
                    <a:schemeClr val="tx1"/>
                  </a:solidFill>
                  <a:latin typeface="Arial" charset="0"/>
                  <a:ea typeface="ヒラギノ角ゴ Pro W3" charset="-128"/>
                </a:defRPr>
              </a:lvl7pPr>
              <a:lvl8pPr marL="3429000" indent="-228600" algn="ctr" eaLnBrk="0" fontAlgn="base" hangingPunct="0">
                <a:lnSpc>
                  <a:spcPct val="85000"/>
                </a:lnSpc>
                <a:spcBef>
                  <a:spcPct val="0"/>
                </a:spcBef>
                <a:spcAft>
                  <a:spcPct val="0"/>
                </a:spcAft>
                <a:defRPr sz="3300">
                  <a:solidFill>
                    <a:schemeClr val="tx1"/>
                  </a:solidFill>
                  <a:latin typeface="Arial" charset="0"/>
                  <a:ea typeface="ヒラギノ角ゴ Pro W3" charset="-128"/>
                </a:defRPr>
              </a:lvl8pPr>
              <a:lvl9pPr marL="3886200" indent="-228600" algn="ctr" eaLnBrk="0" fontAlgn="base" hangingPunct="0">
                <a:lnSpc>
                  <a:spcPct val="85000"/>
                </a:lnSpc>
                <a:spcBef>
                  <a:spcPct val="0"/>
                </a:spcBef>
                <a:spcAft>
                  <a:spcPct val="0"/>
                </a:spcAft>
                <a:defRPr sz="3300">
                  <a:solidFill>
                    <a:schemeClr val="tx1"/>
                  </a:solidFill>
                  <a:latin typeface="Arial" charset="0"/>
                  <a:ea typeface="ヒラギノ角ゴ Pro W3" charset="-128"/>
                </a:defRPr>
              </a:lvl9pPr>
            </a:lstStyle>
            <a:p>
              <a:endParaRPr lang="x-none" altLang="x-none" sz="2000">
                <a:solidFill>
                  <a:srgbClr val="F1A947"/>
                </a:solidFill>
              </a:endParaRPr>
            </a:p>
          </p:txBody>
        </p:sp>
        <p:sp>
          <p:nvSpPr>
            <p:cNvPr id="76" name="Rectangle 75"/>
            <p:cNvSpPr>
              <a:spLocks noChangeArrowheads="1"/>
            </p:cNvSpPr>
            <p:nvPr/>
          </p:nvSpPr>
          <p:spPr bwMode="auto">
            <a:xfrm>
              <a:off x="397495" y="805137"/>
              <a:ext cx="119002" cy="117469"/>
            </a:xfrm>
            <a:prstGeom prst="rect">
              <a:avLst/>
            </a:prstGeom>
            <a:solidFill>
              <a:srgbClr val="A6FA8C"/>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300">
                  <a:solidFill>
                    <a:schemeClr val="tx1"/>
                  </a:solidFill>
                  <a:latin typeface="Arial" charset="0"/>
                  <a:ea typeface="ヒラギノ角ゴ Pro W3" charset="-128"/>
                </a:defRPr>
              </a:lvl1pPr>
              <a:lvl2pPr marL="742950" indent="-285750" eaLnBrk="0" hangingPunct="0">
                <a:defRPr sz="3300">
                  <a:solidFill>
                    <a:schemeClr val="tx1"/>
                  </a:solidFill>
                  <a:latin typeface="Arial" charset="0"/>
                  <a:ea typeface="ヒラギノ角ゴ Pro W3" charset="-128"/>
                </a:defRPr>
              </a:lvl2pPr>
              <a:lvl3pPr marL="1143000" indent="-228600" eaLnBrk="0" hangingPunct="0">
                <a:defRPr sz="3300">
                  <a:solidFill>
                    <a:schemeClr val="tx1"/>
                  </a:solidFill>
                  <a:latin typeface="Arial" charset="0"/>
                  <a:ea typeface="ヒラギノ角ゴ Pro W3" charset="-128"/>
                </a:defRPr>
              </a:lvl3pPr>
              <a:lvl4pPr marL="1600200" indent="-228600" eaLnBrk="0" hangingPunct="0">
                <a:defRPr sz="3300">
                  <a:solidFill>
                    <a:schemeClr val="tx1"/>
                  </a:solidFill>
                  <a:latin typeface="Arial" charset="0"/>
                  <a:ea typeface="ヒラギノ角ゴ Pro W3" charset="-128"/>
                </a:defRPr>
              </a:lvl4pPr>
              <a:lvl5pPr marL="2057400" indent="-228600" eaLnBrk="0" hangingPunct="0">
                <a:defRPr sz="3300">
                  <a:solidFill>
                    <a:schemeClr val="tx1"/>
                  </a:solidFill>
                  <a:latin typeface="Arial" charset="0"/>
                  <a:ea typeface="ヒラギノ角ゴ Pro W3" charset="-128"/>
                </a:defRPr>
              </a:lvl5pPr>
              <a:lvl6pPr marL="2514600" indent="-228600" algn="ctr" eaLnBrk="0" fontAlgn="base" hangingPunct="0">
                <a:lnSpc>
                  <a:spcPct val="85000"/>
                </a:lnSpc>
                <a:spcBef>
                  <a:spcPct val="0"/>
                </a:spcBef>
                <a:spcAft>
                  <a:spcPct val="0"/>
                </a:spcAft>
                <a:defRPr sz="3300">
                  <a:solidFill>
                    <a:schemeClr val="tx1"/>
                  </a:solidFill>
                  <a:latin typeface="Arial" charset="0"/>
                  <a:ea typeface="ヒラギノ角ゴ Pro W3" charset="-128"/>
                </a:defRPr>
              </a:lvl6pPr>
              <a:lvl7pPr marL="2971800" indent="-228600" algn="ctr" eaLnBrk="0" fontAlgn="base" hangingPunct="0">
                <a:lnSpc>
                  <a:spcPct val="85000"/>
                </a:lnSpc>
                <a:spcBef>
                  <a:spcPct val="0"/>
                </a:spcBef>
                <a:spcAft>
                  <a:spcPct val="0"/>
                </a:spcAft>
                <a:defRPr sz="3300">
                  <a:solidFill>
                    <a:schemeClr val="tx1"/>
                  </a:solidFill>
                  <a:latin typeface="Arial" charset="0"/>
                  <a:ea typeface="ヒラギノ角ゴ Pro W3" charset="-128"/>
                </a:defRPr>
              </a:lvl7pPr>
              <a:lvl8pPr marL="3429000" indent="-228600" algn="ctr" eaLnBrk="0" fontAlgn="base" hangingPunct="0">
                <a:lnSpc>
                  <a:spcPct val="85000"/>
                </a:lnSpc>
                <a:spcBef>
                  <a:spcPct val="0"/>
                </a:spcBef>
                <a:spcAft>
                  <a:spcPct val="0"/>
                </a:spcAft>
                <a:defRPr sz="3300">
                  <a:solidFill>
                    <a:schemeClr val="tx1"/>
                  </a:solidFill>
                  <a:latin typeface="Arial" charset="0"/>
                  <a:ea typeface="ヒラギノ角ゴ Pro W3" charset="-128"/>
                </a:defRPr>
              </a:lvl8pPr>
              <a:lvl9pPr marL="3886200" indent="-228600" algn="ctr" eaLnBrk="0" fontAlgn="base" hangingPunct="0">
                <a:lnSpc>
                  <a:spcPct val="85000"/>
                </a:lnSpc>
                <a:spcBef>
                  <a:spcPct val="0"/>
                </a:spcBef>
                <a:spcAft>
                  <a:spcPct val="0"/>
                </a:spcAft>
                <a:defRPr sz="3300">
                  <a:solidFill>
                    <a:schemeClr val="tx1"/>
                  </a:solidFill>
                  <a:latin typeface="Arial" charset="0"/>
                  <a:ea typeface="ヒラギノ角ゴ Pro W3" charset="-128"/>
                </a:defRPr>
              </a:lvl9pPr>
            </a:lstStyle>
            <a:p>
              <a:endParaRPr lang="x-none" altLang="x-none" sz="2000">
                <a:solidFill>
                  <a:srgbClr val="FFFFFF"/>
                </a:solidFill>
              </a:endParaRPr>
            </a:p>
          </p:txBody>
        </p:sp>
        <p:sp>
          <p:nvSpPr>
            <p:cNvPr id="77" name="Rectangle 76"/>
            <p:cNvSpPr>
              <a:spLocks noChangeArrowheads="1"/>
            </p:cNvSpPr>
            <p:nvPr/>
          </p:nvSpPr>
          <p:spPr bwMode="auto">
            <a:xfrm>
              <a:off x="397495" y="1028963"/>
              <a:ext cx="119002" cy="119057"/>
            </a:xfrm>
            <a:prstGeom prst="rect">
              <a:avLst/>
            </a:prstGeom>
            <a:solidFill>
              <a:srgbClr val="B6EEFD"/>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defRPr/>
              </a:pPr>
              <a:r>
                <a:rPr lang="en-US" sz="2000" dirty="0">
                  <a:solidFill>
                    <a:srgbClr val="FFFFFF"/>
                  </a:solidFill>
                  <a:latin typeface="Arial"/>
                </a:rPr>
                <a:t>      </a:t>
              </a:r>
            </a:p>
          </p:txBody>
        </p:sp>
        <p:sp>
          <p:nvSpPr>
            <p:cNvPr id="46148" name="TextBox 77"/>
            <p:cNvSpPr txBox="1">
              <a:spLocks noChangeArrowheads="1"/>
            </p:cNvSpPr>
            <p:nvPr/>
          </p:nvSpPr>
          <p:spPr bwMode="auto">
            <a:xfrm>
              <a:off x="475027" y="266700"/>
              <a:ext cx="95085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300">
                  <a:solidFill>
                    <a:schemeClr val="tx1"/>
                  </a:solidFill>
                  <a:latin typeface="Arial" charset="0"/>
                  <a:ea typeface="ヒラギノ角ゴ Pro W3" charset="-128"/>
                </a:defRPr>
              </a:lvl1pPr>
              <a:lvl2pPr marL="742950" indent="-285750" eaLnBrk="0" hangingPunct="0">
                <a:defRPr sz="3300">
                  <a:solidFill>
                    <a:schemeClr val="tx1"/>
                  </a:solidFill>
                  <a:latin typeface="Arial" charset="0"/>
                  <a:ea typeface="ヒラギノ角ゴ Pro W3" charset="-128"/>
                </a:defRPr>
              </a:lvl2pPr>
              <a:lvl3pPr marL="1143000" indent="-228600" eaLnBrk="0" hangingPunct="0">
                <a:defRPr sz="3300">
                  <a:solidFill>
                    <a:schemeClr val="tx1"/>
                  </a:solidFill>
                  <a:latin typeface="Arial" charset="0"/>
                  <a:ea typeface="ヒラギノ角ゴ Pro W3" charset="-128"/>
                </a:defRPr>
              </a:lvl3pPr>
              <a:lvl4pPr marL="1600200" indent="-228600" eaLnBrk="0" hangingPunct="0">
                <a:defRPr sz="3300">
                  <a:solidFill>
                    <a:schemeClr val="tx1"/>
                  </a:solidFill>
                  <a:latin typeface="Arial" charset="0"/>
                  <a:ea typeface="ヒラギノ角ゴ Pro W3" charset="-128"/>
                </a:defRPr>
              </a:lvl4pPr>
              <a:lvl5pPr marL="2057400" indent="-228600" eaLnBrk="0" hangingPunct="0">
                <a:defRPr sz="3300">
                  <a:solidFill>
                    <a:schemeClr val="tx1"/>
                  </a:solidFill>
                  <a:latin typeface="Arial" charset="0"/>
                  <a:ea typeface="ヒラギノ角ゴ Pro W3" charset="-128"/>
                </a:defRPr>
              </a:lvl5pPr>
              <a:lvl6pPr marL="2514600" indent="-228600" algn="ctr" eaLnBrk="0" fontAlgn="base" hangingPunct="0">
                <a:lnSpc>
                  <a:spcPct val="85000"/>
                </a:lnSpc>
                <a:spcBef>
                  <a:spcPct val="0"/>
                </a:spcBef>
                <a:spcAft>
                  <a:spcPct val="0"/>
                </a:spcAft>
                <a:defRPr sz="3300">
                  <a:solidFill>
                    <a:schemeClr val="tx1"/>
                  </a:solidFill>
                  <a:latin typeface="Arial" charset="0"/>
                  <a:ea typeface="ヒラギノ角ゴ Pro W3" charset="-128"/>
                </a:defRPr>
              </a:lvl6pPr>
              <a:lvl7pPr marL="2971800" indent="-228600" algn="ctr" eaLnBrk="0" fontAlgn="base" hangingPunct="0">
                <a:lnSpc>
                  <a:spcPct val="85000"/>
                </a:lnSpc>
                <a:spcBef>
                  <a:spcPct val="0"/>
                </a:spcBef>
                <a:spcAft>
                  <a:spcPct val="0"/>
                </a:spcAft>
                <a:defRPr sz="3300">
                  <a:solidFill>
                    <a:schemeClr val="tx1"/>
                  </a:solidFill>
                  <a:latin typeface="Arial" charset="0"/>
                  <a:ea typeface="ヒラギノ角ゴ Pro W3" charset="-128"/>
                </a:defRPr>
              </a:lvl7pPr>
              <a:lvl8pPr marL="3429000" indent="-228600" algn="ctr" eaLnBrk="0" fontAlgn="base" hangingPunct="0">
                <a:lnSpc>
                  <a:spcPct val="85000"/>
                </a:lnSpc>
                <a:spcBef>
                  <a:spcPct val="0"/>
                </a:spcBef>
                <a:spcAft>
                  <a:spcPct val="0"/>
                </a:spcAft>
                <a:defRPr sz="3300">
                  <a:solidFill>
                    <a:schemeClr val="tx1"/>
                  </a:solidFill>
                  <a:latin typeface="Arial" charset="0"/>
                  <a:ea typeface="ヒラギノ角ゴ Pro W3" charset="-128"/>
                </a:defRPr>
              </a:lvl8pPr>
              <a:lvl9pPr marL="3886200" indent="-228600" algn="ctr" eaLnBrk="0" fontAlgn="base" hangingPunct="0">
                <a:lnSpc>
                  <a:spcPct val="85000"/>
                </a:lnSpc>
                <a:spcBef>
                  <a:spcPct val="0"/>
                </a:spcBef>
                <a:spcAft>
                  <a:spcPct val="0"/>
                </a:spcAft>
                <a:defRPr sz="3300">
                  <a:solidFill>
                    <a:schemeClr val="tx1"/>
                  </a:solidFill>
                  <a:latin typeface="Arial" charset="0"/>
                  <a:ea typeface="ヒラギノ角ゴ Pro W3" charset="-128"/>
                </a:defRPr>
              </a:lvl9pPr>
            </a:lstStyle>
            <a:p>
              <a:r>
                <a:rPr lang="en-US" altLang="x-none" sz="1200">
                  <a:solidFill>
                    <a:srgbClr val="FDFD5F"/>
                  </a:solidFill>
                  <a:latin typeface="Arial Narrow" charset="0"/>
                </a:rPr>
                <a:t>Formulation</a:t>
              </a:r>
            </a:p>
          </p:txBody>
        </p:sp>
        <p:sp>
          <p:nvSpPr>
            <p:cNvPr id="46149" name="TextBox 78"/>
            <p:cNvSpPr txBox="1">
              <a:spLocks noChangeArrowheads="1"/>
            </p:cNvSpPr>
            <p:nvPr/>
          </p:nvSpPr>
          <p:spPr bwMode="auto">
            <a:xfrm>
              <a:off x="475027" y="492277"/>
              <a:ext cx="112517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300">
                  <a:solidFill>
                    <a:schemeClr val="tx1"/>
                  </a:solidFill>
                  <a:latin typeface="Arial" charset="0"/>
                  <a:ea typeface="ヒラギノ角ゴ Pro W3" charset="-128"/>
                </a:defRPr>
              </a:lvl1pPr>
              <a:lvl2pPr marL="742950" indent="-285750" eaLnBrk="0" hangingPunct="0">
                <a:defRPr sz="3300">
                  <a:solidFill>
                    <a:schemeClr val="tx1"/>
                  </a:solidFill>
                  <a:latin typeface="Arial" charset="0"/>
                  <a:ea typeface="ヒラギノ角ゴ Pro W3" charset="-128"/>
                </a:defRPr>
              </a:lvl2pPr>
              <a:lvl3pPr marL="1143000" indent="-228600" eaLnBrk="0" hangingPunct="0">
                <a:defRPr sz="3300">
                  <a:solidFill>
                    <a:schemeClr val="tx1"/>
                  </a:solidFill>
                  <a:latin typeface="Arial" charset="0"/>
                  <a:ea typeface="ヒラギノ角ゴ Pro W3" charset="-128"/>
                </a:defRPr>
              </a:lvl3pPr>
              <a:lvl4pPr marL="1600200" indent="-228600" eaLnBrk="0" hangingPunct="0">
                <a:defRPr sz="3300">
                  <a:solidFill>
                    <a:schemeClr val="tx1"/>
                  </a:solidFill>
                  <a:latin typeface="Arial" charset="0"/>
                  <a:ea typeface="ヒラギノ角ゴ Pro W3" charset="-128"/>
                </a:defRPr>
              </a:lvl4pPr>
              <a:lvl5pPr marL="2057400" indent="-228600" eaLnBrk="0" hangingPunct="0">
                <a:defRPr sz="3300">
                  <a:solidFill>
                    <a:schemeClr val="tx1"/>
                  </a:solidFill>
                  <a:latin typeface="Arial" charset="0"/>
                  <a:ea typeface="ヒラギノ角ゴ Pro W3" charset="-128"/>
                </a:defRPr>
              </a:lvl5pPr>
              <a:lvl6pPr marL="2514600" indent="-228600" algn="ctr" eaLnBrk="0" fontAlgn="base" hangingPunct="0">
                <a:lnSpc>
                  <a:spcPct val="85000"/>
                </a:lnSpc>
                <a:spcBef>
                  <a:spcPct val="0"/>
                </a:spcBef>
                <a:spcAft>
                  <a:spcPct val="0"/>
                </a:spcAft>
                <a:defRPr sz="3300">
                  <a:solidFill>
                    <a:schemeClr val="tx1"/>
                  </a:solidFill>
                  <a:latin typeface="Arial" charset="0"/>
                  <a:ea typeface="ヒラギノ角ゴ Pro W3" charset="-128"/>
                </a:defRPr>
              </a:lvl6pPr>
              <a:lvl7pPr marL="2971800" indent="-228600" algn="ctr" eaLnBrk="0" fontAlgn="base" hangingPunct="0">
                <a:lnSpc>
                  <a:spcPct val="85000"/>
                </a:lnSpc>
                <a:spcBef>
                  <a:spcPct val="0"/>
                </a:spcBef>
                <a:spcAft>
                  <a:spcPct val="0"/>
                </a:spcAft>
                <a:defRPr sz="3300">
                  <a:solidFill>
                    <a:schemeClr val="tx1"/>
                  </a:solidFill>
                  <a:latin typeface="Arial" charset="0"/>
                  <a:ea typeface="ヒラギノ角ゴ Pro W3" charset="-128"/>
                </a:defRPr>
              </a:lvl7pPr>
              <a:lvl8pPr marL="3429000" indent="-228600" algn="ctr" eaLnBrk="0" fontAlgn="base" hangingPunct="0">
                <a:lnSpc>
                  <a:spcPct val="85000"/>
                </a:lnSpc>
                <a:spcBef>
                  <a:spcPct val="0"/>
                </a:spcBef>
                <a:spcAft>
                  <a:spcPct val="0"/>
                </a:spcAft>
                <a:defRPr sz="3300">
                  <a:solidFill>
                    <a:schemeClr val="tx1"/>
                  </a:solidFill>
                  <a:latin typeface="Arial" charset="0"/>
                  <a:ea typeface="ヒラギノ角ゴ Pro W3" charset="-128"/>
                </a:defRPr>
              </a:lvl8pPr>
              <a:lvl9pPr marL="3886200" indent="-228600" algn="ctr" eaLnBrk="0" fontAlgn="base" hangingPunct="0">
                <a:lnSpc>
                  <a:spcPct val="85000"/>
                </a:lnSpc>
                <a:spcBef>
                  <a:spcPct val="0"/>
                </a:spcBef>
                <a:spcAft>
                  <a:spcPct val="0"/>
                </a:spcAft>
                <a:defRPr sz="3300">
                  <a:solidFill>
                    <a:schemeClr val="tx1"/>
                  </a:solidFill>
                  <a:latin typeface="Arial" charset="0"/>
                  <a:ea typeface="ヒラギノ角ゴ Pro W3" charset="-128"/>
                </a:defRPr>
              </a:lvl9pPr>
            </a:lstStyle>
            <a:p>
              <a:r>
                <a:rPr lang="en-US" altLang="x-none" sz="1200">
                  <a:solidFill>
                    <a:srgbClr val="F1A947"/>
                  </a:solidFill>
                  <a:latin typeface="Arial Narrow" charset="0"/>
                </a:rPr>
                <a:t>Implementation</a:t>
              </a:r>
            </a:p>
          </p:txBody>
        </p:sp>
        <p:sp>
          <p:nvSpPr>
            <p:cNvPr id="46150" name="TextBox 79"/>
            <p:cNvSpPr txBox="1">
              <a:spLocks noChangeArrowheads="1"/>
            </p:cNvSpPr>
            <p:nvPr/>
          </p:nvSpPr>
          <p:spPr bwMode="auto">
            <a:xfrm>
              <a:off x="475027" y="717854"/>
              <a:ext cx="102357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300">
                  <a:solidFill>
                    <a:schemeClr val="tx1"/>
                  </a:solidFill>
                  <a:latin typeface="Arial" charset="0"/>
                  <a:ea typeface="ヒラギノ角ゴ Pro W3" charset="-128"/>
                </a:defRPr>
              </a:lvl1pPr>
              <a:lvl2pPr marL="742950" indent="-285750" eaLnBrk="0" hangingPunct="0">
                <a:defRPr sz="3300">
                  <a:solidFill>
                    <a:schemeClr val="tx1"/>
                  </a:solidFill>
                  <a:latin typeface="Arial" charset="0"/>
                  <a:ea typeface="ヒラギノ角ゴ Pro W3" charset="-128"/>
                </a:defRPr>
              </a:lvl2pPr>
              <a:lvl3pPr marL="1143000" indent="-228600" eaLnBrk="0" hangingPunct="0">
                <a:defRPr sz="3300">
                  <a:solidFill>
                    <a:schemeClr val="tx1"/>
                  </a:solidFill>
                  <a:latin typeface="Arial" charset="0"/>
                  <a:ea typeface="ヒラギノ角ゴ Pro W3" charset="-128"/>
                </a:defRPr>
              </a:lvl3pPr>
              <a:lvl4pPr marL="1600200" indent="-228600" eaLnBrk="0" hangingPunct="0">
                <a:defRPr sz="3300">
                  <a:solidFill>
                    <a:schemeClr val="tx1"/>
                  </a:solidFill>
                  <a:latin typeface="Arial" charset="0"/>
                  <a:ea typeface="ヒラギノ角ゴ Pro W3" charset="-128"/>
                </a:defRPr>
              </a:lvl4pPr>
              <a:lvl5pPr marL="2057400" indent="-228600" eaLnBrk="0" hangingPunct="0">
                <a:defRPr sz="3300">
                  <a:solidFill>
                    <a:schemeClr val="tx1"/>
                  </a:solidFill>
                  <a:latin typeface="Arial" charset="0"/>
                  <a:ea typeface="ヒラギノ角ゴ Pro W3" charset="-128"/>
                </a:defRPr>
              </a:lvl5pPr>
              <a:lvl6pPr marL="2514600" indent="-228600" algn="ctr" eaLnBrk="0" fontAlgn="base" hangingPunct="0">
                <a:lnSpc>
                  <a:spcPct val="85000"/>
                </a:lnSpc>
                <a:spcBef>
                  <a:spcPct val="0"/>
                </a:spcBef>
                <a:spcAft>
                  <a:spcPct val="0"/>
                </a:spcAft>
                <a:defRPr sz="3300">
                  <a:solidFill>
                    <a:schemeClr val="tx1"/>
                  </a:solidFill>
                  <a:latin typeface="Arial" charset="0"/>
                  <a:ea typeface="ヒラギノ角ゴ Pro W3" charset="-128"/>
                </a:defRPr>
              </a:lvl6pPr>
              <a:lvl7pPr marL="2971800" indent="-228600" algn="ctr" eaLnBrk="0" fontAlgn="base" hangingPunct="0">
                <a:lnSpc>
                  <a:spcPct val="85000"/>
                </a:lnSpc>
                <a:spcBef>
                  <a:spcPct val="0"/>
                </a:spcBef>
                <a:spcAft>
                  <a:spcPct val="0"/>
                </a:spcAft>
                <a:defRPr sz="3300">
                  <a:solidFill>
                    <a:schemeClr val="tx1"/>
                  </a:solidFill>
                  <a:latin typeface="Arial" charset="0"/>
                  <a:ea typeface="ヒラギノ角ゴ Pro W3" charset="-128"/>
                </a:defRPr>
              </a:lvl7pPr>
              <a:lvl8pPr marL="3429000" indent="-228600" algn="ctr" eaLnBrk="0" fontAlgn="base" hangingPunct="0">
                <a:lnSpc>
                  <a:spcPct val="85000"/>
                </a:lnSpc>
                <a:spcBef>
                  <a:spcPct val="0"/>
                </a:spcBef>
                <a:spcAft>
                  <a:spcPct val="0"/>
                </a:spcAft>
                <a:defRPr sz="3300">
                  <a:solidFill>
                    <a:schemeClr val="tx1"/>
                  </a:solidFill>
                  <a:latin typeface="Arial" charset="0"/>
                  <a:ea typeface="ヒラギノ角ゴ Pro W3" charset="-128"/>
                </a:defRPr>
              </a:lvl8pPr>
              <a:lvl9pPr marL="3886200" indent="-228600" algn="ctr" eaLnBrk="0" fontAlgn="base" hangingPunct="0">
                <a:lnSpc>
                  <a:spcPct val="85000"/>
                </a:lnSpc>
                <a:spcBef>
                  <a:spcPct val="0"/>
                </a:spcBef>
                <a:spcAft>
                  <a:spcPct val="0"/>
                </a:spcAft>
                <a:defRPr sz="3300">
                  <a:solidFill>
                    <a:schemeClr val="tx1"/>
                  </a:solidFill>
                  <a:latin typeface="Arial" charset="0"/>
                  <a:ea typeface="ヒラギノ角ゴ Pro W3" charset="-128"/>
                </a:defRPr>
              </a:lvl9pPr>
            </a:lstStyle>
            <a:p>
              <a:r>
                <a:rPr lang="en-US" altLang="x-none" sz="1200">
                  <a:solidFill>
                    <a:srgbClr val="A6FA8C"/>
                  </a:solidFill>
                  <a:latin typeface="Arial Narrow" charset="0"/>
                </a:rPr>
                <a:t>Primary Ops</a:t>
              </a:r>
            </a:p>
          </p:txBody>
        </p:sp>
        <p:sp>
          <p:nvSpPr>
            <p:cNvPr id="46151" name="TextBox 80"/>
            <p:cNvSpPr txBox="1">
              <a:spLocks noChangeArrowheads="1"/>
            </p:cNvSpPr>
            <p:nvPr/>
          </p:nvSpPr>
          <p:spPr bwMode="auto">
            <a:xfrm>
              <a:off x="475027" y="943430"/>
              <a:ext cx="102357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300">
                  <a:solidFill>
                    <a:schemeClr val="tx1"/>
                  </a:solidFill>
                  <a:latin typeface="Arial" charset="0"/>
                  <a:ea typeface="ヒラギノ角ゴ Pro W3" charset="-128"/>
                </a:defRPr>
              </a:lvl1pPr>
              <a:lvl2pPr marL="742950" indent="-285750" eaLnBrk="0" hangingPunct="0">
                <a:defRPr sz="3300">
                  <a:solidFill>
                    <a:schemeClr val="tx1"/>
                  </a:solidFill>
                  <a:latin typeface="Arial" charset="0"/>
                  <a:ea typeface="ヒラギノ角ゴ Pro W3" charset="-128"/>
                </a:defRPr>
              </a:lvl2pPr>
              <a:lvl3pPr marL="1143000" indent="-228600" eaLnBrk="0" hangingPunct="0">
                <a:defRPr sz="3300">
                  <a:solidFill>
                    <a:schemeClr val="tx1"/>
                  </a:solidFill>
                  <a:latin typeface="Arial" charset="0"/>
                  <a:ea typeface="ヒラギノ角ゴ Pro W3" charset="-128"/>
                </a:defRPr>
              </a:lvl3pPr>
              <a:lvl4pPr marL="1600200" indent="-228600" eaLnBrk="0" hangingPunct="0">
                <a:defRPr sz="3300">
                  <a:solidFill>
                    <a:schemeClr val="tx1"/>
                  </a:solidFill>
                  <a:latin typeface="Arial" charset="0"/>
                  <a:ea typeface="ヒラギノ角ゴ Pro W3" charset="-128"/>
                </a:defRPr>
              </a:lvl4pPr>
              <a:lvl5pPr marL="2057400" indent="-228600" eaLnBrk="0" hangingPunct="0">
                <a:defRPr sz="3300">
                  <a:solidFill>
                    <a:schemeClr val="tx1"/>
                  </a:solidFill>
                  <a:latin typeface="Arial" charset="0"/>
                  <a:ea typeface="ヒラギノ角ゴ Pro W3" charset="-128"/>
                </a:defRPr>
              </a:lvl5pPr>
              <a:lvl6pPr marL="2514600" indent="-228600" algn="ctr" eaLnBrk="0" fontAlgn="base" hangingPunct="0">
                <a:lnSpc>
                  <a:spcPct val="85000"/>
                </a:lnSpc>
                <a:spcBef>
                  <a:spcPct val="0"/>
                </a:spcBef>
                <a:spcAft>
                  <a:spcPct val="0"/>
                </a:spcAft>
                <a:defRPr sz="3300">
                  <a:solidFill>
                    <a:schemeClr val="tx1"/>
                  </a:solidFill>
                  <a:latin typeface="Arial" charset="0"/>
                  <a:ea typeface="ヒラギノ角ゴ Pro W3" charset="-128"/>
                </a:defRPr>
              </a:lvl6pPr>
              <a:lvl7pPr marL="2971800" indent="-228600" algn="ctr" eaLnBrk="0" fontAlgn="base" hangingPunct="0">
                <a:lnSpc>
                  <a:spcPct val="85000"/>
                </a:lnSpc>
                <a:spcBef>
                  <a:spcPct val="0"/>
                </a:spcBef>
                <a:spcAft>
                  <a:spcPct val="0"/>
                </a:spcAft>
                <a:defRPr sz="3300">
                  <a:solidFill>
                    <a:schemeClr val="tx1"/>
                  </a:solidFill>
                  <a:latin typeface="Arial" charset="0"/>
                  <a:ea typeface="ヒラギノ角ゴ Pro W3" charset="-128"/>
                </a:defRPr>
              </a:lvl7pPr>
              <a:lvl8pPr marL="3429000" indent="-228600" algn="ctr" eaLnBrk="0" fontAlgn="base" hangingPunct="0">
                <a:lnSpc>
                  <a:spcPct val="85000"/>
                </a:lnSpc>
                <a:spcBef>
                  <a:spcPct val="0"/>
                </a:spcBef>
                <a:spcAft>
                  <a:spcPct val="0"/>
                </a:spcAft>
                <a:defRPr sz="3300">
                  <a:solidFill>
                    <a:schemeClr val="tx1"/>
                  </a:solidFill>
                  <a:latin typeface="Arial" charset="0"/>
                  <a:ea typeface="ヒラギノ角ゴ Pro W3" charset="-128"/>
                </a:defRPr>
              </a:lvl8pPr>
              <a:lvl9pPr marL="3886200" indent="-228600" algn="ctr" eaLnBrk="0" fontAlgn="base" hangingPunct="0">
                <a:lnSpc>
                  <a:spcPct val="85000"/>
                </a:lnSpc>
                <a:spcBef>
                  <a:spcPct val="0"/>
                </a:spcBef>
                <a:spcAft>
                  <a:spcPct val="0"/>
                </a:spcAft>
                <a:defRPr sz="3300">
                  <a:solidFill>
                    <a:schemeClr val="tx1"/>
                  </a:solidFill>
                  <a:latin typeface="Arial" charset="0"/>
                  <a:ea typeface="ヒラギノ角ゴ Pro W3" charset="-128"/>
                </a:defRPr>
              </a:lvl9pPr>
            </a:lstStyle>
            <a:p>
              <a:r>
                <a:rPr lang="en-US" altLang="x-none" sz="1200">
                  <a:solidFill>
                    <a:srgbClr val="B6EEFD"/>
                  </a:solidFill>
                  <a:latin typeface="Arial Narrow" charset="0"/>
                </a:rPr>
                <a:t>Extended Ops</a:t>
              </a:r>
            </a:p>
          </p:txBody>
        </p:sp>
      </p:grpSp>
      <p:sp>
        <p:nvSpPr>
          <p:cNvPr id="46142" name="TextBox 93"/>
          <p:cNvSpPr txBox="1">
            <a:spLocks noChangeArrowheads="1"/>
          </p:cNvSpPr>
          <p:nvPr/>
        </p:nvSpPr>
        <p:spPr bwMode="auto">
          <a:xfrm>
            <a:off x="10485440" y="1750230"/>
            <a:ext cx="1558925" cy="3417888"/>
          </a:xfrm>
          <a:prstGeom prst="rect">
            <a:avLst/>
          </a:prstGeom>
          <a:solidFill>
            <a:schemeClr val="bg1"/>
          </a:solidFill>
          <a:ln w="38100">
            <a:solidFill>
              <a:srgbClr val="FF0000"/>
            </a:solidFill>
            <a:miter lim="800000"/>
            <a:headEnd/>
            <a:tailEnd/>
          </a:ln>
        </p:spPr>
        <p:txBody>
          <a:bodyPr wrap="none">
            <a:spAutoFit/>
          </a:bodyPr>
          <a:lstStyle>
            <a:lvl1pPr eaLnBrk="0" hangingPunct="0">
              <a:defRPr sz="3300">
                <a:solidFill>
                  <a:schemeClr val="tx1"/>
                </a:solidFill>
                <a:latin typeface="Arial" charset="0"/>
                <a:ea typeface="ヒラギノ角ゴ Pro W3" charset="-128"/>
              </a:defRPr>
            </a:lvl1pPr>
            <a:lvl2pPr marL="742950" indent="-285750" eaLnBrk="0" hangingPunct="0">
              <a:defRPr sz="3300">
                <a:solidFill>
                  <a:schemeClr val="tx1"/>
                </a:solidFill>
                <a:latin typeface="Arial" charset="0"/>
                <a:ea typeface="ヒラギノ角ゴ Pro W3" charset="-128"/>
              </a:defRPr>
            </a:lvl2pPr>
            <a:lvl3pPr marL="1143000" indent="-228600" eaLnBrk="0" hangingPunct="0">
              <a:defRPr sz="3300">
                <a:solidFill>
                  <a:schemeClr val="tx1"/>
                </a:solidFill>
                <a:latin typeface="Arial" charset="0"/>
                <a:ea typeface="ヒラギノ角ゴ Pro W3" charset="-128"/>
              </a:defRPr>
            </a:lvl3pPr>
            <a:lvl4pPr marL="1600200" indent="-228600" eaLnBrk="0" hangingPunct="0">
              <a:defRPr sz="3300">
                <a:solidFill>
                  <a:schemeClr val="tx1"/>
                </a:solidFill>
                <a:latin typeface="Arial" charset="0"/>
                <a:ea typeface="ヒラギノ角ゴ Pro W3" charset="-128"/>
              </a:defRPr>
            </a:lvl4pPr>
            <a:lvl5pPr marL="2057400" indent="-228600" eaLnBrk="0" hangingPunct="0">
              <a:defRPr sz="3300">
                <a:solidFill>
                  <a:schemeClr val="tx1"/>
                </a:solidFill>
                <a:latin typeface="Arial" charset="0"/>
                <a:ea typeface="ヒラギノ角ゴ Pro W3" charset="-128"/>
              </a:defRPr>
            </a:lvl5pPr>
            <a:lvl6pPr marL="2514600" indent="-228600" algn="ctr" eaLnBrk="0" fontAlgn="base" hangingPunct="0">
              <a:lnSpc>
                <a:spcPct val="85000"/>
              </a:lnSpc>
              <a:spcBef>
                <a:spcPct val="0"/>
              </a:spcBef>
              <a:spcAft>
                <a:spcPct val="0"/>
              </a:spcAft>
              <a:defRPr sz="3300">
                <a:solidFill>
                  <a:schemeClr val="tx1"/>
                </a:solidFill>
                <a:latin typeface="Arial" charset="0"/>
                <a:ea typeface="ヒラギノ角ゴ Pro W3" charset="-128"/>
              </a:defRPr>
            </a:lvl6pPr>
            <a:lvl7pPr marL="2971800" indent="-228600" algn="ctr" eaLnBrk="0" fontAlgn="base" hangingPunct="0">
              <a:lnSpc>
                <a:spcPct val="85000"/>
              </a:lnSpc>
              <a:spcBef>
                <a:spcPct val="0"/>
              </a:spcBef>
              <a:spcAft>
                <a:spcPct val="0"/>
              </a:spcAft>
              <a:defRPr sz="3300">
                <a:solidFill>
                  <a:schemeClr val="tx1"/>
                </a:solidFill>
                <a:latin typeface="Arial" charset="0"/>
                <a:ea typeface="ヒラギノ角ゴ Pro W3" charset="-128"/>
              </a:defRPr>
            </a:lvl7pPr>
            <a:lvl8pPr marL="3429000" indent="-228600" algn="ctr" eaLnBrk="0" fontAlgn="base" hangingPunct="0">
              <a:lnSpc>
                <a:spcPct val="85000"/>
              </a:lnSpc>
              <a:spcBef>
                <a:spcPct val="0"/>
              </a:spcBef>
              <a:spcAft>
                <a:spcPct val="0"/>
              </a:spcAft>
              <a:defRPr sz="3300">
                <a:solidFill>
                  <a:schemeClr val="tx1"/>
                </a:solidFill>
                <a:latin typeface="Arial" charset="0"/>
                <a:ea typeface="ヒラギノ角ゴ Pro W3" charset="-128"/>
              </a:defRPr>
            </a:lvl8pPr>
            <a:lvl9pPr marL="3886200" indent="-228600" algn="ctr" eaLnBrk="0" fontAlgn="base" hangingPunct="0">
              <a:lnSpc>
                <a:spcPct val="85000"/>
              </a:lnSpc>
              <a:spcBef>
                <a:spcPct val="0"/>
              </a:spcBef>
              <a:spcAft>
                <a:spcPct val="0"/>
              </a:spcAft>
              <a:defRPr sz="3300">
                <a:solidFill>
                  <a:schemeClr val="tx1"/>
                </a:solidFill>
                <a:latin typeface="Arial" charset="0"/>
                <a:ea typeface="ヒラギノ角ゴ Pro W3" charset="-128"/>
              </a:defRPr>
            </a:lvl9pPr>
          </a:lstStyle>
          <a:p>
            <a:r>
              <a:rPr lang="en-US" altLang="x-none" sz="1200" b="1">
                <a:solidFill>
                  <a:srgbClr val="000000"/>
                </a:solidFill>
                <a:latin typeface="Arial Narrow" charset="0"/>
              </a:rPr>
              <a:t>InVEST/Cubesats</a:t>
            </a:r>
          </a:p>
          <a:p>
            <a:endParaRPr lang="en-US" altLang="x-none" sz="1200">
              <a:solidFill>
                <a:srgbClr val="000000"/>
              </a:solidFill>
              <a:latin typeface="Arial Narrow" charset="0"/>
            </a:endParaRPr>
          </a:p>
          <a:p>
            <a:r>
              <a:rPr lang="en-US" altLang="x-none" sz="1200">
                <a:solidFill>
                  <a:srgbClr val="000000"/>
                </a:solidFill>
                <a:latin typeface="Arial Narrow" charset="0"/>
              </a:rPr>
              <a:t>MiRaTA 	</a:t>
            </a:r>
            <a:r>
              <a:rPr lang="en-US" altLang="x-none" sz="1200">
                <a:solidFill>
                  <a:srgbClr val="FF0000"/>
                </a:solidFill>
                <a:latin typeface="Arial Narrow" charset="0"/>
              </a:rPr>
              <a:t>(2017)</a:t>
            </a:r>
            <a:r>
              <a:rPr lang="en-US" altLang="x-none" sz="1200">
                <a:solidFill>
                  <a:srgbClr val="000000"/>
                </a:solidFill>
                <a:latin typeface="Arial Narrow" charset="0"/>
              </a:rPr>
              <a:t> </a:t>
            </a:r>
          </a:p>
          <a:p>
            <a:r>
              <a:rPr lang="en-US" altLang="x-none" sz="1200">
                <a:solidFill>
                  <a:srgbClr val="000000"/>
                </a:solidFill>
                <a:latin typeface="Arial Narrow" charset="0"/>
              </a:rPr>
              <a:t>RAVAN    	</a:t>
            </a:r>
            <a:r>
              <a:rPr lang="en-US" altLang="x-none" sz="1200">
                <a:solidFill>
                  <a:srgbClr val="FF0000"/>
                </a:solidFill>
                <a:latin typeface="Arial Narrow" charset="0"/>
              </a:rPr>
              <a:t>(2016)</a:t>
            </a:r>
          </a:p>
          <a:p>
            <a:r>
              <a:rPr lang="en-US" altLang="x-none" sz="1200">
                <a:solidFill>
                  <a:srgbClr val="000000"/>
                </a:solidFill>
                <a:latin typeface="Arial Narrow" charset="0"/>
              </a:rPr>
              <a:t>IceCube 	</a:t>
            </a:r>
            <a:r>
              <a:rPr lang="en-US" altLang="x-none" sz="1200">
                <a:solidFill>
                  <a:srgbClr val="FF0000"/>
                </a:solidFill>
                <a:latin typeface="Arial Narrow" charset="0"/>
              </a:rPr>
              <a:t>(2017)</a:t>
            </a:r>
            <a:r>
              <a:rPr lang="en-US" altLang="x-none" sz="1200">
                <a:solidFill>
                  <a:srgbClr val="000000"/>
                </a:solidFill>
                <a:latin typeface="Arial Narrow" charset="0"/>
              </a:rPr>
              <a:t> </a:t>
            </a:r>
          </a:p>
          <a:p>
            <a:r>
              <a:rPr lang="en-US" altLang="x-none" sz="1200">
                <a:solidFill>
                  <a:srgbClr val="000000"/>
                </a:solidFill>
                <a:latin typeface="Arial Narrow" charset="0"/>
              </a:rPr>
              <a:t>HARP 	</a:t>
            </a:r>
            <a:r>
              <a:rPr lang="en-US" altLang="x-none" sz="1200">
                <a:solidFill>
                  <a:srgbClr val="FF0000"/>
                </a:solidFill>
                <a:latin typeface="Arial Narrow" charset="0"/>
              </a:rPr>
              <a:t>(2017)</a:t>
            </a:r>
          </a:p>
          <a:p>
            <a:r>
              <a:rPr lang="en-US" altLang="x-none" sz="1200">
                <a:solidFill>
                  <a:srgbClr val="000000"/>
                </a:solidFill>
                <a:latin typeface="Arial Narrow" charset="0"/>
              </a:rPr>
              <a:t>TEMPEST-D	</a:t>
            </a:r>
            <a:r>
              <a:rPr lang="en-US" altLang="x-none" sz="1200">
                <a:solidFill>
                  <a:srgbClr val="FF0000"/>
                </a:solidFill>
                <a:latin typeface="Arial Narrow" charset="0"/>
              </a:rPr>
              <a:t>(2018)</a:t>
            </a:r>
            <a:endParaRPr lang="en-US" altLang="x-none" sz="1200">
              <a:solidFill>
                <a:srgbClr val="000000"/>
              </a:solidFill>
              <a:latin typeface="Arial Narrow" charset="0"/>
            </a:endParaRPr>
          </a:p>
          <a:p>
            <a:endParaRPr lang="en-US" altLang="x-none" sz="1200">
              <a:solidFill>
                <a:srgbClr val="000000"/>
              </a:solidFill>
              <a:latin typeface="Arial Narrow" charset="0"/>
            </a:endParaRPr>
          </a:p>
          <a:p>
            <a:r>
              <a:rPr lang="en-US" altLang="x-none" sz="1200">
                <a:solidFill>
                  <a:srgbClr val="000000"/>
                </a:solidFill>
                <a:latin typeface="Arial Narrow" charset="0"/>
              </a:rPr>
              <a:t>RainCube 	</a:t>
            </a:r>
            <a:r>
              <a:rPr lang="en-US" altLang="x-none" sz="1200">
                <a:solidFill>
                  <a:srgbClr val="FF0000"/>
                </a:solidFill>
                <a:latin typeface="Arial Narrow" charset="0"/>
              </a:rPr>
              <a:t>(2018*)</a:t>
            </a:r>
            <a:r>
              <a:rPr lang="en-US" altLang="x-none" sz="1200">
                <a:solidFill>
                  <a:srgbClr val="000000"/>
                </a:solidFill>
                <a:latin typeface="Arial Narrow" charset="0"/>
              </a:rPr>
              <a:t> </a:t>
            </a:r>
          </a:p>
          <a:p>
            <a:r>
              <a:rPr lang="en-US" altLang="x-none" sz="1200">
                <a:solidFill>
                  <a:srgbClr val="000000"/>
                </a:solidFill>
                <a:latin typeface="Arial Narrow" charset="0"/>
              </a:rPr>
              <a:t>CubeRRT	</a:t>
            </a:r>
            <a:r>
              <a:rPr lang="en-US" altLang="x-none" sz="1200">
                <a:solidFill>
                  <a:srgbClr val="FF0000"/>
                </a:solidFill>
                <a:latin typeface="Arial Narrow" charset="0"/>
              </a:rPr>
              <a:t>(2018*)</a:t>
            </a:r>
          </a:p>
          <a:p>
            <a:r>
              <a:rPr lang="en-US" altLang="x-none" sz="1200">
                <a:solidFill>
                  <a:srgbClr val="000000"/>
                </a:solidFill>
                <a:latin typeface="Arial Narrow" charset="0"/>
              </a:rPr>
              <a:t>CIRiS 	</a:t>
            </a:r>
            <a:r>
              <a:rPr lang="en-US" altLang="x-none" sz="1200">
                <a:solidFill>
                  <a:srgbClr val="FF0000"/>
                </a:solidFill>
                <a:latin typeface="Arial Narrow" charset="0"/>
              </a:rPr>
              <a:t>(2018*)</a:t>
            </a:r>
          </a:p>
          <a:p>
            <a:endParaRPr lang="en-US" altLang="x-none" sz="1200">
              <a:solidFill>
                <a:srgbClr val="FF0000"/>
              </a:solidFill>
              <a:latin typeface="Arial Narrow" charset="0"/>
            </a:endParaRPr>
          </a:p>
          <a:p>
            <a:r>
              <a:rPr lang="en-US" altLang="x-none" sz="1200">
                <a:solidFill>
                  <a:srgbClr val="000000"/>
                </a:solidFill>
                <a:latin typeface="Arial Narrow" charset="0"/>
              </a:rPr>
              <a:t>CIRAS	</a:t>
            </a:r>
            <a:r>
              <a:rPr lang="en-US" altLang="x-none" sz="1200">
                <a:solidFill>
                  <a:srgbClr val="FF0000"/>
                </a:solidFill>
                <a:latin typeface="Arial Narrow" charset="0"/>
              </a:rPr>
              <a:t>(2018*)</a:t>
            </a:r>
            <a:r>
              <a:rPr lang="en-US" altLang="x-none" sz="1200">
                <a:solidFill>
                  <a:srgbClr val="000000"/>
                </a:solidFill>
                <a:latin typeface="Arial Narrow" charset="0"/>
              </a:rPr>
              <a:t> </a:t>
            </a:r>
          </a:p>
          <a:p>
            <a:endParaRPr lang="en-US" altLang="x-none" sz="1200">
              <a:solidFill>
                <a:srgbClr val="FF0000"/>
              </a:solidFill>
              <a:latin typeface="Arial Narrow" charset="0"/>
            </a:endParaRPr>
          </a:p>
          <a:p>
            <a:r>
              <a:rPr lang="en-US" altLang="x-none" sz="1200">
                <a:solidFill>
                  <a:srgbClr val="000000"/>
                </a:solidFill>
                <a:latin typeface="Arial Narrow" charset="0"/>
              </a:rPr>
              <a:t>LMPC 	</a:t>
            </a:r>
            <a:r>
              <a:rPr lang="en-US" altLang="x-none" sz="1200">
                <a:solidFill>
                  <a:srgbClr val="FF0000"/>
                </a:solidFill>
                <a:latin typeface="Arial Narrow" charset="0"/>
              </a:rPr>
              <a:t>(----)</a:t>
            </a:r>
            <a:r>
              <a:rPr lang="en-US" altLang="x-none" sz="1200">
                <a:solidFill>
                  <a:srgbClr val="000000"/>
                </a:solidFill>
                <a:latin typeface="Arial Narrow" charset="0"/>
              </a:rPr>
              <a:t> </a:t>
            </a:r>
          </a:p>
          <a:p>
            <a:endParaRPr lang="en-US" altLang="x-none" sz="1200">
              <a:solidFill>
                <a:srgbClr val="000000"/>
              </a:solidFill>
              <a:latin typeface="Arial Narrow" charset="0"/>
            </a:endParaRPr>
          </a:p>
          <a:p>
            <a:r>
              <a:rPr lang="en-US" altLang="x-none" sz="1200">
                <a:solidFill>
                  <a:srgbClr val="FF0000"/>
                </a:solidFill>
                <a:latin typeface="Arial Narrow" charset="0"/>
              </a:rPr>
              <a:t>*Target date, not yet </a:t>
            </a:r>
          </a:p>
          <a:p>
            <a:r>
              <a:rPr lang="en-US" altLang="x-none" sz="1200">
                <a:solidFill>
                  <a:srgbClr val="FF0000"/>
                </a:solidFill>
                <a:latin typeface="Arial Narrow" charset="0"/>
              </a:rPr>
              <a:t>  manifested</a:t>
            </a:r>
          </a:p>
        </p:txBody>
      </p:sp>
      <p:sp>
        <p:nvSpPr>
          <p:cNvPr id="2" name="TextBox 1"/>
          <p:cNvSpPr txBox="1"/>
          <p:nvPr/>
        </p:nvSpPr>
        <p:spPr>
          <a:xfrm>
            <a:off x="259423" y="1498908"/>
            <a:ext cx="2684731" cy="707886"/>
          </a:xfrm>
          <a:prstGeom prst="rect">
            <a:avLst/>
          </a:prstGeom>
          <a:noFill/>
        </p:spPr>
        <p:txBody>
          <a:bodyPr wrap="square" rtlCol="0">
            <a:spAutoFit/>
          </a:bodyPr>
          <a:lstStyle/>
          <a:p>
            <a:r>
              <a:rPr lang="en-US" sz="2000" dirty="0" smtClean="0"/>
              <a:t>15 new </a:t>
            </a:r>
            <a:r>
              <a:rPr lang="en-US" sz="2000" dirty="0"/>
              <a:t>i</a:t>
            </a:r>
            <a:r>
              <a:rPr lang="en-US" sz="2000" dirty="0" smtClean="0"/>
              <a:t>nstruments and missions.</a:t>
            </a:r>
            <a:endParaRPr lang="en-US" sz="2000" dirty="0"/>
          </a:p>
        </p:txBody>
      </p:sp>
      <p:sp>
        <p:nvSpPr>
          <p:cNvPr id="87" name="TextBox 86"/>
          <p:cNvSpPr txBox="1"/>
          <p:nvPr/>
        </p:nvSpPr>
        <p:spPr>
          <a:xfrm>
            <a:off x="259422" y="2591773"/>
            <a:ext cx="2684731" cy="1015663"/>
          </a:xfrm>
          <a:prstGeom prst="rect">
            <a:avLst/>
          </a:prstGeom>
          <a:noFill/>
        </p:spPr>
        <p:txBody>
          <a:bodyPr wrap="square" rtlCol="0">
            <a:spAutoFit/>
          </a:bodyPr>
          <a:lstStyle/>
          <a:p>
            <a:r>
              <a:rPr lang="en-US" sz="2000" dirty="0" smtClean="0"/>
              <a:t>New missions and measurements from Decadal Survey. </a:t>
            </a:r>
            <a:endParaRPr lang="en-US" sz="2000" dirty="0"/>
          </a:p>
        </p:txBody>
      </p:sp>
      <p:sp>
        <p:nvSpPr>
          <p:cNvPr id="88" name="TextBox 87"/>
          <p:cNvSpPr txBox="1"/>
          <p:nvPr/>
        </p:nvSpPr>
        <p:spPr>
          <a:xfrm>
            <a:off x="259422" y="4134629"/>
            <a:ext cx="2684731" cy="707886"/>
          </a:xfrm>
          <a:prstGeom prst="rect">
            <a:avLst/>
          </a:prstGeom>
          <a:noFill/>
        </p:spPr>
        <p:txBody>
          <a:bodyPr wrap="square" rtlCol="0">
            <a:spAutoFit/>
          </a:bodyPr>
          <a:lstStyle/>
          <a:p>
            <a:r>
              <a:rPr lang="en-US" sz="2000" dirty="0" smtClean="0"/>
              <a:t>User expectations continue to evolve.</a:t>
            </a:r>
            <a:endParaRPr lang="en-US" sz="2000" dirty="0"/>
          </a:p>
        </p:txBody>
      </p:sp>
      <p:sp>
        <p:nvSpPr>
          <p:cNvPr id="89" name="TextBox 88"/>
          <p:cNvSpPr txBox="1"/>
          <p:nvPr/>
        </p:nvSpPr>
        <p:spPr>
          <a:xfrm>
            <a:off x="110313" y="146457"/>
            <a:ext cx="2684731" cy="954107"/>
          </a:xfrm>
          <a:prstGeom prst="rect">
            <a:avLst/>
          </a:prstGeom>
          <a:noFill/>
        </p:spPr>
        <p:txBody>
          <a:bodyPr wrap="square" rtlCol="0">
            <a:spAutoFit/>
          </a:bodyPr>
          <a:lstStyle/>
          <a:p>
            <a:pPr algn="ctr"/>
            <a:r>
              <a:rPr lang="en-US" sz="2800" b="1" smtClean="0">
                <a:solidFill>
                  <a:srgbClr val="344A67"/>
                </a:solidFill>
              </a:rPr>
              <a:t>5 Years from Today</a:t>
            </a:r>
            <a:endParaRPr lang="en-US" sz="2800" b="1" dirty="0">
              <a:solidFill>
                <a:srgbClr val="344A67"/>
              </a:solidFill>
            </a:endParaRPr>
          </a:p>
        </p:txBody>
      </p:sp>
      <p:sp>
        <p:nvSpPr>
          <p:cNvPr id="6" name="Footer Placeholder 5"/>
          <p:cNvSpPr>
            <a:spLocks noGrp="1"/>
          </p:cNvSpPr>
          <p:nvPr>
            <p:ph type="ftr" sz="quarter" idx="11"/>
          </p:nvPr>
        </p:nvSpPr>
        <p:spPr/>
        <p:txBody>
          <a:bodyPr/>
          <a:lstStyle/>
          <a:p>
            <a:r>
              <a:rPr lang="cs-CZ" smtClean="0"/>
              <a:t>WGISS 2017</a:t>
            </a:r>
            <a:endParaRPr lang="en-US"/>
          </a:p>
        </p:txBody>
      </p:sp>
    </p:spTree>
    <p:extLst>
      <p:ext uri="{BB962C8B-B14F-4D97-AF65-F5344CB8AC3E}">
        <p14:creationId xmlns:p14="http://schemas.microsoft.com/office/powerpoint/2010/main" val="6948223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9073</TotalTime>
  <Words>1281</Words>
  <Application>Microsoft Macintosh PowerPoint</Application>
  <PresentationFormat>Widescreen</PresentationFormat>
  <Paragraphs>237</Paragraphs>
  <Slides>12</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Arial Narrow</vt:lpstr>
      <vt:lpstr>Calibri</vt:lpstr>
      <vt:lpstr>Century Gothic</vt:lpstr>
      <vt:lpstr>ＭＳ Ｐゴシック</vt:lpstr>
      <vt:lpstr>ヒラギノ角ゴ Pro W3</vt:lpstr>
      <vt:lpstr>Office Theme</vt:lpstr>
      <vt:lpstr>NASA’s Earth Science Data Systems Update </vt:lpstr>
      <vt:lpstr>Earth Science Division Budget</vt:lpstr>
      <vt:lpstr>New Faces</vt:lpstr>
      <vt:lpstr>Earth Science Open Source Policy </vt:lpstr>
      <vt:lpstr>NASA’s Earth Observing System Data and Information System - EOSDIS</vt:lpstr>
      <vt:lpstr>Commercial Cloud Partnerships</vt:lpstr>
      <vt:lpstr>Preparing for the Future</vt:lpstr>
      <vt:lpstr>What will a future data system architecture look like?</vt:lpstr>
      <vt:lpstr>PowerPoint Presentation</vt:lpstr>
      <vt:lpstr>PowerPoint Presentation</vt:lpstr>
      <vt:lpstr>Balanced path forward</vt:lpstr>
      <vt:lpstr>Thank You</vt:lpstr>
    </vt:vector>
  </TitlesOfParts>
  <Company/>
  <LinksUpToDate>false</LinksUpToDate>
  <SharedDoc>false</SharedDoc>
  <HyperlinksChanged>false</HyperlinksChanged>
  <AppVersion>15.0031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 There</dc:title>
  <dc:creator>Microsoft Office User</dc:creator>
  <cp:lastModifiedBy>Microsoft Office User</cp:lastModifiedBy>
  <cp:revision>110</cp:revision>
  <dcterms:created xsi:type="dcterms:W3CDTF">2017-01-26T16:35:32Z</dcterms:created>
  <dcterms:modified xsi:type="dcterms:W3CDTF">2017-04-03T13:16:40Z</dcterms:modified>
</cp:coreProperties>
</file>