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7"/>
  </p:notesMasterIdLst>
  <p:sldIdLst>
    <p:sldId id="256" r:id="rId3"/>
    <p:sldId id="372" r:id="rId4"/>
    <p:sldId id="375" r:id="rId5"/>
    <p:sldId id="374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1"/>
    <p:restoredTop sz="94103" autoAdjust="0"/>
  </p:normalViewPr>
  <p:slideViewPr>
    <p:cSldViewPr>
      <p:cViewPr varScale="1">
        <p:scale>
          <a:sx n="105" d="100"/>
          <a:sy n="105" d="100"/>
        </p:scale>
        <p:origin x="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8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3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5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err="1" smtClean="0"/>
              <a:t>Datacube</a:t>
            </a:r>
            <a:r>
              <a:rPr lang="en-AU" dirty="0" smtClean="0"/>
              <a:t> Training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869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305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Colombia Data Cube</a:t>
            </a:r>
            <a:r>
              <a:rPr lang="en-US" sz="3600" b="1" dirty="0" smtClean="0">
                <a:solidFill>
                  <a:srgbClr val="FFFFFF"/>
                </a:solidFill>
              </a:rPr>
              <a:t/>
            </a:r>
            <a:br>
              <a:rPr lang="en-US" sz="3600" b="1" dirty="0" smtClean="0">
                <a:solidFill>
                  <a:srgbClr val="FFFFFF"/>
                </a:solidFill>
              </a:rPr>
            </a:b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2667000"/>
            <a:ext cx="50292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  <a:b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 (SEO)</a:t>
            </a:r>
            <a:endParaRPr lang="en-US" sz="20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WGISS-43 </a:t>
            </a: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Meeting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April 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4, 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2017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3340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 smtClean="0">
                <a:latin typeface="Tahoma" charset="0"/>
                <a:ea typeface="ＭＳ Ｐゴシック" charset="0"/>
                <a:cs typeface="ＭＳ Ｐゴシック" charset="0"/>
              </a:rPr>
              <a:t>Colombia Prototype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44463" y="1291094"/>
            <a:ext cx="8793162" cy="1600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The Government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(IDEAM) and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University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(Andes) have made considerable progress in learning how to create and use Data Cubes! </a:t>
            </a:r>
            <a:endParaRPr lang="en-US" sz="18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complete country-level Landsat Data Cube (25,000 scenes back to year 2000)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was completed in Dec 2016.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38400"/>
            <a:ext cx="3852777" cy="2514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95089" y="5078167"/>
            <a:ext cx="5215648" cy="160764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Forest mapping and land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change detection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are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the primary application needs. </a:t>
            </a:r>
            <a:endParaRPr lang="en-US" sz="18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Future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plans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to add more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datasets and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applications.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The SEO will continue to support IDEAM and the University of Andes in the coming year.</a:t>
            </a:r>
          </a:p>
        </p:txBody>
      </p:sp>
      <p:pic>
        <p:nvPicPr>
          <p:cNvPr id="7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2" y="2585008"/>
            <a:ext cx="3406128" cy="415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3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26308" y="265447"/>
            <a:ext cx="5624945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Colombia 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Work Items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449843"/>
            <a:ext cx="8534401" cy="490609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Colombia team has issues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running WOFS (memory overload).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They also desire to run WOFS on L5-L7-L8 over long time periods.</a:t>
            </a: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Colombia desires to merge their local UI with our application UI.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Colombia team has Landsat cloud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mask issues (CFMASK). Gustavo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will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provide GeoTIFF (input), GeoTIFF (output) and cloud mask samples.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SEO will explore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“machine learning” options.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Colombia asked for support to run the median mosaic algorithm on their Data Cube. We will also look into using the new GA geometric median mosaic.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SEO will explore putting Colombia Sentinel-1 data on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AWS.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We will consider developing some statistical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output products.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Colombia asked if it is possible to get </a:t>
            </a:r>
            <a:r>
              <a:rPr lang="en-US" sz="2000" kern="1200" dirty="0" err="1" smtClean="0">
                <a:latin typeface="Calibri" charset="0"/>
                <a:ea typeface="ＭＳ Ｐゴシック" charset="0"/>
                <a:cs typeface="Calibri" charset="0"/>
              </a:rPr>
              <a:t>NetCDF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ARD for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Sentinel-1 from the Alaska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Science Facility (ASF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). This is basically the concept of a “data cube on demand”.</a:t>
            </a: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Colombia team would like us to explore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WMS data cube links to QGIS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314980"/>
            <a:ext cx="5791200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Future </a:t>
            </a:r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support </a:t>
            </a:r>
            <a:r>
              <a:rPr lang="en-US" sz="2800" b="1" smtClean="0">
                <a:latin typeface="Tahoma" charset="0"/>
                <a:ea typeface="ＭＳ Ｐゴシック" charset="0"/>
                <a:cs typeface="ＭＳ Ｐゴシック" charset="0"/>
              </a:rPr>
              <a:t>to UN-SDGs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449843"/>
            <a:ext cx="8610601" cy="490609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Objective: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Investigate how CEOS satellite data can augment or improve statistical analyses to support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UN-SDGs for Colombia. </a:t>
            </a: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UN-SDG</a:t>
            </a:r>
            <a:r>
              <a:rPr lang="en-US" sz="2000" b="1" kern="1200" dirty="0">
                <a:latin typeface="Calibri" charset="0"/>
                <a:ea typeface="ＭＳ Ｐゴシック" charset="0"/>
                <a:cs typeface="Calibri" charset="0"/>
              </a:rPr>
              <a:t>: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 Goal 6 = Clean Water and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Sanitation. Target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6.3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w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ater quality) and Target 6.5  (water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resource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management). Indicator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6.3.2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(proportion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of bodies of water with good water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quality) and 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Indicator </a:t>
            </a:r>
            <a:r>
              <a:rPr lang="en-US" sz="2000" b="1" kern="1200" dirty="0">
                <a:latin typeface="Calibri" charset="0"/>
                <a:ea typeface="ＭＳ Ｐゴシック" charset="0"/>
                <a:cs typeface="Calibri" charset="0"/>
              </a:rPr>
              <a:t>6.6.1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(change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in the extent of water related ecosystems over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time).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Approach: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Gain an understanding of how CEOS data could support statistical analyses in support of the UN-SDGs. Utilize the existing country-level data cube, installed at the University of Andes and IDEAM, that includes Landsat-7/8 and Sentinel-1/2 data (coming soon) and demonstrate applications for the detection of water (WOFS algorithm) and water quality (Total Suspended Matter). </a:t>
            </a: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i="1" kern="1200" dirty="0" smtClean="0">
                <a:latin typeface="Calibri" charset="0"/>
                <a:ea typeface="ＭＳ Ｐゴシック" charset="0"/>
                <a:cs typeface="Calibri" charset="0"/>
              </a:rPr>
              <a:t>Brian Killough recently participated (remotely) in a meeting with the Colombia Statistical Agency (DANE) to explore options. We are working with NASA HQ on next steps.</a:t>
            </a:r>
            <a:r>
              <a:rPr lang="en-US" sz="2000" i="1" kern="1200" dirty="0" smtClean="0">
                <a:latin typeface="Calibri" charset="0"/>
                <a:ea typeface="ＭＳ Ｐゴシック" charset="0"/>
                <a:cs typeface="Calibri" charset="0"/>
              </a:rPr>
              <a:t/>
            </a:r>
            <a:br>
              <a:rPr lang="en-US" sz="2000" i="1" kern="12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/>
            </a:r>
            <a:b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</a:br>
            <a:endParaRPr lang="en-US" sz="2000" kern="1200" dirty="0" smtClean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16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</TotalTime>
  <Words>434</Words>
  <Application>Microsoft Macintosh PowerPoint</Application>
  <PresentationFormat>On-screen Show (4:3)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 Bold</vt:lpstr>
      <vt:lpstr>Avenir Roman</vt:lpstr>
      <vt:lpstr>Calibri</vt:lpstr>
      <vt:lpstr>Droid Serif</vt:lpstr>
      <vt:lpstr>ＭＳ Ｐゴシック</vt:lpstr>
      <vt:lpstr>Tahoma</vt:lpstr>
      <vt:lpstr>Times New Roman</vt:lpstr>
      <vt:lpstr>Wingdings</vt:lpstr>
      <vt:lpstr>Arial</vt:lpstr>
      <vt:lpstr>Default</vt:lpstr>
      <vt:lpstr>GA White Pages</vt:lpstr>
      <vt:lpstr>Colombia Data Cube </vt:lpstr>
      <vt:lpstr>Colombia Prototype</vt:lpstr>
      <vt:lpstr>Colombia Work Items</vt:lpstr>
      <vt:lpstr>Future support to UN-SDGs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268</cp:revision>
  <cp:lastPrinted>2015-02-04T17:36:21Z</cp:lastPrinted>
  <dcterms:modified xsi:type="dcterms:W3CDTF">2017-04-01T15:29:17Z</dcterms:modified>
</cp:coreProperties>
</file>