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18" r:id="rId4"/>
    <p:sldId id="321" r:id="rId5"/>
    <p:sldId id="336" r:id="rId6"/>
    <p:sldId id="323" r:id="rId7"/>
    <p:sldId id="337" r:id="rId8"/>
    <p:sldId id="338" r:id="rId9"/>
    <p:sldId id="332" r:id="rId10"/>
    <p:sldId id="339" r:id="rId11"/>
    <p:sldId id="345" r:id="rId12"/>
    <p:sldId id="346" r:id="rId13"/>
    <p:sldId id="340" r:id="rId14"/>
    <p:sldId id="341" r:id="rId15"/>
    <p:sldId id="342" r:id="rId16"/>
    <p:sldId id="347" r:id="rId17"/>
    <p:sldId id="344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/>
    <p:restoredTop sz="90556" autoAdjust="0"/>
  </p:normalViewPr>
  <p:slideViewPr>
    <p:cSldViewPr>
      <p:cViewPr varScale="1">
        <p:scale>
          <a:sx n="95" d="100"/>
          <a:sy n="95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1066-B05D-46B8-9FE7-08839E553B64}" type="datetimeFigureOut">
              <a:rPr lang="en-US" smtClean="0"/>
              <a:t>08/04/18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D799-DC87-450B-84D2-588134234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2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Carbon Portal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6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20320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368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WGISS 2018-2020 Work Plan</a:t>
            </a:r>
            <a:endParaRPr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759200"/>
            <a:ext cx="57780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Mirko Albani - ESA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WGISS#45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INPE, São José dos Campos (SP), Brazil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09 </a:t>
            </a:r>
            <a:r>
              <a:rPr lang="en-US" sz="24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April </a:t>
            </a:r>
            <a:r>
              <a:rPr lang="en-US" sz="24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algn="ctr"/>
            <a:r>
              <a:rPr lang="en-US" dirty="0"/>
              <a:t> Discovery and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34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744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algn="ctr"/>
            <a:r>
              <a:rPr lang="en-US" dirty="0"/>
              <a:t> Discovery and </a:t>
            </a:r>
            <a:r>
              <a:rPr lang="en-US" dirty="0" smtClean="0"/>
              <a:t>Access … </a:t>
            </a:r>
            <a:r>
              <a:rPr lang="en-US" dirty="0"/>
              <a:t>Continued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5" y="1219200"/>
            <a:ext cx="9078495" cy="5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21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algn="ctr"/>
            <a:r>
              <a:rPr lang="en-US" dirty="0"/>
              <a:t> Discovery and Access …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4110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95400"/>
            <a:ext cx="8991600" cy="5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54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257800" cy="533400"/>
          </a:xfrm>
        </p:spPr>
        <p:txBody>
          <a:bodyPr/>
          <a:lstStyle/>
          <a:p>
            <a:pPr algn="ctr"/>
            <a:r>
              <a:rPr lang="en-US" dirty="0"/>
              <a:t> Interoperability and </a:t>
            </a:r>
            <a:r>
              <a:rPr lang="en-US" dirty="0" smtClean="0"/>
              <a:t>Use -                               </a:t>
            </a:r>
            <a:r>
              <a:rPr lang="en-US" dirty="0"/>
              <a:t>Future Data Architectures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53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67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6019800" cy="533400"/>
          </a:xfrm>
        </p:spPr>
        <p:txBody>
          <a:bodyPr/>
          <a:lstStyle/>
          <a:p>
            <a:pPr algn="ctr"/>
            <a:r>
              <a:rPr lang="en-US" dirty="0"/>
              <a:t> Interoperability and </a:t>
            </a:r>
            <a:r>
              <a:rPr lang="en-US" dirty="0" smtClean="0"/>
              <a:t>Use -                               </a:t>
            </a:r>
            <a:r>
              <a:rPr lang="en-US" dirty="0"/>
              <a:t>Future Data </a:t>
            </a:r>
            <a:r>
              <a:rPr lang="en-US" dirty="0" smtClean="0"/>
              <a:t>Architectures … Continued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" y="990600"/>
            <a:ext cx="9144000" cy="592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860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52400"/>
            <a:ext cx="6019800" cy="533400"/>
          </a:xfrm>
        </p:spPr>
        <p:txBody>
          <a:bodyPr/>
          <a:lstStyle/>
          <a:p>
            <a:pPr algn="ctr"/>
            <a:r>
              <a:rPr lang="en-US" dirty="0"/>
              <a:t> Interoperability and </a:t>
            </a:r>
            <a:r>
              <a:rPr lang="en-US" dirty="0" smtClean="0"/>
              <a:t>Use -                               </a:t>
            </a:r>
            <a:r>
              <a:rPr lang="en-US" dirty="0"/>
              <a:t>Future Data </a:t>
            </a:r>
            <a:r>
              <a:rPr lang="en-US" dirty="0" smtClean="0"/>
              <a:t>Architectures … Continued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592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9144000" cy="24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8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6019800" cy="5334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Technology Exploration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144000" cy="16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4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5257800" cy="5334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WAY FORWARD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3276600"/>
            <a:ext cx="2133600" cy="2696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600200"/>
            <a:ext cx="83058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ESA to update Draft plan including results of WGISS#45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session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discussion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baseline="0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Assignment of Sections to individuals for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completion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baseline="0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Final Draft for review by end of April: EXEC review and formal issue by May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28422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dirty="0"/>
              <a:t>Background and Needs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6477000" cy="4525963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Input for </a:t>
            </a:r>
            <a:r>
              <a:rPr lang="en-US" sz="1800" dirty="0"/>
              <a:t>CEOS </a:t>
            </a:r>
            <a:r>
              <a:rPr lang="en-US" sz="1800" dirty="0" smtClean="0"/>
              <a:t>2018-2020 </a:t>
            </a:r>
            <a:r>
              <a:rPr lang="en-US" sz="1800" dirty="0"/>
              <a:t>Work Plan </a:t>
            </a:r>
            <a:r>
              <a:rPr lang="en-US" sz="1800" dirty="0" smtClean="0"/>
              <a:t>reviewed with WGISS EXEC and provided to CEO; updates and revisions.</a:t>
            </a:r>
          </a:p>
          <a:p>
            <a:r>
              <a:rPr lang="en-US" sz="1800" dirty="0" smtClean="0"/>
              <a:t>CEOS 2018</a:t>
            </a:r>
            <a:r>
              <a:rPr lang="en-US" sz="1800" dirty="0"/>
              <a:t>-2020 Work Plan </a:t>
            </a:r>
            <a:r>
              <a:rPr lang="en-US" sz="1800" dirty="0" smtClean="0"/>
              <a:t>being endorsed</a:t>
            </a:r>
            <a:endParaRPr lang="en-US" sz="1800" dirty="0" smtClean="0"/>
          </a:p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endParaRPr lang="en-US" sz="1800" dirty="0" smtClean="0"/>
          </a:p>
          <a:p>
            <a:r>
              <a:rPr lang="en-US" sz="1800" dirty="0" smtClean="0"/>
              <a:t>WGISS </a:t>
            </a:r>
            <a:r>
              <a:rPr lang="en-US" sz="1800" dirty="0"/>
              <a:t>2018-2020 Work Plan </a:t>
            </a:r>
            <a:r>
              <a:rPr lang="en-US" sz="1800" dirty="0" smtClean="0"/>
              <a:t>being drafted to cover routine activities and address CEOS Work Plan actions on WGISS</a:t>
            </a:r>
          </a:p>
          <a:p>
            <a:pPr lvl="1"/>
            <a:r>
              <a:rPr lang="en-US" sz="1800" dirty="0" smtClean="0"/>
              <a:t>Draft circulated to EXEC for comments/inputs</a:t>
            </a:r>
          </a:p>
          <a:p>
            <a:pPr lvl="1"/>
            <a:r>
              <a:rPr lang="en-US" sz="1800" dirty="0" smtClean="0"/>
              <a:t>Discussion during WGISS#45</a:t>
            </a:r>
          </a:p>
          <a:p>
            <a:pPr lvl="1"/>
            <a:r>
              <a:rPr lang="en-US" sz="1800" dirty="0" smtClean="0"/>
              <a:t>Finalization by end April 2018</a:t>
            </a:r>
            <a:endParaRPr lang="en-US" sz="18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371600"/>
            <a:ext cx="1905000" cy="2181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12529"/>
            <a:ext cx="1906229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0" y="5334000"/>
            <a:ext cx="762000" cy="9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5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algn="ctr"/>
            <a:r>
              <a:rPr lang="en-US" dirty="0"/>
              <a:t>WGISS 2018-2020 Work Plan Overview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6438900" cy="52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00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dirty="0" smtClean="0"/>
              <a:t>WGISS Interest Groups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2236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3657600" y="2667000"/>
            <a:ext cx="4267200" cy="3657600"/>
          </a:xfrm>
          <a:prstGeom prst="roundRect">
            <a:avLst/>
          </a:prstGeom>
          <a:noFill/>
          <a:ln w="57150" cap="flat" cmpd="sng">
            <a:solidFill>
              <a:schemeClr val="tx1">
                <a:lumMod val="75000"/>
                <a:lumOff val="2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60102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dirty="0" smtClean="0"/>
              <a:t>WGISS 2018-2020 Work Plan Actions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1070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124200"/>
            <a:ext cx="8686800" cy="340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Action </a:t>
            </a:r>
            <a:r>
              <a:rPr lang="en-US" sz="2000" b="1" dirty="0" smtClean="0">
                <a:latin typeface="Arial"/>
                <a:cs typeface="Arial"/>
              </a:rPr>
              <a:t>Objective: </a:t>
            </a:r>
            <a:r>
              <a:rPr lang="en-US" sz="2000" dirty="0" smtClean="0">
                <a:latin typeface="Arial"/>
                <a:cs typeface="Arial"/>
              </a:rPr>
              <a:t>unique </a:t>
            </a:r>
            <a:r>
              <a:rPr lang="en-US" sz="2000" dirty="0">
                <a:latin typeface="Arial"/>
                <a:cs typeface="Arial"/>
              </a:rPr>
              <a:t>identifier of the </a:t>
            </a:r>
            <a:r>
              <a:rPr lang="en-US" sz="2000" dirty="0" smtClean="0">
                <a:latin typeface="Arial"/>
                <a:cs typeface="Arial"/>
              </a:rPr>
              <a:t>activity</a:t>
            </a:r>
            <a:endParaRPr lang="en-US" sz="2000" dirty="0" smtClean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Deliverables: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list of deliverables to be </a:t>
            </a:r>
            <a:r>
              <a:rPr lang="en-US" sz="2000" dirty="0" smtClean="0">
                <a:latin typeface="Arial"/>
                <a:cs typeface="Arial"/>
              </a:rPr>
              <a:t>produced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Projected Completion </a:t>
            </a:r>
            <a:r>
              <a:rPr lang="en-US" sz="2000" b="1" dirty="0" smtClean="0">
                <a:latin typeface="Arial"/>
                <a:cs typeface="Arial"/>
              </a:rPr>
              <a:t>Date:</a:t>
            </a:r>
            <a:r>
              <a:rPr lang="en-US" sz="2000" dirty="0" smtClean="0">
                <a:latin typeface="Arial"/>
                <a:cs typeface="Arial"/>
              </a:rPr>
              <a:t> due </a:t>
            </a:r>
            <a:r>
              <a:rPr lang="en-US" sz="2000" dirty="0">
                <a:latin typeface="Arial"/>
                <a:cs typeface="Arial"/>
              </a:rPr>
              <a:t>date of the </a:t>
            </a:r>
            <a:r>
              <a:rPr lang="en-US" sz="2000" dirty="0" smtClean="0">
                <a:latin typeface="Arial"/>
                <a:cs typeface="Arial"/>
              </a:rPr>
              <a:t>action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Background </a:t>
            </a:r>
            <a:r>
              <a:rPr lang="en-US" sz="2000" b="1" dirty="0" smtClean="0">
                <a:latin typeface="Arial"/>
                <a:cs typeface="Arial"/>
              </a:rPr>
              <a:t>Information: </a:t>
            </a:r>
            <a:r>
              <a:rPr lang="en-US" sz="2000" dirty="0" smtClean="0">
                <a:latin typeface="Arial"/>
                <a:cs typeface="Arial"/>
              </a:rPr>
              <a:t>description </a:t>
            </a:r>
            <a:r>
              <a:rPr lang="en-US" sz="2000" dirty="0">
                <a:latin typeface="Arial"/>
                <a:cs typeface="Arial"/>
              </a:rPr>
              <a:t>of the activity and </a:t>
            </a:r>
            <a:r>
              <a:rPr lang="en-US" sz="2000" dirty="0" smtClean="0">
                <a:latin typeface="Arial"/>
                <a:cs typeface="Arial"/>
              </a:rPr>
              <a:t>background information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>
                <a:latin typeface="Arial"/>
                <a:cs typeface="Arial"/>
              </a:rPr>
              <a:t>Working </a:t>
            </a:r>
            <a:r>
              <a:rPr lang="en-US" sz="2000" b="1" dirty="0" smtClean="0">
                <a:latin typeface="Arial"/>
                <a:cs typeface="Arial"/>
              </a:rPr>
              <a:t>Group: </a:t>
            </a:r>
            <a:r>
              <a:rPr lang="en-US" sz="2000" dirty="0" smtClean="0">
                <a:latin typeface="Arial"/>
                <a:cs typeface="Arial"/>
              </a:rPr>
              <a:t>responsible CEOS entity(</a:t>
            </a:r>
            <a:r>
              <a:rPr lang="en-US" sz="2000" dirty="0" err="1" smtClean="0">
                <a:latin typeface="Arial"/>
                <a:cs typeface="Arial"/>
              </a:rPr>
              <a:t>ies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Responsible: </a:t>
            </a:r>
            <a:r>
              <a:rPr lang="en-US" sz="2000" dirty="0" smtClean="0">
                <a:latin typeface="Arial"/>
                <a:cs typeface="Arial"/>
              </a:rPr>
              <a:t>action owner</a:t>
            </a:r>
            <a:r>
              <a:rPr lang="en-US" sz="2000" dirty="0">
                <a:latin typeface="Arial"/>
                <a:cs typeface="Arial"/>
              </a:rPr>
              <a:t> 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Contributors: </a:t>
            </a:r>
            <a:r>
              <a:rPr lang="en-US" sz="2000" dirty="0" smtClean="0">
                <a:latin typeface="Arial"/>
                <a:cs typeface="Arial"/>
              </a:rPr>
              <a:t>WGISS individuals contributing to the action</a:t>
            </a:r>
            <a:endParaRPr lang="en-US" sz="2000" dirty="0">
              <a:latin typeface="Arial"/>
              <a:cs typeface="Arial"/>
            </a:endParaRPr>
          </a:p>
          <a:p>
            <a:pPr marL="342900" lvl="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b="1" dirty="0" smtClean="0">
                <a:latin typeface="Arial"/>
                <a:cs typeface="Arial"/>
              </a:rPr>
              <a:t>Notes: </a:t>
            </a:r>
            <a:r>
              <a:rPr lang="en-US" sz="2000" dirty="0" smtClean="0">
                <a:latin typeface="Arial"/>
                <a:cs typeface="Arial"/>
              </a:rPr>
              <a:t>additional comments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89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dirty="0"/>
              <a:t>WGISS </a:t>
            </a:r>
            <a:r>
              <a:rPr lang="en-US" dirty="0" smtClean="0"/>
              <a:t>Horizontal </a:t>
            </a:r>
            <a:r>
              <a:rPr lang="en-US" dirty="0"/>
              <a:t>and Joint Activities</a:t>
            </a:r>
            <a:endParaRPr lang="en-US" dirty="0">
              <a:cs typeface="Arial Bold" panose="020B07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5315"/>
            <a:ext cx="9144000" cy="56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375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dirty="0"/>
              <a:t>WGISS </a:t>
            </a:r>
            <a:r>
              <a:rPr lang="en-US" dirty="0" smtClean="0"/>
              <a:t>Horizontal </a:t>
            </a:r>
            <a:r>
              <a:rPr lang="en-US" dirty="0"/>
              <a:t>and Joint </a:t>
            </a:r>
            <a:r>
              <a:rPr lang="en-US" dirty="0" smtClean="0"/>
              <a:t>Activities  … Continued</a:t>
            </a:r>
            <a:endParaRPr lang="en-US" dirty="0">
              <a:cs typeface="Arial Bold" panose="020B07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>
          <a:xfrm>
            <a:off x="8382001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1"/>
            <a:ext cx="8305801" cy="55535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752600"/>
            <a:ext cx="8305799" cy="4953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96038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97932" y="228600"/>
            <a:ext cx="7367781" cy="1344800"/>
          </a:xfrm>
        </p:spPr>
        <p:txBody>
          <a:bodyPr/>
          <a:lstStyle/>
          <a:p>
            <a:pPr marL="285750" indent="-285750" rtl="0" latinLnBrk="1" hangingPunct="0"/>
            <a:r>
              <a:rPr lang="en-US" dirty="0" smtClean="0"/>
              <a:t>WGISS Interest Group Activities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92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257800" cy="533400"/>
          </a:xfrm>
        </p:spPr>
        <p:txBody>
          <a:bodyPr/>
          <a:lstStyle/>
          <a:p>
            <a:pPr algn="ctr"/>
            <a:r>
              <a:rPr lang="en-US" dirty="0"/>
              <a:t> Preservation and Stewardship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800"/>
            <a:ext cx="9144000" cy="34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14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20587</TotalTime>
  <Words>295</Words>
  <Application>Microsoft Macintosh PowerPoint</Application>
  <PresentationFormat>On-screen Show (4:3)</PresentationFormat>
  <Paragraphs>58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WGISS 2018-2020 Work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WGISS Interest Group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Mirko Albani</cp:lastModifiedBy>
  <cp:revision>229</cp:revision>
  <cp:lastPrinted>2017-10-13T13:54:38Z</cp:lastPrinted>
  <dcterms:modified xsi:type="dcterms:W3CDTF">2018-04-08T19:06:46Z</dcterms:modified>
</cp:coreProperties>
</file>