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0" r:id="rId2"/>
    <p:sldId id="449" r:id="rId3"/>
    <p:sldId id="454" r:id="rId4"/>
    <p:sldId id="462" r:id="rId5"/>
    <p:sldId id="46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00"/>
    <a:srgbClr val="3D8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8978" autoAdjust="0"/>
  </p:normalViewPr>
  <p:slideViewPr>
    <p:cSldViewPr snapToGrid="0" snapToObjects="1">
      <p:cViewPr>
        <p:scale>
          <a:sx n="105" d="100"/>
          <a:sy n="105" d="100"/>
        </p:scale>
        <p:origin x="-488" y="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 snapToGrid="0" snapToObjects="1">
      <p:cViewPr>
        <p:scale>
          <a:sx n="110" d="100"/>
          <a:sy n="110" d="100"/>
        </p:scale>
        <p:origin x="-1608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4AD60-3A0E-4843-858D-8F4B62D350FE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1C5A2-2ECC-2543-A859-F9A5E5E4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1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4/9/18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351315" y="6523039"/>
            <a:ext cx="422068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  <a:latin typeface="Century Gothic"/>
                <a:cs typeface="Century Gothic"/>
              </a:rPr>
              <a:t>WGISS-45</a:t>
            </a:r>
            <a:r>
              <a:rPr lang="de-DE" sz="1000" b="0" dirty="0" smtClean="0">
                <a:solidFill>
                  <a:schemeClr val="tx2">
                    <a:lumMod val="50000"/>
                  </a:schemeClr>
                </a:solidFill>
                <a:latin typeface="Century Gothic"/>
                <a:cs typeface="Century Gothic"/>
              </a:rPr>
              <a:t>,</a:t>
            </a:r>
            <a:r>
              <a:rPr lang="en-US" sz="1000" b="0" kern="1200" dirty="0" smtClean="0">
                <a:solidFill>
                  <a:schemeClr val="tx1"/>
                </a:solidFill>
                <a:effectLst/>
                <a:latin typeface="Century Gothic"/>
                <a:ea typeface="ＭＳ Ｐゴシック" pitchFamily="-106" charset="-128"/>
                <a:cs typeface="Century Gothic"/>
              </a:rPr>
              <a:t> São José dos Campos, SP, Brazil</a:t>
            </a:r>
            <a:r>
              <a:rPr lang="en-US" sz="1000" b="0" dirty="0" smtClean="0">
                <a:effectLst/>
                <a:latin typeface="Century Gothic"/>
                <a:cs typeface="Century Gothic"/>
              </a:rPr>
              <a:t> </a:t>
            </a:r>
            <a:r>
              <a:rPr lang="de-DE" sz="1000" baseline="0" dirty="0" smtClean="0">
                <a:solidFill>
                  <a:schemeClr val="tx2">
                    <a:lumMod val="50000"/>
                  </a:schemeClr>
                </a:solidFill>
                <a:latin typeface="Century Gothic"/>
                <a:cs typeface="Century Gothic"/>
              </a:rPr>
              <a:t>, April 9-12, 2018</a:t>
            </a:r>
            <a:endParaRPr lang="de-DE" sz="1000" dirty="0">
              <a:solidFill>
                <a:schemeClr val="tx2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7813" y="0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309197" y="5758619"/>
            <a:ext cx="1203325" cy="493712"/>
            <a:chOff x="4635" y="3627"/>
            <a:chExt cx="969" cy="493"/>
          </a:xfrm>
        </p:grpSpPr>
        <p:pic>
          <p:nvPicPr>
            <p:cNvPr id="10" name="Picture 15" descr="NOA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0" y="3632"/>
              <a:ext cx="484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6" descr="Dept of Commerce Sea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5" y="3627"/>
              <a:ext cx="495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9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559374"/>
            <a:ext cx="213212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WGISS-45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1200" dirty="0" smtClean="0">
                <a:solidFill>
                  <a:schemeClr val="accent3"/>
                </a:solidFill>
                <a:effectLst/>
                <a:latin typeface="Century Gothic"/>
                <a:ea typeface="ＭＳ Ｐゴシック" pitchFamily="-106" charset="-128"/>
                <a:cs typeface="Century Gothic"/>
              </a:rPr>
              <a:t>São José dos Campos, SP, Brazil</a:t>
            </a:r>
            <a:r>
              <a:rPr lang="en-US" sz="1000" b="0" dirty="0" smtClean="0">
                <a:solidFill>
                  <a:schemeClr val="accent3"/>
                </a:solidFill>
                <a:effectLst/>
                <a:latin typeface="Century Gothic"/>
                <a:cs typeface="Century Gothic"/>
              </a:rPr>
              <a:t> </a:t>
            </a:r>
            <a:endParaRPr lang="en-US" sz="1000" b="1" baseline="0" dirty="0" smtClean="0">
              <a:solidFill>
                <a:schemeClr val="accent3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April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9—12,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2018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/>
        <a:buChar char="o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44582" y="1434834"/>
            <a:ext cx="7795840" cy="1874838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smtClean="0"/>
              <a:t>WGISS Carbon </a:t>
            </a:r>
            <a:r>
              <a:rPr lang="en-US" sz="2800" dirty="0" smtClean="0"/>
              <a:t>Portal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/>
              <a:t>Ken McDonald/NOAA-RTI</a:t>
            </a:r>
            <a:br>
              <a:rPr lang="en-US" sz="1800" dirty="0" smtClean="0"/>
            </a:br>
            <a:r>
              <a:rPr lang="en-US" sz="1800" dirty="0" err="1" smtClean="0"/>
              <a:t>Liping</a:t>
            </a:r>
            <a:r>
              <a:rPr lang="en-US" sz="1800" dirty="0" smtClean="0"/>
              <a:t> Di, GMU</a:t>
            </a:r>
            <a:br>
              <a:rPr lang="en-US" sz="1800" dirty="0" smtClean="0"/>
            </a:br>
            <a:r>
              <a:rPr lang="en-US" sz="1800" dirty="0" smtClean="0"/>
              <a:t>Martin Yapur/NOAA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Data Access Session, WGISS–45 </a:t>
            </a:r>
            <a:br>
              <a:rPr lang="en-US" sz="1800" dirty="0" smtClean="0"/>
            </a:br>
            <a:r>
              <a:rPr lang="en-US" sz="1800" dirty="0" smtClean="0"/>
              <a:t>April 9, 2018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00" y="188913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433135"/>
            <a:ext cx="8445500" cy="4864100"/>
          </a:xfrm>
        </p:spPr>
        <p:txBody>
          <a:bodyPr/>
          <a:lstStyle/>
          <a:p>
            <a:r>
              <a:rPr lang="en-US" dirty="0" smtClean="0"/>
              <a:t>Identified need for Community Clients/Portals</a:t>
            </a:r>
          </a:p>
          <a:p>
            <a:pPr lvl="1"/>
            <a:r>
              <a:rPr lang="en-US" sz="2000" dirty="0" smtClean="0"/>
              <a:t>Make the CWIC infrastructure available to communities</a:t>
            </a:r>
          </a:p>
          <a:p>
            <a:pPr lvl="1"/>
            <a:r>
              <a:rPr lang="en-US" sz="2000" dirty="0" smtClean="0"/>
              <a:t>Limit search domain to specific discipline or area of interest</a:t>
            </a:r>
          </a:p>
          <a:p>
            <a:pPr lvl="1"/>
            <a:r>
              <a:rPr lang="en-US" sz="2000" dirty="0" smtClean="0"/>
              <a:t>Enable integration of CWIC satellite data with other data types</a:t>
            </a:r>
          </a:p>
          <a:p>
            <a:r>
              <a:rPr lang="en-US" dirty="0"/>
              <a:t>As part of its support to CWIC </a:t>
            </a:r>
            <a:r>
              <a:rPr lang="en-US" dirty="0" err="1"/>
              <a:t>Dev</a:t>
            </a:r>
            <a:r>
              <a:rPr lang="en-US" dirty="0"/>
              <a:t>/Ops task with GMU, NOAA added a subtask and resources to initiate the design/implement CWIC community </a:t>
            </a:r>
            <a:r>
              <a:rPr lang="en-US" dirty="0" smtClean="0"/>
              <a:t>portals</a:t>
            </a:r>
          </a:p>
          <a:p>
            <a:pPr lvl="1"/>
            <a:r>
              <a:rPr lang="en-US" dirty="0"/>
              <a:t>CEOS Carbon Team identified as initial partner in development of community </a:t>
            </a:r>
            <a:r>
              <a:rPr lang="en-US" dirty="0" smtClean="0"/>
              <a:t>portal</a:t>
            </a:r>
          </a:p>
          <a:p>
            <a:r>
              <a:rPr lang="en-US" dirty="0"/>
              <a:t>While initiated within CWIC Project portal implementation should investigate access to CWIC, </a:t>
            </a:r>
            <a:r>
              <a:rPr lang="en-US" dirty="0" err="1"/>
              <a:t>FedEO</a:t>
            </a:r>
            <a:r>
              <a:rPr lang="en-US" dirty="0"/>
              <a:t> and possibly other data providers</a:t>
            </a:r>
          </a:p>
          <a:p>
            <a:pPr lvl="1"/>
            <a:r>
              <a:rPr lang="en-US" sz="2000" dirty="0"/>
              <a:t>Enabled by efforts of the WGISS Data Access Team</a:t>
            </a:r>
          </a:p>
          <a:p>
            <a:pPr lvl="1"/>
            <a:r>
              <a:rPr lang="en-US" sz="2000" dirty="0"/>
              <a:t>Can provide common access to all CEOS holdings</a:t>
            </a:r>
          </a:p>
          <a:p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48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209" y="188913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Presentation at WGISS-44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287995"/>
            <a:ext cx="8445500" cy="4864100"/>
          </a:xfrm>
        </p:spPr>
        <p:txBody>
          <a:bodyPr/>
          <a:lstStyle/>
          <a:p>
            <a:r>
              <a:rPr lang="en-US" sz="2600" dirty="0" smtClean="0"/>
              <a:t>Demonstrated a generic WGISS Portal developed by GMU team</a:t>
            </a:r>
          </a:p>
          <a:p>
            <a:pPr lvl="1"/>
            <a:r>
              <a:rPr lang="en-US" dirty="0" smtClean="0"/>
              <a:t>Discovery of CEOS agency collections brokered by CWIC and </a:t>
            </a:r>
            <a:r>
              <a:rPr lang="en-US" dirty="0" err="1" smtClean="0"/>
              <a:t>FedEO</a:t>
            </a:r>
            <a:endParaRPr lang="en-US" dirty="0" smtClean="0"/>
          </a:p>
          <a:p>
            <a:pPr lvl="1"/>
            <a:r>
              <a:rPr lang="en-US" dirty="0" smtClean="0"/>
              <a:t>Search and access within collections using CWIC and </a:t>
            </a:r>
            <a:r>
              <a:rPr lang="en-US" dirty="0" err="1" smtClean="0"/>
              <a:t>FedEO</a:t>
            </a:r>
            <a:endParaRPr lang="en-US" dirty="0" smtClean="0"/>
          </a:p>
          <a:p>
            <a:pPr lvl="1"/>
            <a:r>
              <a:rPr lang="en-US" dirty="0" smtClean="0"/>
              <a:t>Keyword, space and time constraints</a:t>
            </a:r>
          </a:p>
          <a:p>
            <a:r>
              <a:rPr lang="en-US" sz="2600" dirty="0" smtClean="0"/>
              <a:t>Noted that system has been demonstrated to Carbon Team representatives (Mark Dowell and Stephen Plummer)</a:t>
            </a:r>
          </a:p>
          <a:p>
            <a:pPr lvl="1"/>
            <a:r>
              <a:rPr lang="en-US" dirty="0" smtClean="0"/>
              <a:t>Initial feedback provides guidance on steps to customize portal to meet specific needs of Carbon Community</a:t>
            </a:r>
            <a:endParaRPr lang="en-US" dirty="0"/>
          </a:p>
          <a:p>
            <a:r>
              <a:rPr lang="en-US" dirty="0" smtClean="0"/>
              <a:t>Took action to refine system based on feedback</a:t>
            </a:r>
          </a:p>
        </p:txBody>
      </p:sp>
    </p:spTree>
    <p:extLst>
      <p:ext uri="{BB962C8B-B14F-4D97-AF65-F5344CB8AC3E}">
        <p14:creationId xmlns:p14="http://schemas.microsoft.com/office/powerpoint/2010/main" val="91375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829" y="196397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Demonstration of Current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348470"/>
            <a:ext cx="8445500" cy="48641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3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305" y="188913"/>
            <a:ext cx="7396162" cy="501650"/>
          </a:xfrm>
        </p:spPr>
        <p:txBody>
          <a:bodyPr/>
          <a:lstStyle/>
          <a:p>
            <a:pPr algn="ctr"/>
            <a:r>
              <a:rPr lang="en-US" dirty="0" smtClean="0"/>
              <a:t>Status and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263805"/>
            <a:ext cx="8445500" cy="4864100"/>
          </a:xfrm>
        </p:spPr>
        <p:txBody>
          <a:bodyPr/>
          <a:lstStyle/>
          <a:p>
            <a:r>
              <a:rPr lang="en-US" dirty="0" smtClean="0"/>
              <a:t>No interactions with Carbon Team since last WGISS Meeting</a:t>
            </a:r>
          </a:p>
          <a:p>
            <a:pPr lvl="1"/>
            <a:r>
              <a:rPr lang="en-US" dirty="0" smtClean="0"/>
              <a:t>Still need use cases to refine prototype portal</a:t>
            </a:r>
          </a:p>
          <a:p>
            <a:pPr lvl="1"/>
            <a:r>
              <a:rPr lang="en-US" dirty="0" smtClean="0"/>
              <a:t>Do have an updated portal prototype to demonstrate and get additional feedback</a:t>
            </a:r>
          </a:p>
          <a:p>
            <a:pPr lvl="1"/>
            <a:r>
              <a:rPr lang="en-US" dirty="0" smtClean="0"/>
              <a:t>Need to schedule </a:t>
            </a:r>
            <a:r>
              <a:rPr lang="en-US" dirty="0" err="1" smtClean="0"/>
              <a:t>telecon</a:t>
            </a:r>
            <a:endParaRPr lang="en-US" dirty="0" smtClean="0"/>
          </a:p>
          <a:p>
            <a:r>
              <a:rPr lang="en-US" dirty="0" smtClean="0"/>
              <a:t>Also need to take advantage of other opportunities for interaction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SIT Meetings </a:t>
            </a:r>
          </a:p>
          <a:p>
            <a:r>
              <a:rPr lang="en-US" dirty="0" smtClean="0"/>
              <a:t>Explore opportunities to collaborate with other user communities</a:t>
            </a:r>
          </a:p>
          <a:p>
            <a:pPr lvl="1"/>
            <a:r>
              <a:rPr lang="en-US" dirty="0" smtClean="0"/>
              <a:t>Idea is that many projects and groups may benefit from a WGISS community portal</a:t>
            </a:r>
          </a:p>
          <a:p>
            <a:pPr lvl="1"/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 smtClean="0"/>
              <a:t>current Carbon </a:t>
            </a:r>
            <a:r>
              <a:rPr lang="en-US" dirty="0" smtClean="0"/>
              <a:t>Portal to open </a:t>
            </a:r>
            <a:r>
              <a:rPr lang="en-US" dirty="0" smtClean="0"/>
              <a:t>these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0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4358</TotalTime>
  <Words>277</Words>
  <Application>Microsoft Macintosh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4_EUM_template_v03</vt:lpstr>
      <vt:lpstr>         WGISS Carbon Portal  Ken McDonald/NOAA-RTI Liping Di, GMU Martin Yapur/NOAA  Data Access Session, WGISS–45  April 9, 2018</vt:lpstr>
      <vt:lpstr>Review</vt:lpstr>
      <vt:lpstr>Presentation at WGISS-44</vt:lpstr>
      <vt:lpstr>Demonstration of Current System</vt:lpstr>
      <vt:lpstr>Status and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Ken</cp:lastModifiedBy>
  <cp:revision>247</cp:revision>
  <dcterms:created xsi:type="dcterms:W3CDTF">2011-11-16T09:23:13Z</dcterms:created>
  <dcterms:modified xsi:type="dcterms:W3CDTF">2018-04-09T11:48:50Z</dcterms:modified>
</cp:coreProperties>
</file>