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59" r:id="rId7"/>
    <p:sldId id="268" r:id="rId8"/>
    <p:sldId id="266" r:id="rId9"/>
    <p:sldId id="265" r:id="rId10"/>
    <p:sldId id="267" r:id="rId11"/>
    <p:sldId id="260" r:id="rId12"/>
    <p:sldId id="261" r:id="rId13"/>
    <p:sldId id="263" r:id="rId14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Leonardi" initials="ML" lastIdx="0" clrIdx="0">
    <p:extLst>
      <p:ext uri="{19B8F6BF-5375-455C-9EA6-DF929625EA0E}">
        <p15:presenceInfo xmlns:p15="http://schemas.microsoft.com/office/powerpoint/2012/main" userId="bcbf803da6bbf983" providerId="Windows Live"/>
      </p:ext>
    </p:extLst>
  </p:cmAuthor>
  <p:cmAuthor id="2" name="Damiano Guerrucci" initials="DG" lastIdx="4" clrIdx="1">
    <p:extLst>
      <p:ext uri="{19B8F6BF-5375-455C-9EA6-DF929625EA0E}">
        <p15:presenceInfo xmlns:p15="http://schemas.microsoft.com/office/powerpoint/2012/main" userId="Damiano Guerruc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0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4AA52-BF05-9B4B-906E-D81DABFD9D0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C7847-2F72-7242-A967-62E664B6BC83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800" dirty="0"/>
            <a:t>Custom Migration tool</a:t>
          </a:r>
        </a:p>
      </dgm:t>
    </dgm:pt>
    <dgm:pt modelId="{34A86FDF-A08E-6645-BABF-88B577E63117}" type="parTrans" cxnId="{1A2F9977-A5FD-8B45-8E24-169DE9850CF2}">
      <dgm:prSet/>
      <dgm:spPr/>
      <dgm:t>
        <a:bodyPr/>
        <a:lstStyle/>
        <a:p>
          <a:endParaRPr lang="en-US" sz="600"/>
        </a:p>
      </dgm:t>
    </dgm:pt>
    <dgm:pt modelId="{C8DAFCAD-9A98-1149-ACBD-8104C1339B0B}" type="sibTrans" cxnId="{1A2F9977-A5FD-8B45-8E24-169DE9850CF2}">
      <dgm:prSet/>
      <dgm:spPr/>
      <dgm:t>
        <a:bodyPr/>
        <a:lstStyle/>
        <a:p>
          <a:endParaRPr lang="en-US" sz="600"/>
        </a:p>
      </dgm:t>
    </dgm:pt>
    <dgm:pt modelId="{F1A7D962-6DD5-924D-9FB4-9388E40D41C3}">
      <dgm:prSet phldrT="[Text]" custT="1"/>
      <dgm:spPr/>
      <dgm:t>
        <a:bodyPr/>
        <a:lstStyle/>
        <a:p>
          <a:r>
            <a:rPr lang="en-US" sz="800" dirty="0"/>
            <a:t>Custom software Layer</a:t>
          </a:r>
        </a:p>
      </dgm:t>
    </dgm:pt>
    <dgm:pt modelId="{84D5DE0B-E3AB-8F4B-B207-BFB6D90D0AAF}" type="parTrans" cxnId="{E84DC366-F60C-3247-9D91-A39432215187}">
      <dgm:prSet/>
      <dgm:spPr/>
      <dgm:t>
        <a:bodyPr/>
        <a:lstStyle/>
        <a:p>
          <a:endParaRPr lang="en-US" sz="600"/>
        </a:p>
      </dgm:t>
    </dgm:pt>
    <dgm:pt modelId="{AD7BF2B1-B463-C045-AA4C-BFFE10E407B6}" type="sibTrans" cxnId="{E84DC366-F60C-3247-9D91-A39432215187}">
      <dgm:prSet/>
      <dgm:spPr/>
      <dgm:t>
        <a:bodyPr/>
        <a:lstStyle/>
        <a:p>
          <a:endParaRPr lang="en-US" sz="600"/>
        </a:p>
      </dgm:t>
    </dgm:pt>
    <dgm:pt modelId="{82855548-5A7F-134B-886C-A06EBC356828}">
      <dgm:prSet phldrT="[Text]" custT="1"/>
      <dgm:spPr/>
      <dgm:t>
        <a:bodyPr/>
        <a:lstStyle/>
        <a:p>
          <a:r>
            <a:rPr lang="en-US" sz="800" dirty="0"/>
            <a:t>Custom SOAP Interface</a:t>
          </a:r>
        </a:p>
      </dgm:t>
    </dgm:pt>
    <dgm:pt modelId="{066F2297-7B60-0A43-9014-9951FD62E554}" type="parTrans" cxnId="{E326FECD-2F85-E14C-86F8-4F79EDA423B9}">
      <dgm:prSet/>
      <dgm:spPr/>
      <dgm:t>
        <a:bodyPr/>
        <a:lstStyle/>
        <a:p>
          <a:endParaRPr lang="en-US" sz="600"/>
        </a:p>
      </dgm:t>
    </dgm:pt>
    <dgm:pt modelId="{1FEB3F4D-6E38-1B4C-8817-6CD7402A42B5}" type="sibTrans" cxnId="{E326FECD-2F85-E14C-86F8-4F79EDA423B9}">
      <dgm:prSet/>
      <dgm:spPr/>
      <dgm:t>
        <a:bodyPr/>
        <a:lstStyle/>
        <a:p>
          <a:endParaRPr lang="en-US" sz="600"/>
        </a:p>
      </dgm:t>
    </dgm:pt>
    <dgm:pt modelId="{9FD9A9BE-E6E4-1A47-B6EE-5915F98C0E40}">
      <dgm:prSet phldrT="[Text]" custT="1"/>
      <dgm:spPr/>
      <dgm:t>
        <a:bodyPr/>
        <a:lstStyle/>
        <a:p>
          <a:r>
            <a:rPr lang="en-US" sz="800" dirty="0"/>
            <a:t>Custom identity management interface</a:t>
          </a:r>
        </a:p>
      </dgm:t>
    </dgm:pt>
    <dgm:pt modelId="{49D85D4B-1101-914A-931D-D77CBB74C2DF}" type="parTrans" cxnId="{49D09D94-9420-FD47-9803-EFA12DC7D126}">
      <dgm:prSet/>
      <dgm:spPr/>
      <dgm:t>
        <a:bodyPr/>
        <a:lstStyle/>
        <a:p>
          <a:endParaRPr lang="en-US" sz="600"/>
        </a:p>
      </dgm:t>
    </dgm:pt>
    <dgm:pt modelId="{4EFE5397-97B0-D347-82B8-4721B730A322}" type="sibTrans" cxnId="{49D09D94-9420-FD47-9803-EFA12DC7D126}">
      <dgm:prSet/>
      <dgm:spPr/>
      <dgm:t>
        <a:bodyPr/>
        <a:lstStyle/>
        <a:p>
          <a:endParaRPr lang="en-US" sz="600"/>
        </a:p>
      </dgm:t>
    </dgm:pt>
    <dgm:pt modelId="{62A2D51F-7BD0-454E-800E-6CFD906018BA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800" dirty="0"/>
            <a:t>Custom non-web library (JCL)</a:t>
          </a:r>
        </a:p>
      </dgm:t>
    </dgm:pt>
    <dgm:pt modelId="{29F03E73-F6B2-C443-9B3A-CBF88F717101}" type="parTrans" cxnId="{04C75FFF-3B5D-734F-9651-5BBCC668EAAA}">
      <dgm:prSet/>
      <dgm:spPr/>
      <dgm:t>
        <a:bodyPr/>
        <a:lstStyle/>
        <a:p>
          <a:endParaRPr lang="en-US" sz="600"/>
        </a:p>
      </dgm:t>
    </dgm:pt>
    <dgm:pt modelId="{125663F4-DB3E-6C4B-A15C-A0D3DD6902F1}" type="sibTrans" cxnId="{04C75FFF-3B5D-734F-9651-5BBCC668EAAA}">
      <dgm:prSet/>
      <dgm:spPr/>
      <dgm:t>
        <a:bodyPr/>
        <a:lstStyle/>
        <a:p>
          <a:endParaRPr lang="en-US" sz="600"/>
        </a:p>
      </dgm:t>
    </dgm:pt>
    <dgm:pt modelId="{699FE256-F94E-344E-ABEF-3AB8A348855B}">
      <dgm:prSet phldrT="[Text]" custT="1"/>
      <dgm:spPr/>
      <dgm:t>
        <a:bodyPr/>
        <a:lstStyle/>
        <a:p>
          <a:r>
            <a:rPr lang="en-US" sz="800" dirty="0"/>
            <a:t>Open LDAP</a:t>
          </a:r>
        </a:p>
      </dgm:t>
    </dgm:pt>
    <dgm:pt modelId="{95E99039-D4A8-E64E-A5AC-1F342470D2E5}" type="parTrans" cxnId="{CDDF9BF3-779C-B348-9B12-2628A3296149}">
      <dgm:prSet/>
      <dgm:spPr/>
      <dgm:t>
        <a:bodyPr/>
        <a:lstStyle/>
        <a:p>
          <a:endParaRPr lang="en-US"/>
        </a:p>
      </dgm:t>
    </dgm:pt>
    <dgm:pt modelId="{A868373D-948F-EB43-BD16-F5A121D03EA2}" type="sibTrans" cxnId="{CDDF9BF3-779C-B348-9B12-2628A3296149}">
      <dgm:prSet/>
      <dgm:spPr/>
      <dgm:t>
        <a:bodyPr/>
        <a:lstStyle/>
        <a:p>
          <a:endParaRPr lang="en-US"/>
        </a:p>
      </dgm:t>
    </dgm:pt>
    <dgm:pt modelId="{75BADB68-FBC5-0945-87A1-A56ECBA54ED5}" type="pres">
      <dgm:prSet presAssocID="{1C14AA52-BF05-9B4B-906E-D81DABFD9D0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D6466B3-19FA-C54A-BCEE-AE9378E7D825}" type="pres">
      <dgm:prSet presAssocID="{1C14AA52-BF05-9B4B-906E-D81DABFD9D00}" presName="cycle" presStyleCnt="0"/>
      <dgm:spPr/>
    </dgm:pt>
    <dgm:pt modelId="{E1FF5357-C311-1741-B55F-F387BBA2695A}" type="pres">
      <dgm:prSet presAssocID="{1C14AA52-BF05-9B4B-906E-D81DABFD9D00}" presName="centerShape" presStyleCnt="0"/>
      <dgm:spPr/>
    </dgm:pt>
    <dgm:pt modelId="{1333E7C3-4CCA-4040-B28B-2CEC99EFE705}" type="pres">
      <dgm:prSet presAssocID="{1C14AA52-BF05-9B4B-906E-D81DABFD9D00}" presName="connSite" presStyleLbl="node1" presStyleIdx="0" presStyleCnt="7"/>
      <dgm:spPr/>
    </dgm:pt>
    <dgm:pt modelId="{93F8377F-5F22-7040-9446-081EB569A1B2}" type="pres">
      <dgm:prSet presAssocID="{1C14AA52-BF05-9B4B-906E-D81DABFD9D00}" presName="visible" presStyleLbl="node1" presStyleIdx="0" presStyleCnt="7"/>
      <dgm:spPr/>
    </dgm:pt>
    <dgm:pt modelId="{66A76E62-8371-084F-8370-EDB336590D81}" type="pres">
      <dgm:prSet presAssocID="{34A86FDF-A08E-6645-BABF-88B577E63117}" presName="Name25" presStyleLbl="parChTrans1D1" presStyleIdx="0" presStyleCnt="6"/>
      <dgm:spPr/>
    </dgm:pt>
    <dgm:pt modelId="{C436639B-6F04-A147-8F99-99D143E655FD}" type="pres">
      <dgm:prSet presAssocID="{A23C7847-2F72-7242-A967-62E664B6BC83}" presName="node" presStyleCnt="0"/>
      <dgm:spPr/>
    </dgm:pt>
    <dgm:pt modelId="{B145A695-CABE-E34E-B66F-3A5B9C094614}" type="pres">
      <dgm:prSet presAssocID="{A23C7847-2F72-7242-A967-62E664B6BC83}" presName="parentNode" presStyleLbl="node1" presStyleIdx="1" presStyleCnt="7" custScaleX="142528" custScaleY="142529" custLinFactX="-4535" custLinFactNeighborX="-100000" custLinFactNeighborY="34210">
        <dgm:presLayoutVars>
          <dgm:chMax val="1"/>
          <dgm:bulletEnabled val="1"/>
        </dgm:presLayoutVars>
      </dgm:prSet>
      <dgm:spPr/>
    </dgm:pt>
    <dgm:pt modelId="{10072E58-F258-E84E-8C61-D014ADD66C94}" type="pres">
      <dgm:prSet presAssocID="{A23C7847-2F72-7242-A967-62E664B6BC83}" presName="childNode" presStyleLbl="revTx" presStyleIdx="0" presStyleCnt="0">
        <dgm:presLayoutVars>
          <dgm:bulletEnabled val="1"/>
        </dgm:presLayoutVars>
      </dgm:prSet>
      <dgm:spPr/>
    </dgm:pt>
    <dgm:pt modelId="{14600B15-028A-E54E-9266-E057C6C58338}" type="pres">
      <dgm:prSet presAssocID="{29F03E73-F6B2-C443-9B3A-CBF88F717101}" presName="Name25" presStyleLbl="parChTrans1D1" presStyleIdx="1" presStyleCnt="6"/>
      <dgm:spPr/>
    </dgm:pt>
    <dgm:pt modelId="{3C6D6650-4AA5-7843-8EBF-A255B99FF440}" type="pres">
      <dgm:prSet presAssocID="{62A2D51F-7BD0-454E-800E-6CFD906018BA}" presName="node" presStyleCnt="0"/>
      <dgm:spPr/>
    </dgm:pt>
    <dgm:pt modelId="{A233CFC4-94D2-4C4C-9288-0E3AA3C8D8E1}" type="pres">
      <dgm:prSet presAssocID="{62A2D51F-7BD0-454E-800E-6CFD906018BA}" presName="parentNode" presStyleLbl="node1" presStyleIdx="2" presStyleCnt="7" custScaleX="134599" custScaleY="135057">
        <dgm:presLayoutVars>
          <dgm:chMax val="1"/>
          <dgm:bulletEnabled val="1"/>
        </dgm:presLayoutVars>
      </dgm:prSet>
      <dgm:spPr/>
    </dgm:pt>
    <dgm:pt modelId="{AB7F7C79-DED4-5648-9109-6EDDB323F15E}" type="pres">
      <dgm:prSet presAssocID="{62A2D51F-7BD0-454E-800E-6CFD906018BA}" presName="childNode" presStyleLbl="revTx" presStyleIdx="0" presStyleCnt="0">
        <dgm:presLayoutVars>
          <dgm:bulletEnabled val="1"/>
        </dgm:presLayoutVars>
      </dgm:prSet>
      <dgm:spPr/>
    </dgm:pt>
    <dgm:pt modelId="{54C94B19-7954-5F46-84DC-5D3FD0ECCAE5}" type="pres">
      <dgm:prSet presAssocID="{066F2297-7B60-0A43-9014-9951FD62E554}" presName="Name25" presStyleLbl="parChTrans1D1" presStyleIdx="2" presStyleCnt="6"/>
      <dgm:spPr/>
    </dgm:pt>
    <dgm:pt modelId="{CCFF8AF6-66C1-B44E-B294-336E5B767008}" type="pres">
      <dgm:prSet presAssocID="{82855548-5A7F-134B-886C-A06EBC356828}" presName="node" presStyleCnt="0"/>
      <dgm:spPr/>
    </dgm:pt>
    <dgm:pt modelId="{655DF034-65FA-5C4E-8E1F-2D8E8D1D710C}" type="pres">
      <dgm:prSet presAssocID="{82855548-5A7F-134B-886C-A06EBC356828}" presName="parentNode" presStyleLbl="node1" presStyleIdx="3" presStyleCnt="7" custScaleX="113569" custScaleY="110265" custLinFactNeighborX="10437" custLinFactNeighborY="10437">
        <dgm:presLayoutVars>
          <dgm:chMax val="1"/>
          <dgm:bulletEnabled val="1"/>
        </dgm:presLayoutVars>
      </dgm:prSet>
      <dgm:spPr/>
    </dgm:pt>
    <dgm:pt modelId="{D1E4866D-AE62-8F41-AF7C-EDB6A60A53DC}" type="pres">
      <dgm:prSet presAssocID="{82855548-5A7F-134B-886C-A06EBC356828}" presName="childNode" presStyleLbl="revTx" presStyleIdx="0" presStyleCnt="0">
        <dgm:presLayoutVars>
          <dgm:bulletEnabled val="1"/>
        </dgm:presLayoutVars>
      </dgm:prSet>
      <dgm:spPr/>
    </dgm:pt>
    <dgm:pt modelId="{513DC3CD-8480-C74A-8446-B979226CFA70}" type="pres">
      <dgm:prSet presAssocID="{84D5DE0B-E3AB-8F4B-B207-BFB6D90D0AAF}" presName="Name25" presStyleLbl="parChTrans1D1" presStyleIdx="3" presStyleCnt="6"/>
      <dgm:spPr/>
    </dgm:pt>
    <dgm:pt modelId="{99740651-6DE3-A141-8957-FA16B4FB980C}" type="pres">
      <dgm:prSet presAssocID="{F1A7D962-6DD5-924D-9FB4-9388E40D41C3}" presName="node" presStyleCnt="0"/>
      <dgm:spPr/>
    </dgm:pt>
    <dgm:pt modelId="{A8FD52AB-9540-D344-93AB-207DD9592E17}" type="pres">
      <dgm:prSet presAssocID="{F1A7D962-6DD5-924D-9FB4-9388E40D41C3}" presName="parentNode" presStyleLbl="node1" presStyleIdx="4" presStyleCnt="7">
        <dgm:presLayoutVars>
          <dgm:chMax val="1"/>
          <dgm:bulletEnabled val="1"/>
        </dgm:presLayoutVars>
      </dgm:prSet>
      <dgm:spPr/>
    </dgm:pt>
    <dgm:pt modelId="{91A73429-D272-E84D-9BD2-885CB08590BA}" type="pres">
      <dgm:prSet presAssocID="{F1A7D962-6DD5-924D-9FB4-9388E40D41C3}" presName="childNode" presStyleLbl="revTx" presStyleIdx="0" presStyleCnt="0">
        <dgm:presLayoutVars>
          <dgm:bulletEnabled val="1"/>
        </dgm:presLayoutVars>
      </dgm:prSet>
      <dgm:spPr/>
    </dgm:pt>
    <dgm:pt modelId="{4231A29C-B89D-2744-9E54-03AC32A86164}" type="pres">
      <dgm:prSet presAssocID="{49D85D4B-1101-914A-931D-D77CBB74C2DF}" presName="Name25" presStyleLbl="parChTrans1D1" presStyleIdx="4" presStyleCnt="6"/>
      <dgm:spPr/>
    </dgm:pt>
    <dgm:pt modelId="{33420889-21EF-C74C-975E-67436839E25B}" type="pres">
      <dgm:prSet presAssocID="{9FD9A9BE-E6E4-1A47-B6EE-5915F98C0E40}" presName="node" presStyleCnt="0"/>
      <dgm:spPr/>
    </dgm:pt>
    <dgm:pt modelId="{78899EED-7847-6142-929A-6A23380D7A0D}" type="pres">
      <dgm:prSet presAssocID="{9FD9A9BE-E6E4-1A47-B6EE-5915F98C0E40}" presName="parentNode" presStyleLbl="node1" presStyleIdx="5" presStyleCnt="7" custScaleX="162817" custScaleY="162817" custLinFactNeighborX="-15656" custLinFactNeighborY="14351">
        <dgm:presLayoutVars>
          <dgm:chMax val="1"/>
          <dgm:bulletEnabled val="1"/>
        </dgm:presLayoutVars>
      </dgm:prSet>
      <dgm:spPr/>
    </dgm:pt>
    <dgm:pt modelId="{401DDBD6-8BFB-A14A-87E5-0A0230B756F4}" type="pres">
      <dgm:prSet presAssocID="{9FD9A9BE-E6E4-1A47-B6EE-5915F98C0E40}" presName="childNode" presStyleLbl="revTx" presStyleIdx="0" presStyleCnt="0">
        <dgm:presLayoutVars>
          <dgm:bulletEnabled val="1"/>
        </dgm:presLayoutVars>
      </dgm:prSet>
      <dgm:spPr/>
    </dgm:pt>
    <dgm:pt modelId="{B724DD56-1FEB-C042-AE48-CF8A48D54A8E}" type="pres">
      <dgm:prSet presAssocID="{95E99039-D4A8-E64E-A5AC-1F342470D2E5}" presName="Name25" presStyleLbl="parChTrans1D1" presStyleIdx="5" presStyleCnt="6"/>
      <dgm:spPr/>
    </dgm:pt>
    <dgm:pt modelId="{30BBFD77-B16C-A041-9136-290B382A7B5E}" type="pres">
      <dgm:prSet presAssocID="{699FE256-F94E-344E-ABEF-3AB8A348855B}" presName="node" presStyleCnt="0"/>
      <dgm:spPr/>
    </dgm:pt>
    <dgm:pt modelId="{FB47EBAE-21E2-B64D-94A3-EB780E0770EF}" type="pres">
      <dgm:prSet presAssocID="{699FE256-F94E-344E-ABEF-3AB8A348855B}" presName="parentNode" presStyleLbl="node1" presStyleIdx="6" presStyleCnt="7" custScaleX="127197" custScaleY="127197" custLinFactX="-45076" custLinFactNeighborX="-100000" custLinFactNeighborY="-37835">
        <dgm:presLayoutVars>
          <dgm:chMax val="1"/>
          <dgm:bulletEnabled val="1"/>
        </dgm:presLayoutVars>
      </dgm:prSet>
      <dgm:spPr/>
    </dgm:pt>
    <dgm:pt modelId="{9CC2BE4E-ACE9-D94C-BD48-E085145F8764}" type="pres">
      <dgm:prSet presAssocID="{699FE256-F94E-344E-ABEF-3AB8A348855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3CC8307-14F6-7F44-AE1B-CB2469B65BBC}" type="presOf" srcId="{699FE256-F94E-344E-ABEF-3AB8A348855B}" destId="{FB47EBAE-21E2-B64D-94A3-EB780E0770EF}" srcOrd="0" destOrd="0" presId="urn:microsoft.com/office/officeart/2005/8/layout/radial2"/>
    <dgm:cxn modelId="{A0FCB013-B6B1-BA40-B5F3-5CFC3D4A6994}" type="presOf" srcId="{A23C7847-2F72-7242-A967-62E664B6BC83}" destId="{B145A695-CABE-E34E-B66F-3A5B9C094614}" srcOrd="0" destOrd="0" presId="urn:microsoft.com/office/officeart/2005/8/layout/radial2"/>
    <dgm:cxn modelId="{27226C14-A4E3-4146-B44A-79AA4959209F}" type="presOf" srcId="{066F2297-7B60-0A43-9014-9951FD62E554}" destId="{54C94B19-7954-5F46-84DC-5D3FD0ECCAE5}" srcOrd="0" destOrd="0" presId="urn:microsoft.com/office/officeart/2005/8/layout/radial2"/>
    <dgm:cxn modelId="{A78FAB15-A5AB-E341-9DE8-30AAF9780B4B}" type="presOf" srcId="{49D85D4B-1101-914A-931D-D77CBB74C2DF}" destId="{4231A29C-B89D-2744-9E54-03AC32A86164}" srcOrd="0" destOrd="0" presId="urn:microsoft.com/office/officeart/2005/8/layout/radial2"/>
    <dgm:cxn modelId="{73A44C38-5CCF-444F-B943-540B44EE1B4B}" type="presOf" srcId="{1C14AA52-BF05-9B4B-906E-D81DABFD9D00}" destId="{75BADB68-FBC5-0945-87A1-A56ECBA54ED5}" srcOrd="0" destOrd="0" presId="urn:microsoft.com/office/officeart/2005/8/layout/radial2"/>
    <dgm:cxn modelId="{8FFF345E-3432-0140-86FA-1C1B705C2FEC}" type="presOf" srcId="{84D5DE0B-E3AB-8F4B-B207-BFB6D90D0AAF}" destId="{513DC3CD-8480-C74A-8446-B979226CFA70}" srcOrd="0" destOrd="0" presId="urn:microsoft.com/office/officeart/2005/8/layout/radial2"/>
    <dgm:cxn modelId="{D472895F-1F6D-1D49-B4F9-70E192030595}" type="presOf" srcId="{F1A7D962-6DD5-924D-9FB4-9388E40D41C3}" destId="{A8FD52AB-9540-D344-93AB-207DD9592E17}" srcOrd="0" destOrd="0" presId="urn:microsoft.com/office/officeart/2005/8/layout/radial2"/>
    <dgm:cxn modelId="{E84DC366-F60C-3247-9D91-A39432215187}" srcId="{1C14AA52-BF05-9B4B-906E-D81DABFD9D00}" destId="{F1A7D962-6DD5-924D-9FB4-9388E40D41C3}" srcOrd="3" destOrd="0" parTransId="{84D5DE0B-E3AB-8F4B-B207-BFB6D90D0AAF}" sibTransId="{AD7BF2B1-B463-C045-AA4C-BFFE10E407B6}"/>
    <dgm:cxn modelId="{C7BED767-EBC3-E143-9E9F-41B64415CD77}" type="presOf" srcId="{29F03E73-F6B2-C443-9B3A-CBF88F717101}" destId="{14600B15-028A-E54E-9266-E057C6C58338}" srcOrd="0" destOrd="0" presId="urn:microsoft.com/office/officeart/2005/8/layout/radial2"/>
    <dgm:cxn modelId="{98F3CA6E-1946-0A4C-ADC8-AB31E42760CB}" type="presOf" srcId="{62A2D51F-7BD0-454E-800E-6CFD906018BA}" destId="{A233CFC4-94D2-4C4C-9288-0E3AA3C8D8E1}" srcOrd="0" destOrd="0" presId="urn:microsoft.com/office/officeart/2005/8/layout/radial2"/>
    <dgm:cxn modelId="{1A2F9977-A5FD-8B45-8E24-169DE9850CF2}" srcId="{1C14AA52-BF05-9B4B-906E-D81DABFD9D00}" destId="{A23C7847-2F72-7242-A967-62E664B6BC83}" srcOrd="0" destOrd="0" parTransId="{34A86FDF-A08E-6645-BABF-88B577E63117}" sibTransId="{C8DAFCAD-9A98-1149-ACBD-8104C1339B0B}"/>
    <dgm:cxn modelId="{1504137D-6539-AF47-BAC8-956088B79A06}" type="presOf" srcId="{9FD9A9BE-E6E4-1A47-B6EE-5915F98C0E40}" destId="{78899EED-7847-6142-929A-6A23380D7A0D}" srcOrd="0" destOrd="0" presId="urn:microsoft.com/office/officeart/2005/8/layout/radial2"/>
    <dgm:cxn modelId="{CBABD188-26D5-A64B-A03A-B45ECC596CB3}" type="presOf" srcId="{95E99039-D4A8-E64E-A5AC-1F342470D2E5}" destId="{B724DD56-1FEB-C042-AE48-CF8A48D54A8E}" srcOrd="0" destOrd="0" presId="urn:microsoft.com/office/officeart/2005/8/layout/radial2"/>
    <dgm:cxn modelId="{49D09D94-9420-FD47-9803-EFA12DC7D126}" srcId="{1C14AA52-BF05-9B4B-906E-D81DABFD9D00}" destId="{9FD9A9BE-E6E4-1A47-B6EE-5915F98C0E40}" srcOrd="4" destOrd="0" parTransId="{49D85D4B-1101-914A-931D-D77CBB74C2DF}" sibTransId="{4EFE5397-97B0-D347-82B8-4721B730A322}"/>
    <dgm:cxn modelId="{B25192AB-7629-124B-9C68-4C39C000B80C}" type="presOf" srcId="{82855548-5A7F-134B-886C-A06EBC356828}" destId="{655DF034-65FA-5C4E-8E1F-2D8E8D1D710C}" srcOrd="0" destOrd="0" presId="urn:microsoft.com/office/officeart/2005/8/layout/radial2"/>
    <dgm:cxn modelId="{E326FECD-2F85-E14C-86F8-4F79EDA423B9}" srcId="{1C14AA52-BF05-9B4B-906E-D81DABFD9D00}" destId="{82855548-5A7F-134B-886C-A06EBC356828}" srcOrd="2" destOrd="0" parTransId="{066F2297-7B60-0A43-9014-9951FD62E554}" sibTransId="{1FEB3F4D-6E38-1B4C-8817-6CD7402A42B5}"/>
    <dgm:cxn modelId="{B149E1EA-3619-F84D-8F2B-7C906DA7213B}" type="presOf" srcId="{34A86FDF-A08E-6645-BABF-88B577E63117}" destId="{66A76E62-8371-084F-8370-EDB336590D81}" srcOrd="0" destOrd="0" presId="urn:microsoft.com/office/officeart/2005/8/layout/radial2"/>
    <dgm:cxn modelId="{CDDF9BF3-779C-B348-9B12-2628A3296149}" srcId="{1C14AA52-BF05-9B4B-906E-D81DABFD9D00}" destId="{699FE256-F94E-344E-ABEF-3AB8A348855B}" srcOrd="5" destOrd="0" parTransId="{95E99039-D4A8-E64E-A5AC-1F342470D2E5}" sibTransId="{A868373D-948F-EB43-BD16-F5A121D03EA2}"/>
    <dgm:cxn modelId="{04C75FFF-3B5D-734F-9651-5BBCC668EAAA}" srcId="{1C14AA52-BF05-9B4B-906E-D81DABFD9D00}" destId="{62A2D51F-7BD0-454E-800E-6CFD906018BA}" srcOrd="1" destOrd="0" parTransId="{29F03E73-F6B2-C443-9B3A-CBF88F717101}" sibTransId="{125663F4-DB3E-6C4B-A15C-A0D3DD6902F1}"/>
    <dgm:cxn modelId="{64EBA19F-BBD4-1C43-8EC3-C2B57C09044B}" type="presParOf" srcId="{75BADB68-FBC5-0945-87A1-A56ECBA54ED5}" destId="{3D6466B3-19FA-C54A-BCEE-AE9378E7D825}" srcOrd="0" destOrd="0" presId="urn:microsoft.com/office/officeart/2005/8/layout/radial2"/>
    <dgm:cxn modelId="{586D8E0A-7C60-E840-A503-AE025F391F36}" type="presParOf" srcId="{3D6466B3-19FA-C54A-BCEE-AE9378E7D825}" destId="{E1FF5357-C311-1741-B55F-F387BBA2695A}" srcOrd="0" destOrd="0" presId="urn:microsoft.com/office/officeart/2005/8/layout/radial2"/>
    <dgm:cxn modelId="{70920280-F325-544A-953E-B72536AA1212}" type="presParOf" srcId="{E1FF5357-C311-1741-B55F-F387BBA2695A}" destId="{1333E7C3-4CCA-4040-B28B-2CEC99EFE705}" srcOrd="0" destOrd="0" presId="urn:microsoft.com/office/officeart/2005/8/layout/radial2"/>
    <dgm:cxn modelId="{765143E1-DD4E-0D43-B11A-DDE8C20107E0}" type="presParOf" srcId="{E1FF5357-C311-1741-B55F-F387BBA2695A}" destId="{93F8377F-5F22-7040-9446-081EB569A1B2}" srcOrd="1" destOrd="0" presId="urn:microsoft.com/office/officeart/2005/8/layout/radial2"/>
    <dgm:cxn modelId="{3516F718-60BE-914F-AC99-CDF8EA9361C9}" type="presParOf" srcId="{3D6466B3-19FA-C54A-BCEE-AE9378E7D825}" destId="{66A76E62-8371-084F-8370-EDB336590D81}" srcOrd="1" destOrd="0" presId="urn:microsoft.com/office/officeart/2005/8/layout/radial2"/>
    <dgm:cxn modelId="{E14122C9-091D-7B4A-BEC5-E1C53C70B768}" type="presParOf" srcId="{3D6466B3-19FA-C54A-BCEE-AE9378E7D825}" destId="{C436639B-6F04-A147-8F99-99D143E655FD}" srcOrd="2" destOrd="0" presId="urn:microsoft.com/office/officeart/2005/8/layout/radial2"/>
    <dgm:cxn modelId="{38E705A4-1ED3-5C41-8CA2-B4726895833E}" type="presParOf" srcId="{C436639B-6F04-A147-8F99-99D143E655FD}" destId="{B145A695-CABE-E34E-B66F-3A5B9C094614}" srcOrd="0" destOrd="0" presId="urn:microsoft.com/office/officeart/2005/8/layout/radial2"/>
    <dgm:cxn modelId="{2478FBB5-56C1-6441-B5D1-4ABC8C5A6E98}" type="presParOf" srcId="{C436639B-6F04-A147-8F99-99D143E655FD}" destId="{10072E58-F258-E84E-8C61-D014ADD66C94}" srcOrd="1" destOrd="0" presId="urn:microsoft.com/office/officeart/2005/8/layout/radial2"/>
    <dgm:cxn modelId="{DBA3BC3C-2E38-2641-B76F-8E1B560D5ABA}" type="presParOf" srcId="{3D6466B3-19FA-C54A-BCEE-AE9378E7D825}" destId="{14600B15-028A-E54E-9266-E057C6C58338}" srcOrd="3" destOrd="0" presId="urn:microsoft.com/office/officeart/2005/8/layout/radial2"/>
    <dgm:cxn modelId="{9CD3E30C-7805-E24B-ADC8-1EB8965F405C}" type="presParOf" srcId="{3D6466B3-19FA-C54A-BCEE-AE9378E7D825}" destId="{3C6D6650-4AA5-7843-8EBF-A255B99FF440}" srcOrd="4" destOrd="0" presId="urn:microsoft.com/office/officeart/2005/8/layout/radial2"/>
    <dgm:cxn modelId="{47893219-71EA-2846-894C-3E3F12C421A6}" type="presParOf" srcId="{3C6D6650-4AA5-7843-8EBF-A255B99FF440}" destId="{A233CFC4-94D2-4C4C-9288-0E3AA3C8D8E1}" srcOrd="0" destOrd="0" presId="urn:microsoft.com/office/officeart/2005/8/layout/radial2"/>
    <dgm:cxn modelId="{79D45257-86F1-9E4F-8CEC-861F37D167EF}" type="presParOf" srcId="{3C6D6650-4AA5-7843-8EBF-A255B99FF440}" destId="{AB7F7C79-DED4-5648-9109-6EDDB323F15E}" srcOrd="1" destOrd="0" presId="urn:microsoft.com/office/officeart/2005/8/layout/radial2"/>
    <dgm:cxn modelId="{56E86EC6-6DA2-4F47-A666-FA3D3963BB4F}" type="presParOf" srcId="{3D6466B3-19FA-C54A-BCEE-AE9378E7D825}" destId="{54C94B19-7954-5F46-84DC-5D3FD0ECCAE5}" srcOrd="5" destOrd="0" presId="urn:microsoft.com/office/officeart/2005/8/layout/radial2"/>
    <dgm:cxn modelId="{C165A6B7-671F-1142-8604-D7D259FBE39C}" type="presParOf" srcId="{3D6466B3-19FA-C54A-BCEE-AE9378E7D825}" destId="{CCFF8AF6-66C1-B44E-B294-336E5B767008}" srcOrd="6" destOrd="0" presId="urn:microsoft.com/office/officeart/2005/8/layout/radial2"/>
    <dgm:cxn modelId="{696F0AAE-0FED-9042-A07E-5DB178F4A46B}" type="presParOf" srcId="{CCFF8AF6-66C1-B44E-B294-336E5B767008}" destId="{655DF034-65FA-5C4E-8E1F-2D8E8D1D710C}" srcOrd="0" destOrd="0" presId="urn:microsoft.com/office/officeart/2005/8/layout/radial2"/>
    <dgm:cxn modelId="{D92E68E0-13CE-7345-925D-3CB01C9AFA3F}" type="presParOf" srcId="{CCFF8AF6-66C1-B44E-B294-336E5B767008}" destId="{D1E4866D-AE62-8F41-AF7C-EDB6A60A53DC}" srcOrd="1" destOrd="0" presId="urn:microsoft.com/office/officeart/2005/8/layout/radial2"/>
    <dgm:cxn modelId="{B5ABCD48-FBDA-234F-A5DA-BCAB714019B0}" type="presParOf" srcId="{3D6466B3-19FA-C54A-BCEE-AE9378E7D825}" destId="{513DC3CD-8480-C74A-8446-B979226CFA70}" srcOrd="7" destOrd="0" presId="urn:microsoft.com/office/officeart/2005/8/layout/radial2"/>
    <dgm:cxn modelId="{ECBDFB27-FE22-A54C-A6C2-A74DEB7F88FA}" type="presParOf" srcId="{3D6466B3-19FA-C54A-BCEE-AE9378E7D825}" destId="{99740651-6DE3-A141-8957-FA16B4FB980C}" srcOrd="8" destOrd="0" presId="urn:microsoft.com/office/officeart/2005/8/layout/radial2"/>
    <dgm:cxn modelId="{7CAA90DA-EFA5-7B47-B32A-0672FD98F726}" type="presParOf" srcId="{99740651-6DE3-A141-8957-FA16B4FB980C}" destId="{A8FD52AB-9540-D344-93AB-207DD9592E17}" srcOrd="0" destOrd="0" presId="urn:microsoft.com/office/officeart/2005/8/layout/radial2"/>
    <dgm:cxn modelId="{6C96F535-2657-8644-993B-81276A775DE2}" type="presParOf" srcId="{99740651-6DE3-A141-8957-FA16B4FB980C}" destId="{91A73429-D272-E84D-9BD2-885CB08590BA}" srcOrd="1" destOrd="0" presId="urn:microsoft.com/office/officeart/2005/8/layout/radial2"/>
    <dgm:cxn modelId="{AA73A6C6-1731-8F4A-9F0F-781F6411341C}" type="presParOf" srcId="{3D6466B3-19FA-C54A-BCEE-AE9378E7D825}" destId="{4231A29C-B89D-2744-9E54-03AC32A86164}" srcOrd="9" destOrd="0" presId="urn:microsoft.com/office/officeart/2005/8/layout/radial2"/>
    <dgm:cxn modelId="{FF38F9DE-A07D-8F49-82CF-1312D5AC903B}" type="presParOf" srcId="{3D6466B3-19FA-C54A-BCEE-AE9378E7D825}" destId="{33420889-21EF-C74C-975E-67436839E25B}" srcOrd="10" destOrd="0" presId="urn:microsoft.com/office/officeart/2005/8/layout/radial2"/>
    <dgm:cxn modelId="{05996BC7-E6A0-FD4F-B0B6-03C0F1DF77FE}" type="presParOf" srcId="{33420889-21EF-C74C-975E-67436839E25B}" destId="{78899EED-7847-6142-929A-6A23380D7A0D}" srcOrd="0" destOrd="0" presId="urn:microsoft.com/office/officeart/2005/8/layout/radial2"/>
    <dgm:cxn modelId="{8B7CA98A-6411-E543-93DC-BDBA43FC1FD4}" type="presParOf" srcId="{33420889-21EF-C74C-975E-67436839E25B}" destId="{401DDBD6-8BFB-A14A-87E5-0A0230B756F4}" srcOrd="1" destOrd="0" presId="urn:microsoft.com/office/officeart/2005/8/layout/radial2"/>
    <dgm:cxn modelId="{25E12386-4F45-E145-B650-EA94C8FEB8D7}" type="presParOf" srcId="{3D6466B3-19FA-C54A-BCEE-AE9378E7D825}" destId="{B724DD56-1FEB-C042-AE48-CF8A48D54A8E}" srcOrd="11" destOrd="0" presId="urn:microsoft.com/office/officeart/2005/8/layout/radial2"/>
    <dgm:cxn modelId="{BCED8DEE-82C9-6640-B98D-A1DD2F7808F7}" type="presParOf" srcId="{3D6466B3-19FA-C54A-BCEE-AE9378E7D825}" destId="{30BBFD77-B16C-A041-9136-290B382A7B5E}" srcOrd="12" destOrd="0" presId="urn:microsoft.com/office/officeart/2005/8/layout/radial2"/>
    <dgm:cxn modelId="{EA170A1E-73F9-C946-A108-FB7ED1EC0FC1}" type="presParOf" srcId="{30BBFD77-B16C-A041-9136-290B382A7B5E}" destId="{FB47EBAE-21E2-B64D-94A3-EB780E0770EF}" srcOrd="0" destOrd="0" presId="urn:microsoft.com/office/officeart/2005/8/layout/radial2"/>
    <dgm:cxn modelId="{9F566CA4-DAAE-764B-8C30-266BEE95A180}" type="presParOf" srcId="{30BBFD77-B16C-A041-9136-290B382A7B5E}" destId="{9CC2BE4E-ACE9-D94C-BD48-E085145F876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8C709-F9FD-4145-B52C-D05C543C497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1AF4D-363B-BE43-A64F-11900E762368}" type="pres">
      <dgm:prSet presAssocID="{2D88C709-F9FD-4145-B52C-D05C543C49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A252FF4-30E7-144E-8330-238AAF0ADA07}" type="pres">
      <dgm:prSet presAssocID="{2D88C709-F9FD-4145-B52C-D05C543C4978}" presName="cycle" presStyleCnt="0"/>
      <dgm:spPr/>
    </dgm:pt>
  </dgm:ptLst>
  <dgm:cxnLst>
    <dgm:cxn modelId="{055E24A7-0EA7-1E43-9A97-845B51BB9A98}" type="presOf" srcId="{2D88C709-F9FD-4145-B52C-D05C543C4978}" destId="{3FD1AF4D-363B-BE43-A64F-11900E762368}" srcOrd="0" destOrd="0" presId="urn:microsoft.com/office/officeart/2005/8/layout/radial2"/>
    <dgm:cxn modelId="{56512821-3FB5-5446-A01D-2880E877F227}" type="presParOf" srcId="{3FD1AF4D-363B-BE43-A64F-11900E762368}" destId="{3A252FF4-30E7-144E-8330-238AAF0ADA07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4AA52-BF05-9B4B-906E-D81DABFD9D0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7D962-6DD5-924D-9FB4-9388E40D41C3}">
      <dgm:prSet phldrT="[Text]" custT="1"/>
      <dgm:spPr/>
      <dgm:t>
        <a:bodyPr/>
        <a:lstStyle/>
        <a:p>
          <a:r>
            <a:rPr lang="en-US" sz="800" dirty="0"/>
            <a:t>Custom software Layer</a:t>
          </a:r>
        </a:p>
      </dgm:t>
    </dgm:pt>
    <dgm:pt modelId="{84D5DE0B-E3AB-8F4B-B207-BFB6D90D0AAF}" type="parTrans" cxnId="{E84DC366-F60C-3247-9D91-A39432215187}">
      <dgm:prSet/>
      <dgm:spPr/>
      <dgm:t>
        <a:bodyPr/>
        <a:lstStyle/>
        <a:p>
          <a:endParaRPr lang="en-US" sz="600"/>
        </a:p>
      </dgm:t>
    </dgm:pt>
    <dgm:pt modelId="{AD7BF2B1-B463-C045-AA4C-BFFE10E407B6}" type="sibTrans" cxnId="{E84DC366-F60C-3247-9D91-A39432215187}">
      <dgm:prSet/>
      <dgm:spPr/>
      <dgm:t>
        <a:bodyPr/>
        <a:lstStyle/>
        <a:p>
          <a:endParaRPr lang="en-US" sz="600"/>
        </a:p>
      </dgm:t>
    </dgm:pt>
    <dgm:pt modelId="{82855548-5A7F-134B-886C-A06EBC356828}">
      <dgm:prSet phldrT="[Text]" custT="1"/>
      <dgm:spPr/>
      <dgm:t>
        <a:bodyPr/>
        <a:lstStyle/>
        <a:p>
          <a:r>
            <a:rPr lang="en-US" sz="800" dirty="0"/>
            <a:t>Custom SOAP Interface</a:t>
          </a:r>
        </a:p>
      </dgm:t>
    </dgm:pt>
    <dgm:pt modelId="{066F2297-7B60-0A43-9014-9951FD62E554}" type="parTrans" cxnId="{E326FECD-2F85-E14C-86F8-4F79EDA423B9}">
      <dgm:prSet/>
      <dgm:spPr/>
      <dgm:t>
        <a:bodyPr/>
        <a:lstStyle/>
        <a:p>
          <a:endParaRPr lang="en-US" sz="600"/>
        </a:p>
      </dgm:t>
    </dgm:pt>
    <dgm:pt modelId="{1FEB3F4D-6E38-1B4C-8817-6CD7402A42B5}" type="sibTrans" cxnId="{E326FECD-2F85-E14C-86F8-4F79EDA423B9}">
      <dgm:prSet/>
      <dgm:spPr/>
      <dgm:t>
        <a:bodyPr/>
        <a:lstStyle/>
        <a:p>
          <a:endParaRPr lang="en-US" sz="600"/>
        </a:p>
      </dgm:t>
    </dgm:pt>
    <dgm:pt modelId="{9FD9A9BE-E6E4-1A47-B6EE-5915F98C0E40}">
      <dgm:prSet phldrT="[Text]" custT="1"/>
      <dgm:spPr/>
      <dgm:t>
        <a:bodyPr/>
        <a:lstStyle/>
        <a:p>
          <a:r>
            <a:rPr lang="en-US" sz="800" dirty="0"/>
            <a:t>Custom identity management interface</a:t>
          </a:r>
        </a:p>
      </dgm:t>
    </dgm:pt>
    <dgm:pt modelId="{49D85D4B-1101-914A-931D-D77CBB74C2DF}" type="parTrans" cxnId="{49D09D94-9420-FD47-9803-EFA12DC7D126}">
      <dgm:prSet/>
      <dgm:spPr/>
      <dgm:t>
        <a:bodyPr/>
        <a:lstStyle/>
        <a:p>
          <a:endParaRPr lang="en-US" sz="600"/>
        </a:p>
      </dgm:t>
    </dgm:pt>
    <dgm:pt modelId="{4EFE5397-97B0-D347-82B8-4721B730A322}" type="sibTrans" cxnId="{49D09D94-9420-FD47-9803-EFA12DC7D126}">
      <dgm:prSet/>
      <dgm:spPr/>
      <dgm:t>
        <a:bodyPr/>
        <a:lstStyle/>
        <a:p>
          <a:endParaRPr lang="en-US" sz="600"/>
        </a:p>
      </dgm:t>
    </dgm:pt>
    <dgm:pt modelId="{699FE256-F94E-344E-ABEF-3AB8A348855B}">
      <dgm:prSet phldrT="[Text]" custT="1"/>
      <dgm:spPr/>
      <dgm:t>
        <a:bodyPr/>
        <a:lstStyle/>
        <a:p>
          <a:r>
            <a:rPr lang="en-US" sz="800" dirty="0"/>
            <a:t>Open LDAP</a:t>
          </a:r>
        </a:p>
      </dgm:t>
    </dgm:pt>
    <dgm:pt modelId="{95E99039-D4A8-E64E-A5AC-1F342470D2E5}" type="parTrans" cxnId="{CDDF9BF3-779C-B348-9B12-2628A3296149}">
      <dgm:prSet/>
      <dgm:spPr/>
      <dgm:t>
        <a:bodyPr/>
        <a:lstStyle/>
        <a:p>
          <a:endParaRPr lang="en-US"/>
        </a:p>
      </dgm:t>
    </dgm:pt>
    <dgm:pt modelId="{A868373D-948F-EB43-BD16-F5A121D03EA2}" type="sibTrans" cxnId="{CDDF9BF3-779C-B348-9B12-2628A3296149}">
      <dgm:prSet/>
      <dgm:spPr/>
      <dgm:t>
        <a:bodyPr/>
        <a:lstStyle/>
        <a:p>
          <a:endParaRPr lang="en-US"/>
        </a:p>
      </dgm:t>
    </dgm:pt>
    <dgm:pt modelId="{75BADB68-FBC5-0945-87A1-A56ECBA54ED5}" type="pres">
      <dgm:prSet presAssocID="{1C14AA52-BF05-9B4B-906E-D81DABFD9D0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D6466B3-19FA-C54A-BCEE-AE9378E7D825}" type="pres">
      <dgm:prSet presAssocID="{1C14AA52-BF05-9B4B-906E-D81DABFD9D00}" presName="cycle" presStyleCnt="0"/>
      <dgm:spPr/>
    </dgm:pt>
    <dgm:pt modelId="{E1FF5357-C311-1741-B55F-F387BBA2695A}" type="pres">
      <dgm:prSet presAssocID="{1C14AA52-BF05-9B4B-906E-D81DABFD9D00}" presName="centerShape" presStyleCnt="0"/>
      <dgm:spPr/>
    </dgm:pt>
    <dgm:pt modelId="{1333E7C3-4CCA-4040-B28B-2CEC99EFE705}" type="pres">
      <dgm:prSet presAssocID="{1C14AA52-BF05-9B4B-906E-D81DABFD9D00}" presName="connSite" presStyleLbl="node1" presStyleIdx="0" presStyleCnt="5"/>
      <dgm:spPr/>
    </dgm:pt>
    <dgm:pt modelId="{93F8377F-5F22-7040-9446-081EB569A1B2}" type="pres">
      <dgm:prSet presAssocID="{1C14AA52-BF05-9B4B-906E-D81DABFD9D00}" presName="visible" presStyleLbl="node1" presStyleIdx="0" presStyleCnt="5"/>
      <dgm:spPr/>
    </dgm:pt>
    <dgm:pt modelId="{54C94B19-7954-5F46-84DC-5D3FD0ECCAE5}" type="pres">
      <dgm:prSet presAssocID="{066F2297-7B60-0A43-9014-9951FD62E554}" presName="Name25" presStyleLbl="parChTrans1D1" presStyleIdx="0" presStyleCnt="4"/>
      <dgm:spPr/>
    </dgm:pt>
    <dgm:pt modelId="{CCFF8AF6-66C1-B44E-B294-336E5B767008}" type="pres">
      <dgm:prSet presAssocID="{82855548-5A7F-134B-886C-A06EBC356828}" presName="node" presStyleCnt="0"/>
      <dgm:spPr/>
    </dgm:pt>
    <dgm:pt modelId="{655DF034-65FA-5C4E-8E1F-2D8E8D1D710C}" type="pres">
      <dgm:prSet presAssocID="{82855548-5A7F-134B-886C-A06EBC356828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D1E4866D-AE62-8F41-AF7C-EDB6A60A53DC}" type="pres">
      <dgm:prSet presAssocID="{82855548-5A7F-134B-886C-A06EBC356828}" presName="childNode" presStyleLbl="revTx" presStyleIdx="0" presStyleCnt="0">
        <dgm:presLayoutVars>
          <dgm:bulletEnabled val="1"/>
        </dgm:presLayoutVars>
      </dgm:prSet>
      <dgm:spPr/>
    </dgm:pt>
    <dgm:pt modelId="{513DC3CD-8480-C74A-8446-B979226CFA70}" type="pres">
      <dgm:prSet presAssocID="{84D5DE0B-E3AB-8F4B-B207-BFB6D90D0AAF}" presName="Name25" presStyleLbl="parChTrans1D1" presStyleIdx="1" presStyleCnt="4"/>
      <dgm:spPr/>
    </dgm:pt>
    <dgm:pt modelId="{99740651-6DE3-A141-8957-FA16B4FB980C}" type="pres">
      <dgm:prSet presAssocID="{F1A7D962-6DD5-924D-9FB4-9388E40D41C3}" presName="node" presStyleCnt="0"/>
      <dgm:spPr/>
    </dgm:pt>
    <dgm:pt modelId="{A8FD52AB-9540-D344-93AB-207DD9592E17}" type="pres">
      <dgm:prSet presAssocID="{F1A7D962-6DD5-924D-9FB4-9388E40D41C3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91A73429-D272-E84D-9BD2-885CB08590BA}" type="pres">
      <dgm:prSet presAssocID="{F1A7D962-6DD5-924D-9FB4-9388E40D41C3}" presName="childNode" presStyleLbl="revTx" presStyleIdx="0" presStyleCnt="0">
        <dgm:presLayoutVars>
          <dgm:bulletEnabled val="1"/>
        </dgm:presLayoutVars>
      </dgm:prSet>
      <dgm:spPr/>
    </dgm:pt>
    <dgm:pt modelId="{4231A29C-B89D-2744-9E54-03AC32A86164}" type="pres">
      <dgm:prSet presAssocID="{49D85D4B-1101-914A-931D-D77CBB74C2DF}" presName="Name25" presStyleLbl="parChTrans1D1" presStyleIdx="2" presStyleCnt="4"/>
      <dgm:spPr/>
    </dgm:pt>
    <dgm:pt modelId="{33420889-21EF-C74C-975E-67436839E25B}" type="pres">
      <dgm:prSet presAssocID="{9FD9A9BE-E6E4-1A47-B6EE-5915F98C0E40}" presName="node" presStyleCnt="0"/>
      <dgm:spPr/>
    </dgm:pt>
    <dgm:pt modelId="{78899EED-7847-6142-929A-6A23380D7A0D}" type="pres">
      <dgm:prSet presAssocID="{9FD9A9BE-E6E4-1A47-B6EE-5915F98C0E40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401DDBD6-8BFB-A14A-87E5-0A0230B756F4}" type="pres">
      <dgm:prSet presAssocID="{9FD9A9BE-E6E4-1A47-B6EE-5915F98C0E40}" presName="childNode" presStyleLbl="revTx" presStyleIdx="0" presStyleCnt="0">
        <dgm:presLayoutVars>
          <dgm:bulletEnabled val="1"/>
        </dgm:presLayoutVars>
      </dgm:prSet>
      <dgm:spPr/>
    </dgm:pt>
    <dgm:pt modelId="{B724DD56-1FEB-C042-AE48-CF8A48D54A8E}" type="pres">
      <dgm:prSet presAssocID="{95E99039-D4A8-E64E-A5AC-1F342470D2E5}" presName="Name25" presStyleLbl="parChTrans1D1" presStyleIdx="3" presStyleCnt="4"/>
      <dgm:spPr/>
    </dgm:pt>
    <dgm:pt modelId="{30BBFD77-B16C-A041-9136-290B382A7B5E}" type="pres">
      <dgm:prSet presAssocID="{699FE256-F94E-344E-ABEF-3AB8A348855B}" presName="node" presStyleCnt="0"/>
      <dgm:spPr/>
    </dgm:pt>
    <dgm:pt modelId="{FB47EBAE-21E2-B64D-94A3-EB780E0770EF}" type="pres">
      <dgm:prSet presAssocID="{699FE256-F94E-344E-ABEF-3AB8A348855B}" presName="parentNode" presStyleLbl="node1" presStyleIdx="4" presStyleCnt="5" custLinFactNeighborX="-29486" custLinFactNeighborY="-16966">
        <dgm:presLayoutVars>
          <dgm:chMax val="1"/>
          <dgm:bulletEnabled val="1"/>
        </dgm:presLayoutVars>
      </dgm:prSet>
      <dgm:spPr/>
    </dgm:pt>
    <dgm:pt modelId="{9CC2BE4E-ACE9-D94C-BD48-E085145F8764}" type="pres">
      <dgm:prSet presAssocID="{699FE256-F94E-344E-ABEF-3AB8A348855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3CC8307-14F6-7F44-AE1B-CB2469B65BBC}" type="presOf" srcId="{699FE256-F94E-344E-ABEF-3AB8A348855B}" destId="{FB47EBAE-21E2-B64D-94A3-EB780E0770EF}" srcOrd="0" destOrd="0" presId="urn:microsoft.com/office/officeart/2005/8/layout/radial2"/>
    <dgm:cxn modelId="{27226C14-A4E3-4146-B44A-79AA4959209F}" type="presOf" srcId="{066F2297-7B60-0A43-9014-9951FD62E554}" destId="{54C94B19-7954-5F46-84DC-5D3FD0ECCAE5}" srcOrd="0" destOrd="0" presId="urn:microsoft.com/office/officeart/2005/8/layout/radial2"/>
    <dgm:cxn modelId="{A78FAB15-A5AB-E341-9DE8-30AAF9780B4B}" type="presOf" srcId="{49D85D4B-1101-914A-931D-D77CBB74C2DF}" destId="{4231A29C-B89D-2744-9E54-03AC32A86164}" srcOrd="0" destOrd="0" presId="urn:microsoft.com/office/officeart/2005/8/layout/radial2"/>
    <dgm:cxn modelId="{73A44C38-5CCF-444F-B943-540B44EE1B4B}" type="presOf" srcId="{1C14AA52-BF05-9B4B-906E-D81DABFD9D00}" destId="{75BADB68-FBC5-0945-87A1-A56ECBA54ED5}" srcOrd="0" destOrd="0" presId="urn:microsoft.com/office/officeart/2005/8/layout/radial2"/>
    <dgm:cxn modelId="{8FFF345E-3432-0140-86FA-1C1B705C2FEC}" type="presOf" srcId="{84D5DE0B-E3AB-8F4B-B207-BFB6D90D0AAF}" destId="{513DC3CD-8480-C74A-8446-B979226CFA70}" srcOrd="0" destOrd="0" presId="urn:microsoft.com/office/officeart/2005/8/layout/radial2"/>
    <dgm:cxn modelId="{D472895F-1F6D-1D49-B4F9-70E192030595}" type="presOf" srcId="{F1A7D962-6DD5-924D-9FB4-9388E40D41C3}" destId="{A8FD52AB-9540-D344-93AB-207DD9592E17}" srcOrd="0" destOrd="0" presId="urn:microsoft.com/office/officeart/2005/8/layout/radial2"/>
    <dgm:cxn modelId="{E84DC366-F60C-3247-9D91-A39432215187}" srcId="{1C14AA52-BF05-9B4B-906E-D81DABFD9D00}" destId="{F1A7D962-6DD5-924D-9FB4-9388E40D41C3}" srcOrd="1" destOrd="0" parTransId="{84D5DE0B-E3AB-8F4B-B207-BFB6D90D0AAF}" sibTransId="{AD7BF2B1-B463-C045-AA4C-BFFE10E407B6}"/>
    <dgm:cxn modelId="{1504137D-6539-AF47-BAC8-956088B79A06}" type="presOf" srcId="{9FD9A9BE-E6E4-1A47-B6EE-5915F98C0E40}" destId="{78899EED-7847-6142-929A-6A23380D7A0D}" srcOrd="0" destOrd="0" presId="urn:microsoft.com/office/officeart/2005/8/layout/radial2"/>
    <dgm:cxn modelId="{CBABD188-26D5-A64B-A03A-B45ECC596CB3}" type="presOf" srcId="{95E99039-D4A8-E64E-A5AC-1F342470D2E5}" destId="{B724DD56-1FEB-C042-AE48-CF8A48D54A8E}" srcOrd="0" destOrd="0" presId="urn:microsoft.com/office/officeart/2005/8/layout/radial2"/>
    <dgm:cxn modelId="{49D09D94-9420-FD47-9803-EFA12DC7D126}" srcId="{1C14AA52-BF05-9B4B-906E-D81DABFD9D00}" destId="{9FD9A9BE-E6E4-1A47-B6EE-5915F98C0E40}" srcOrd="2" destOrd="0" parTransId="{49D85D4B-1101-914A-931D-D77CBB74C2DF}" sibTransId="{4EFE5397-97B0-D347-82B8-4721B730A322}"/>
    <dgm:cxn modelId="{B25192AB-7629-124B-9C68-4C39C000B80C}" type="presOf" srcId="{82855548-5A7F-134B-886C-A06EBC356828}" destId="{655DF034-65FA-5C4E-8E1F-2D8E8D1D710C}" srcOrd="0" destOrd="0" presId="urn:microsoft.com/office/officeart/2005/8/layout/radial2"/>
    <dgm:cxn modelId="{E326FECD-2F85-E14C-86F8-4F79EDA423B9}" srcId="{1C14AA52-BF05-9B4B-906E-D81DABFD9D00}" destId="{82855548-5A7F-134B-886C-A06EBC356828}" srcOrd="0" destOrd="0" parTransId="{066F2297-7B60-0A43-9014-9951FD62E554}" sibTransId="{1FEB3F4D-6E38-1B4C-8817-6CD7402A42B5}"/>
    <dgm:cxn modelId="{CDDF9BF3-779C-B348-9B12-2628A3296149}" srcId="{1C14AA52-BF05-9B4B-906E-D81DABFD9D00}" destId="{699FE256-F94E-344E-ABEF-3AB8A348855B}" srcOrd="3" destOrd="0" parTransId="{95E99039-D4A8-E64E-A5AC-1F342470D2E5}" sibTransId="{A868373D-948F-EB43-BD16-F5A121D03EA2}"/>
    <dgm:cxn modelId="{64EBA19F-BBD4-1C43-8EC3-C2B57C09044B}" type="presParOf" srcId="{75BADB68-FBC5-0945-87A1-A56ECBA54ED5}" destId="{3D6466B3-19FA-C54A-BCEE-AE9378E7D825}" srcOrd="0" destOrd="0" presId="urn:microsoft.com/office/officeart/2005/8/layout/radial2"/>
    <dgm:cxn modelId="{586D8E0A-7C60-E840-A503-AE025F391F36}" type="presParOf" srcId="{3D6466B3-19FA-C54A-BCEE-AE9378E7D825}" destId="{E1FF5357-C311-1741-B55F-F387BBA2695A}" srcOrd="0" destOrd="0" presId="urn:microsoft.com/office/officeart/2005/8/layout/radial2"/>
    <dgm:cxn modelId="{70920280-F325-544A-953E-B72536AA1212}" type="presParOf" srcId="{E1FF5357-C311-1741-B55F-F387BBA2695A}" destId="{1333E7C3-4CCA-4040-B28B-2CEC99EFE705}" srcOrd="0" destOrd="0" presId="urn:microsoft.com/office/officeart/2005/8/layout/radial2"/>
    <dgm:cxn modelId="{765143E1-DD4E-0D43-B11A-DDE8C20107E0}" type="presParOf" srcId="{E1FF5357-C311-1741-B55F-F387BBA2695A}" destId="{93F8377F-5F22-7040-9446-081EB569A1B2}" srcOrd="1" destOrd="0" presId="urn:microsoft.com/office/officeart/2005/8/layout/radial2"/>
    <dgm:cxn modelId="{56E86EC6-6DA2-4F47-A666-FA3D3963BB4F}" type="presParOf" srcId="{3D6466B3-19FA-C54A-BCEE-AE9378E7D825}" destId="{54C94B19-7954-5F46-84DC-5D3FD0ECCAE5}" srcOrd="1" destOrd="0" presId="urn:microsoft.com/office/officeart/2005/8/layout/radial2"/>
    <dgm:cxn modelId="{C165A6B7-671F-1142-8604-D7D259FBE39C}" type="presParOf" srcId="{3D6466B3-19FA-C54A-BCEE-AE9378E7D825}" destId="{CCFF8AF6-66C1-B44E-B294-336E5B767008}" srcOrd="2" destOrd="0" presId="urn:microsoft.com/office/officeart/2005/8/layout/radial2"/>
    <dgm:cxn modelId="{696F0AAE-0FED-9042-A07E-5DB178F4A46B}" type="presParOf" srcId="{CCFF8AF6-66C1-B44E-B294-336E5B767008}" destId="{655DF034-65FA-5C4E-8E1F-2D8E8D1D710C}" srcOrd="0" destOrd="0" presId="urn:microsoft.com/office/officeart/2005/8/layout/radial2"/>
    <dgm:cxn modelId="{D92E68E0-13CE-7345-925D-3CB01C9AFA3F}" type="presParOf" srcId="{CCFF8AF6-66C1-B44E-B294-336E5B767008}" destId="{D1E4866D-AE62-8F41-AF7C-EDB6A60A53DC}" srcOrd="1" destOrd="0" presId="urn:microsoft.com/office/officeart/2005/8/layout/radial2"/>
    <dgm:cxn modelId="{B5ABCD48-FBDA-234F-A5DA-BCAB714019B0}" type="presParOf" srcId="{3D6466B3-19FA-C54A-BCEE-AE9378E7D825}" destId="{513DC3CD-8480-C74A-8446-B979226CFA70}" srcOrd="3" destOrd="0" presId="urn:microsoft.com/office/officeart/2005/8/layout/radial2"/>
    <dgm:cxn modelId="{ECBDFB27-FE22-A54C-A6C2-A74DEB7F88FA}" type="presParOf" srcId="{3D6466B3-19FA-C54A-BCEE-AE9378E7D825}" destId="{99740651-6DE3-A141-8957-FA16B4FB980C}" srcOrd="4" destOrd="0" presId="urn:microsoft.com/office/officeart/2005/8/layout/radial2"/>
    <dgm:cxn modelId="{7CAA90DA-EFA5-7B47-B32A-0672FD98F726}" type="presParOf" srcId="{99740651-6DE3-A141-8957-FA16B4FB980C}" destId="{A8FD52AB-9540-D344-93AB-207DD9592E17}" srcOrd="0" destOrd="0" presId="urn:microsoft.com/office/officeart/2005/8/layout/radial2"/>
    <dgm:cxn modelId="{6C96F535-2657-8644-993B-81276A775DE2}" type="presParOf" srcId="{99740651-6DE3-A141-8957-FA16B4FB980C}" destId="{91A73429-D272-E84D-9BD2-885CB08590BA}" srcOrd="1" destOrd="0" presId="urn:microsoft.com/office/officeart/2005/8/layout/radial2"/>
    <dgm:cxn modelId="{AA73A6C6-1731-8F4A-9F0F-781F6411341C}" type="presParOf" srcId="{3D6466B3-19FA-C54A-BCEE-AE9378E7D825}" destId="{4231A29C-B89D-2744-9E54-03AC32A86164}" srcOrd="5" destOrd="0" presId="urn:microsoft.com/office/officeart/2005/8/layout/radial2"/>
    <dgm:cxn modelId="{FF38F9DE-A07D-8F49-82CF-1312D5AC903B}" type="presParOf" srcId="{3D6466B3-19FA-C54A-BCEE-AE9378E7D825}" destId="{33420889-21EF-C74C-975E-67436839E25B}" srcOrd="6" destOrd="0" presId="urn:microsoft.com/office/officeart/2005/8/layout/radial2"/>
    <dgm:cxn modelId="{05996BC7-E6A0-FD4F-B0B6-03C0F1DF77FE}" type="presParOf" srcId="{33420889-21EF-C74C-975E-67436839E25B}" destId="{78899EED-7847-6142-929A-6A23380D7A0D}" srcOrd="0" destOrd="0" presId="urn:microsoft.com/office/officeart/2005/8/layout/radial2"/>
    <dgm:cxn modelId="{8B7CA98A-6411-E543-93DC-BDBA43FC1FD4}" type="presParOf" srcId="{33420889-21EF-C74C-975E-67436839E25B}" destId="{401DDBD6-8BFB-A14A-87E5-0A0230B756F4}" srcOrd="1" destOrd="0" presId="urn:microsoft.com/office/officeart/2005/8/layout/radial2"/>
    <dgm:cxn modelId="{25E12386-4F45-E145-B650-EA94C8FEB8D7}" type="presParOf" srcId="{3D6466B3-19FA-C54A-BCEE-AE9378E7D825}" destId="{B724DD56-1FEB-C042-AE48-CF8A48D54A8E}" srcOrd="7" destOrd="0" presId="urn:microsoft.com/office/officeart/2005/8/layout/radial2"/>
    <dgm:cxn modelId="{BCED8DEE-82C9-6640-B98D-A1DD2F7808F7}" type="presParOf" srcId="{3D6466B3-19FA-C54A-BCEE-AE9378E7D825}" destId="{30BBFD77-B16C-A041-9136-290B382A7B5E}" srcOrd="8" destOrd="0" presId="urn:microsoft.com/office/officeart/2005/8/layout/radial2"/>
    <dgm:cxn modelId="{EA170A1E-73F9-C946-A108-FB7ED1EC0FC1}" type="presParOf" srcId="{30BBFD77-B16C-A041-9136-290B382A7B5E}" destId="{FB47EBAE-21E2-B64D-94A3-EB780E0770EF}" srcOrd="0" destOrd="0" presId="urn:microsoft.com/office/officeart/2005/8/layout/radial2"/>
    <dgm:cxn modelId="{9F566CA4-DAAE-764B-8C30-266BEE95A180}" type="presParOf" srcId="{30BBFD77-B16C-A041-9136-290B382A7B5E}" destId="{9CC2BE4E-ACE9-D94C-BD48-E085145F876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8C709-F9FD-4145-B52C-D05C543C497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1AF4D-363B-BE43-A64F-11900E762368}" type="pres">
      <dgm:prSet presAssocID="{2D88C709-F9FD-4145-B52C-D05C543C49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A252FF4-30E7-144E-8330-238AAF0ADA07}" type="pres">
      <dgm:prSet presAssocID="{2D88C709-F9FD-4145-B52C-D05C543C4978}" presName="cycle" presStyleCnt="0"/>
      <dgm:spPr/>
    </dgm:pt>
  </dgm:ptLst>
  <dgm:cxnLst>
    <dgm:cxn modelId="{055E24A7-0EA7-1E43-9A97-845B51BB9A98}" type="presOf" srcId="{2D88C709-F9FD-4145-B52C-D05C543C4978}" destId="{3FD1AF4D-363B-BE43-A64F-11900E762368}" srcOrd="0" destOrd="0" presId="urn:microsoft.com/office/officeart/2005/8/layout/radial2"/>
    <dgm:cxn modelId="{56512821-3FB5-5446-A01D-2880E877F227}" type="presParOf" srcId="{3FD1AF4D-363B-BE43-A64F-11900E762368}" destId="{3A252FF4-30E7-144E-8330-238AAF0ADA07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4DD56-1FEB-C042-AE48-CF8A48D54A8E}">
      <dsp:nvSpPr>
        <dsp:cNvPr id="0" name=""/>
        <dsp:cNvSpPr/>
      </dsp:nvSpPr>
      <dsp:spPr>
        <a:xfrm rot="4399686">
          <a:off x="1046259" y="3444274"/>
          <a:ext cx="1107470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107470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1A29C-B89D-2744-9E54-03AC32A86164}">
      <dsp:nvSpPr>
        <dsp:cNvPr id="0" name=""/>
        <dsp:cNvSpPr/>
      </dsp:nvSpPr>
      <dsp:spPr>
        <a:xfrm rot="2197234">
          <a:off x="1585253" y="3231275"/>
          <a:ext cx="141288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412886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DC3CD-8480-C74A-8446-B979226CFA70}">
      <dsp:nvSpPr>
        <dsp:cNvPr id="0" name=""/>
        <dsp:cNvSpPr/>
      </dsp:nvSpPr>
      <dsp:spPr>
        <a:xfrm rot="659672">
          <a:off x="1708771" y="2753194"/>
          <a:ext cx="1735901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735901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94B19-7954-5F46-84DC-5D3FD0ECCAE5}">
      <dsp:nvSpPr>
        <dsp:cNvPr id="0" name=""/>
        <dsp:cNvSpPr/>
      </dsp:nvSpPr>
      <dsp:spPr>
        <a:xfrm rot="21052128">
          <a:off x="1713686" y="2306002"/>
          <a:ext cx="1738570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738570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00B15-028A-E54E-9266-E057C6C58338}">
      <dsp:nvSpPr>
        <dsp:cNvPr id="0" name=""/>
        <dsp:cNvSpPr/>
      </dsp:nvSpPr>
      <dsp:spPr>
        <a:xfrm rot="19619020">
          <a:off x="1596776" y="1814329"/>
          <a:ext cx="158437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584375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76E62-8371-084F-8370-EDB336590D81}">
      <dsp:nvSpPr>
        <dsp:cNvPr id="0" name=""/>
        <dsp:cNvSpPr/>
      </dsp:nvSpPr>
      <dsp:spPr>
        <a:xfrm rot="17612294">
          <a:off x="1150490" y="1576485"/>
          <a:ext cx="1151262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151262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8377F-5F22-7040-9446-081EB569A1B2}">
      <dsp:nvSpPr>
        <dsp:cNvPr id="0" name=""/>
        <dsp:cNvSpPr/>
      </dsp:nvSpPr>
      <dsp:spPr>
        <a:xfrm>
          <a:off x="741622" y="1948006"/>
          <a:ext cx="1156565" cy="1156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5A695-CABE-E34E-B66F-3A5B9C094614}">
      <dsp:nvSpPr>
        <dsp:cNvPr id="0" name=""/>
        <dsp:cNvSpPr/>
      </dsp:nvSpPr>
      <dsp:spPr>
        <a:xfrm>
          <a:off x="1658974" y="118104"/>
          <a:ext cx="989057" cy="989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Migration tool</a:t>
          </a:r>
        </a:p>
      </dsp:txBody>
      <dsp:txXfrm>
        <a:off x="1803818" y="262949"/>
        <a:ext cx="699369" cy="699374"/>
      </dsp:txXfrm>
    </dsp:sp>
    <dsp:sp modelId="{A233CFC4-94D2-4C4C-9288-0E3AA3C8D8E1}">
      <dsp:nvSpPr>
        <dsp:cNvPr id="0" name=""/>
        <dsp:cNvSpPr/>
      </dsp:nvSpPr>
      <dsp:spPr>
        <a:xfrm>
          <a:off x="2978203" y="676623"/>
          <a:ext cx="934035" cy="93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non-web library (JCL)</a:t>
          </a:r>
        </a:p>
      </dsp:txBody>
      <dsp:txXfrm>
        <a:off x="3114989" y="813875"/>
        <a:ext cx="660463" cy="662709"/>
      </dsp:txXfrm>
    </dsp:sp>
    <dsp:sp modelId="{655DF034-65FA-5C4E-8E1F-2D8E8D1D710C}">
      <dsp:nvSpPr>
        <dsp:cNvPr id="0" name=""/>
        <dsp:cNvSpPr/>
      </dsp:nvSpPr>
      <dsp:spPr>
        <a:xfrm>
          <a:off x="3435949" y="1740248"/>
          <a:ext cx="788099" cy="765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SOAP Interface</a:t>
          </a:r>
        </a:p>
      </dsp:txBody>
      <dsp:txXfrm>
        <a:off x="3551363" y="1852305"/>
        <a:ext cx="557271" cy="541057"/>
      </dsp:txXfrm>
    </dsp:sp>
    <dsp:sp modelId="{A8FD52AB-9540-D344-93AB-207DD9592E17}">
      <dsp:nvSpPr>
        <dsp:cNvPr id="0" name=""/>
        <dsp:cNvSpPr/>
      </dsp:nvSpPr>
      <dsp:spPr>
        <a:xfrm>
          <a:off x="3422373" y="2655199"/>
          <a:ext cx="693939" cy="693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software Layer</a:t>
          </a:r>
        </a:p>
      </dsp:txBody>
      <dsp:txXfrm>
        <a:off x="3523998" y="2756824"/>
        <a:ext cx="490689" cy="490689"/>
      </dsp:txXfrm>
    </dsp:sp>
    <dsp:sp modelId="{78899EED-7847-6142-929A-6A23380D7A0D}">
      <dsp:nvSpPr>
        <dsp:cNvPr id="0" name=""/>
        <dsp:cNvSpPr/>
      </dsp:nvSpPr>
      <dsp:spPr>
        <a:xfrm>
          <a:off x="2747175" y="3442008"/>
          <a:ext cx="1129850" cy="112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identity management interface</a:t>
          </a:r>
        </a:p>
      </dsp:txBody>
      <dsp:txXfrm>
        <a:off x="2912638" y="3607471"/>
        <a:ext cx="798924" cy="798924"/>
      </dsp:txXfrm>
    </dsp:sp>
    <dsp:sp modelId="{FB47EBAE-21E2-B64D-94A3-EB780E0770EF}">
      <dsp:nvSpPr>
        <dsp:cNvPr id="0" name=""/>
        <dsp:cNvSpPr/>
      </dsp:nvSpPr>
      <dsp:spPr>
        <a:xfrm>
          <a:off x="1444136" y="3973450"/>
          <a:ext cx="882669" cy="882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Open LDAP</a:t>
          </a:r>
        </a:p>
      </dsp:txBody>
      <dsp:txXfrm>
        <a:off x="1573400" y="4102714"/>
        <a:ext cx="624141" cy="624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4DD56-1FEB-C042-AE48-CF8A48D54A8E}">
      <dsp:nvSpPr>
        <dsp:cNvPr id="0" name=""/>
        <dsp:cNvSpPr/>
      </dsp:nvSpPr>
      <dsp:spPr>
        <a:xfrm rot="4038363">
          <a:off x="1495887" y="3418500"/>
          <a:ext cx="653662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653662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1A29C-B89D-2744-9E54-03AC32A86164}">
      <dsp:nvSpPr>
        <dsp:cNvPr id="0" name=""/>
        <dsp:cNvSpPr/>
      </dsp:nvSpPr>
      <dsp:spPr>
        <a:xfrm rot="1312791">
          <a:off x="2047890" y="2854679"/>
          <a:ext cx="663109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663109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DC3CD-8480-C74A-8446-B979226CFA70}">
      <dsp:nvSpPr>
        <dsp:cNvPr id="0" name=""/>
        <dsp:cNvSpPr/>
      </dsp:nvSpPr>
      <dsp:spPr>
        <a:xfrm rot="20287209">
          <a:off x="2047890" y="2089681"/>
          <a:ext cx="663109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663109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94B19-7954-5F46-84DC-5D3FD0ECCAE5}">
      <dsp:nvSpPr>
        <dsp:cNvPr id="0" name=""/>
        <dsp:cNvSpPr/>
      </dsp:nvSpPr>
      <dsp:spPr>
        <a:xfrm rot="17916529">
          <a:off x="1536666" y="1419748"/>
          <a:ext cx="928658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928658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8377F-5F22-7040-9446-081EB569A1B2}">
      <dsp:nvSpPr>
        <dsp:cNvPr id="0" name=""/>
        <dsp:cNvSpPr/>
      </dsp:nvSpPr>
      <dsp:spPr>
        <a:xfrm>
          <a:off x="505849" y="1578557"/>
          <a:ext cx="1842264" cy="1842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DF034-65FA-5C4E-8E1F-2D8E8D1D710C}">
      <dsp:nvSpPr>
        <dsp:cNvPr id="0" name=""/>
        <dsp:cNvSpPr/>
      </dsp:nvSpPr>
      <dsp:spPr>
        <a:xfrm>
          <a:off x="1935287" y="1738"/>
          <a:ext cx="1105358" cy="1105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SOAP Interface</a:t>
          </a:r>
        </a:p>
      </dsp:txBody>
      <dsp:txXfrm>
        <a:off x="2097163" y="163614"/>
        <a:ext cx="781606" cy="781606"/>
      </dsp:txXfrm>
    </dsp:sp>
    <dsp:sp modelId="{A8FD52AB-9540-D344-93AB-207DD9592E17}">
      <dsp:nvSpPr>
        <dsp:cNvPr id="0" name=""/>
        <dsp:cNvSpPr/>
      </dsp:nvSpPr>
      <dsp:spPr>
        <a:xfrm>
          <a:off x="2647306" y="1234991"/>
          <a:ext cx="1105358" cy="1105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software Layer</a:t>
          </a:r>
        </a:p>
      </dsp:txBody>
      <dsp:txXfrm>
        <a:off x="2809182" y="1396867"/>
        <a:ext cx="781606" cy="781606"/>
      </dsp:txXfrm>
    </dsp:sp>
    <dsp:sp modelId="{78899EED-7847-6142-929A-6A23380D7A0D}">
      <dsp:nvSpPr>
        <dsp:cNvPr id="0" name=""/>
        <dsp:cNvSpPr/>
      </dsp:nvSpPr>
      <dsp:spPr>
        <a:xfrm>
          <a:off x="2647306" y="2659029"/>
          <a:ext cx="1105358" cy="1105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identity management interface</a:t>
          </a:r>
        </a:p>
      </dsp:txBody>
      <dsp:txXfrm>
        <a:off x="2809182" y="2820905"/>
        <a:ext cx="781606" cy="781606"/>
      </dsp:txXfrm>
    </dsp:sp>
    <dsp:sp modelId="{FB47EBAE-21E2-B64D-94A3-EB780E0770EF}">
      <dsp:nvSpPr>
        <dsp:cNvPr id="0" name=""/>
        <dsp:cNvSpPr/>
      </dsp:nvSpPr>
      <dsp:spPr>
        <a:xfrm>
          <a:off x="1609361" y="3704748"/>
          <a:ext cx="1105358" cy="1105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Open LDAP</a:t>
          </a:r>
        </a:p>
      </dsp:txBody>
      <dsp:txXfrm>
        <a:off x="1771237" y="3866624"/>
        <a:ext cx="781606" cy="781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0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>
                <a:solidFill>
                  <a:schemeClr val="bg1"/>
                </a:solidFill>
              </a:rPr>
              <a:t>ESA UNCLASSIFIED - For Official Use</a:t>
            </a:r>
            <a:endParaRPr lang="en-GB" sz="800" noProof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65932" y="662302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/>
          </a:p>
        </p:txBody>
      </p:sp>
      <p:pic>
        <p:nvPicPr>
          <p:cNvPr id="3" name="Picture 2" descr="PPT_Footer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6348484" y="6279900"/>
            <a:ext cx="265232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Marco Leonardi| ESRIN | 12/04/2018 | Slide  </a:t>
            </a:r>
            <a:fld id="{9D84714B-D7DC-4ED0-8711-C4B17B2D7538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 userDrawn="1"/>
        </p:nvSpPr>
        <p:spPr bwMode="auto">
          <a:xfrm>
            <a:off x="166064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72800" y="6620912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h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z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uk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i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21566"/>
            <a:ext cx="7972425" cy="1077218"/>
          </a:xfrm>
        </p:spPr>
        <p:txBody>
          <a:bodyPr/>
          <a:lstStyle/>
          <a:p>
            <a:r>
              <a:rPr lang="en-US" dirty="0"/>
              <a:t>ESA Single Sign On (SSO) and Federated Identity Management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5600" y="3722400"/>
            <a:ext cx="195117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Marco Leonardi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15600" y="41904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12/04/2018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urope_and_ESA_squar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"/>
            <a:ext cx="3983037" cy="64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42796"/>
            <a:ext cx="6794626" cy="52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Marco Leonardi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Software Engineer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sz="1400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40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Phone: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+39 06 941 88644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40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Email: marco.leonardi1@esa.int</a:t>
            </a:r>
          </a:p>
        </p:txBody>
      </p:sp>
    </p:spTree>
    <p:extLst>
      <p:ext uri="{BB962C8B-B14F-4D97-AF65-F5344CB8AC3E}">
        <p14:creationId xmlns:p14="http://schemas.microsoft.com/office/powerpoint/2010/main" val="25138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B914-7430-C340-BF21-D58F4E31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39AE-AE29-EF45-83E6-94F067F7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22" y="1408670"/>
            <a:ext cx="7429556" cy="47941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1"/>
                </a:solidFill>
              </a:rPr>
              <a:t>Current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/>
              <a:t>Operational</a:t>
            </a:r>
            <a:r>
              <a:rPr lang="it-IT" sz="2000" dirty="0"/>
              <a:t>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ESA EOSSO </a:t>
            </a:r>
            <a:r>
              <a:rPr lang="it-IT" sz="2000" dirty="0" err="1"/>
              <a:t>evolution</a:t>
            </a:r>
            <a:endParaRPr lang="it-IT" sz="20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Pathfinder</a:t>
            </a:r>
            <a:r>
              <a:rPr lang="it-IT" sz="2000" dirty="0"/>
              <a:t> </a:t>
            </a:r>
            <a:r>
              <a:rPr lang="it-IT" sz="2000" dirty="0" err="1"/>
              <a:t>activities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Future plans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549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M Pil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Operational Status</a:t>
            </a:r>
            <a:endParaRPr dirty="0"/>
          </a:p>
        </p:txBody>
      </p:sp>
      <p:sp>
        <p:nvSpPr>
          <p:cNvPr id="151" name="The EO Data Service / EO IPT IDP is a pathfinder activity which implements a general architecture defined by GÉANT known as “FaaS”, Federation as a Service.…"/>
          <p:cNvSpPr txBox="1">
            <a:spLocks noGrp="1"/>
          </p:cNvSpPr>
          <p:nvPr>
            <p:ph type="body" idx="1"/>
          </p:nvPr>
        </p:nvSpPr>
        <p:spPr>
          <a:xfrm>
            <a:off x="172800" y="853370"/>
            <a:ext cx="8748000" cy="28588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dirty="0"/>
              <a:t>The</a:t>
            </a:r>
            <a:r>
              <a:rPr lang="en-US" dirty="0"/>
              <a:t> current</a:t>
            </a:r>
            <a:r>
              <a:rPr dirty="0"/>
              <a:t> </a:t>
            </a:r>
            <a:r>
              <a:rPr lang="en-US" dirty="0"/>
              <a:t>ESA </a:t>
            </a:r>
            <a:r>
              <a:rPr lang="it-IT" dirty="0"/>
              <a:t>Earth </a:t>
            </a:r>
            <a:r>
              <a:rPr lang="it-IT" dirty="0" err="1"/>
              <a:t>Observation</a:t>
            </a:r>
            <a:r>
              <a:rPr lang="it-IT" dirty="0"/>
              <a:t> Single </a:t>
            </a:r>
            <a:r>
              <a:rPr lang="it-IT" dirty="0" err="1"/>
              <a:t>Sign</a:t>
            </a:r>
            <a:r>
              <a:rPr lang="it-IT" dirty="0"/>
              <a:t>-On </a:t>
            </a:r>
            <a:r>
              <a:rPr lang="it-IT" dirty="0" err="1"/>
              <a:t>infrastructure</a:t>
            </a:r>
            <a:r>
              <a:rPr lang="it-IT" dirty="0"/>
              <a:t> (EO-SSO) </a:t>
            </a:r>
            <a:r>
              <a:rPr lang="en-GB" sz="1536" dirty="0"/>
              <a:t>is based on the </a:t>
            </a:r>
            <a:r>
              <a:rPr lang="en-GB" sz="1536" b="1" dirty="0"/>
              <a:t>SAML standard </a:t>
            </a:r>
            <a:r>
              <a:rPr lang="en-GB" sz="1536" dirty="0"/>
              <a:t>and it provides a </a:t>
            </a:r>
            <a:r>
              <a:rPr lang="en-GB" sz="1536" b="1" dirty="0"/>
              <a:t>custom implementation </a:t>
            </a:r>
            <a:r>
              <a:rPr lang="en-GB" sz="1536" dirty="0"/>
              <a:t>on top of the Shibboleth Identity Provider (</a:t>
            </a:r>
            <a:r>
              <a:rPr lang="en-GB" sz="1536" dirty="0" err="1"/>
              <a:t>IdP</a:t>
            </a:r>
            <a:r>
              <a:rPr lang="en-GB" sz="1536" dirty="0"/>
              <a:t>) and Checkpoint (CP) software</a:t>
            </a:r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Users can register themselves via a self registration mechanism, both for ESA staff/contractors and for external users not belonging to ESA </a:t>
            </a:r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EO-SSO provides registered users with an unique account they can use to access Earth Observation services (i.e. EO data online dissemination services, information portals, etc.) </a:t>
            </a:r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SAML federations are currently not supported by EO-SSO</a:t>
            </a:r>
          </a:p>
          <a:p>
            <a:pPr algn="just" defTabSz="877823">
              <a:buClr>
                <a:srgbClr val="4F81BD"/>
              </a:buClr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US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sz="1536" dirty="0"/>
          </a:p>
        </p:txBody>
      </p:sp>
      <p:sp>
        <p:nvSpPr>
          <p:cNvPr id="2" name="Rectangle 1"/>
          <p:cNvSpPr/>
          <p:nvPr/>
        </p:nvSpPr>
        <p:spPr>
          <a:xfrm>
            <a:off x="1863984" y="3847694"/>
            <a:ext cx="5365631" cy="190764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823">
              <a:buClr>
                <a:srgbClr val="4F81BD"/>
              </a:buClr>
              <a:defRPr sz="1536"/>
            </a:pPr>
            <a:r>
              <a:rPr lang="en-US" sz="1400" b="1" dirty="0"/>
              <a:t>~46k users </a:t>
            </a:r>
            <a:r>
              <a:rPr lang="en-US" sz="1400" dirty="0"/>
              <a:t>are registered into the EO-SSO </a:t>
            </a:r>
          </a:p>
          <a:p>
            <a:pPr algn="ctr" defTabSz="877823">
              <a:buClr>
                <a:srgbClr val="4F81BD"/>
              </a:buClr>
              <a:defRPr sz="1536"/>
            </a:pPr>
            <a:endParaRPr lang="en-US" sz="1400" dirty="0"/>
          </a:p>
          <a:p>
            <a:pPr algn="ctr" defTabSz="877823">
              <a:buClr>
                <a:srgbClr val="4F81BD"/>
              </a:buClr>
              <a:defRPr sz="1536"/>
            </a:pPr>
            <a:r>
              <a:rPr lang="en-US" sz="1400" dirty="0"/>
              <a:t>More than </a:t>
            </a:r>
            <a:r>
              <a:rPr lang="en-US" sz="1400" b="1" dirty="0"/>
              <a:t>40 services </a:t>
            </a:r>
            <a:r>
              <a:rPr lang="en-US" sz="1400" dirty="0"/>
              <a:t>are connected to the EO-SSO</a:t>
            </a:r>
            <a:endParaRPr lang="en-GB" sz="1400" dirty="0"/>
          </a:p>
          <a:p>
            <a:pPr algn="ctr" defTabSz="877823">
              <a:buClr>
                <a:srgbClr val="4F81BD"/>
              </a:buClr>
              <a:defRPr sz="1536"/>
            </a:pPr>
            <a:endParaRPr lang="en-GB" sz="1400" dirty="0"/>
          </a:p>
          <a:p>
            <a:pPr algn="ctr" defTabSz="877823">
              <a:buClr>
                <a:srgbClr val="4F81BD"/>
              </a:buClr>
              <a:defRPr sz="1536"/>
            </a:pPr>
            <a:r>
              <a:rPr lang="en-GB" sz="1400" b="1" dirty="0"/>
              <a:t>One</a:t>
            </a:r>
            <a:r>
              <a:rPr lang="en-GB" sz="1400" dirty="0"/>
              <a:t> </a:t>
            </a:r>
            <a:r>
              <a:rPr lang="en-GB" sz="1400" b="1" dirty="0"/>
              <a:t>administrative domain </a:t>
            </a:r>
            <a:r>
              <a:rPr lang="en-GB" sz="1400" dirty="0"/>
              <a:t>is currently defined by using a single Identity Provider (</a:t>
            </a:r>
            <a:r>
              <a:rPr lang="en-GB" sz="1400" dirty="0" err="1"/>
              <a:t>IdP</a:t>
            </a:r>
            <a:r>
              <a:rPr lang="en-GB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21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M Pil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EO-SSO Evolution</a:t>
            </a:r>
            <a:endParaRPr dirty="0"/>
          </a:p>
        </p:txBody>
      </p:sp>
      <p:sp>
        <p:nvSpPr>
          <p:cNvPr id="151" name="The EO Data Service / EO IPT IDP is a pathfinder activity which implements a general architecture defined by GÉANT known as “FaaS”, Federation as a Service.…"/>
          <p:cNvSpPr txBox="1">
            <a:spLocks noGrp="1"/>
          </p:cNvSpPr>
          <p:nvPr>
            <p:ph type="body" idx="1"/>
          </p:nvPr>
        </p:nvSpPr>
        <p:spPr>
          <a:xfrm>
            <a:off x="172800" y="1321806"/>
            <a:ext cx="8748000" cy="42641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An evolution of the ESA user and identity management infrastructure is currently in place aiming at standardising the overall architecture and at integrating new functionalities</a:t>
            </a:r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The main objectives of this evolution are:</a:t>
            </a:r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To reduce maintenance effort</a:t>
            </a:r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To simplify operations</a:t>
            </a:r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To add federation capabilities </a:t>
            </a:r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To improve users management capabilities</a:t>
            </a:r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To reduce ad-hoc implementation </a:t>
            </a:r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To align the EO-SSO to the status of the art of the Federated Identity Management principles</a:t>
            </a:r>
          </a:p>
          <a:p>
            <a:pPr marL="1051877" lvl="1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algn="just" defTabSz="877823">
              <a:buClr>
                <a:srgbClr val="4F81BD"/>
              </a:buClr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US" sz="1536" dirty="0"/>
          </a:p>
          <a:p>
            <a:pPr marL="243839" indent="-243839" algn="just" defTabSz="877823">
              <a:buClr>
                <a:srgbClr val="4F81BD"/>
              </a:buClr>
              <a:buFont typeface="Arial"/>
              <a:buChar char="•"/>
              <a:defRPr sz="1536"/>
            </a:pPr>
            <a:endParaRPr sz="1536" dirty="0"/>
          </a:p>
        </p:txBody>
      </p:sp>
    </p:spTree>
    <p:extLst>
      <p:ext uri="{BB962C8B-B14F-4D97-AF65-F5344CB8AC3E}">
        <p14:creationId xmlns:p14="http://schemas.microsoft.com/office/powerpoint/2010/main" val="322623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M Pilot"/>
          <p:cNvSpPr txBox="1">
            <a:spLocks noGrp="1"/>
          </p:cNvSpPr>
          <p:nvPr>
            <p:ph type="title"/>
          </p:nvPr>
        </p:nvSpPr>
        <p:spPr>
          <a:xfrm>
            <a:off x="144000" y="160076"/>
            <a:ext cx="7174800" cy="430887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Identity and Access management </a:t>
            </a:r>
            <a:r>
              <a:rPr lang="it-IT" dirty="0" err="1"/>
              <a:t>architecture</a:t>
            </a:r>
            <a:endParaRPr dirty="0"/>
          </a:p>
        </p:txBody>
      </p:sp>
      <p:sp>
        <p:nvSpPr>
          <p:cNvPr id="6" name="Shape 135">
            <a:extLst>
              <a:ext uri="{FF2B5EF4-FFF2-40B4-BE49-F238E27FC236}">
                <a16:creationId xmlns:a16="http://schemas.microsoft.com/office/drawing/2014/main" id="{6E3F7476-1BFF-E346-95D8-06B0FDE65B4E}"/>
              </a:ext>
            </a:extLst>
          </p:cNvPr>
          <p:cNvSpPr/>
          <p:nvPr/>
        </p:nvSpPr>
        <p:spPr>
          <a:xfrm>
            <a:off x="1837679" y="1369303"/>
            <a:ext cx="5468642" cy="4234861"/>
          </a:xfrm>
          <a:prstGeom prst="roundRect">
            <a:avLst>
              <a:gd name="adj" fmla="val 4046"/>
            </a:avLst>
          </a:prstGeom>
          <a:blipFill>
            <a:blip r:embed="rId2"/>
          </a:blipFill>
          <a:ln w="254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ctr">
              <a:defRPr sz="1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/>
              <a:t>IAM - </a:t>
            </a:r>
            <a:r>
              <a:rPr sz="1600" dirty="0"/>
              <a:t>Identity and Access Management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1EC2C4-226E-0A40-A4BB-ADB6C2877A4C}"/>
              </a:ext>
            </a:extLst>
          </p:cNvPr>
          <p:cNvGrpSpPr/>
          <p:nvPr/>
        </p:nvGrpSpPr>
        <p:grpSpPr>
          <a:xfrm>
            <a:off x="2186317" y="3679257"/>
            <a:ext cx="4771366" cy="1800482"/>
            <a:chOff x="2186317" y="1846555"/>
            <a:chExt cx="4771366" cy="1800482"/>
          </a:xfrm>
        </p:grpSpPr>
        <p:sp>
          <p:nvSpPr>
            <p:cNvPr id="8" name="Shape 129">
              <a:extLst>
                <a:ext uri="{FF2B5EF4-FFF2-40B4-BE49-F238E27FC236}">
                  <a16:creationId xmlns:a16="http://schemas.microsoft.com/office/drawing/2014/main" id="{A27047DC-A85B-2840-BB4D-7F32429604A0}"/>
                </a:ext>
              </a:extLst>
            </p:cNvPr>
            <p:cNvSpPr/>
            <p:nvPr/>
          </p:nvSpPr>
          <p:spPr>
            <a:xfrm>
              <a:off x="2186317" y="1846555"/>
              <a:ext cx="4771366" cy="1800482"/>
            </a:xfrm>
            <a:prstGeom prst="roundRect">
              <a:avLst>
                <a:gd name="adj" fmla="val 3267"/>
              </a:avLst>
            </a:prstGeom>
            <a:blipFill>
              <a:blip r:embed="rId3"/>
            </a:blipFill>
            <a:ln w="12700">
              <a:solidFill>
                <a:srgbClr val="FDC82F"/>
              </a:solidFill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/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sz="1600" dirty="0"/>
                <a:t>Access Management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F89D8A-942A-A14E-83AB-A781C284AF74}"/>
                </a:ext>
              </a:extLst>
            </p:cNvPr>
            <p:cNvGrpSpPr/>
            <p:nvPr/>
          </p:nvGrpSpPr>
          <p:grpSpPr>
            <a:xfrm>
              <a:off x="2386253" y="2238720"/>
              <a:ext cx="4407289" cy="1357611"/>
              <a:chOff x="2386253" y="2238720"/>
              <a:chExt cx="4407289" cy="1357611"/>
            </a:xfrm>
          </p:grpSpPr>
          <p:sp>
            <p:nvSpPr>
              <p:cNvPr id="10" name="Shape 131">
                <a:extLst>
                  <a:ext uri="{FF2B5EF4-FFF2-40B4-BE49-F238E27FC236}">
                    <a16:creationId xmlns:a16="http://schemas.microsoft.com/office/drawing/2014/main" id="{B43EBB63-71E4-3846-A74E-47D52C424EC4}"/>
                  </a:ext>
                </a:extLst>
              </p:cNvPr>
              <p:cNvSpPr/>
              <p:nvPr/>
            </p:nvSpPr>
            <p:spPr>
              <a:xfrm>
                <a:off x="2386253" y="2238720"/>
                <a:ext cx="2122354" cy="1356060"/>
              </a:xfrm>
              <a:prstGeom prst="roundRect">
                <a:avLst>
                  <a:gd name="adj" fmla="val 3020"/>
                </a:avLst>
              </a:prstGeom>
              <a:blipFill>
                <a:blip r:embed="rId4"/>
              </a:blipFill>
              <a:ln w="12700">
                <a:solidFill>
                  <a:srgbClr val="C00000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algn="ctr"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1600" dirty="0"/>
                  <a:t>Authentication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lang="en-US"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Single Sign On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Session Management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Password Service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… </a:t>
                </a:r>
              </a:p>
            </p:txBody>
          </p:sp>
          <p:sp>
            <p:nvSpPr>
              <p:cNvPr id="11" name="Shape 132">
                <a:extLst>
                  <a:ext uri="{FF2B5EF4-FFF2-40B4-BE49-F238E27FC236}">
                    <a16:creationId xmlns:a16="http://schemas.microsoft.com/office/drawing/2014/main" id="{189617B0-972E-6947-B7EF-90D32EE6D61E}"/>
                  </a:ext>
                </a:extLst>
              </p:cNvPr>
              <p:cNvSpPr/>
              <p:nvPr/>
            </p:nvSpPr>
            <p:spPr>
              <a:xfrm>
                <a:off x="4672747" y="2240270"/>
                <a:ext cx="2120795" cy="1356061"/>
              </a:xfrm>
              <a:prstGeom prst="roundRect">
                <a:avLst>
                  <a:gd name="adj" fmla="val 3020"/>
                </a:avLst>
              </a:prstGeom>
              <a:blipFill>
                <a:blip r:embed="rId5"/>
              </a:blipFill>
              <a:ln w="12700">
                <a:solidFill>
                  <a:srgbClr val="FFFF00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algn="ctr"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1600" dirty="0"/>
                  <a:t>Authorisation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lang="en-US"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Role-based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Rule-based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Attribute-based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… 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AE778-0516-CA40-BF22-B4A1D1F4C22D}"/>
              </a:ext>
            </a:extLst>
          </p:cNvPr>
          <p:cNvGrpSpPr/>
          <p:nvPr/>
        </p:nvGrpSpPr>
        <p:grpSpPr>
          <a:xfrm>
            <a:off x="2186317" y="1782864"/>
            <a:ext cx="4771366" cy="1799408"/>
            <a:chOff x="2186317" y="3722503"/>
            <a:chExt cx="4771366" cy="1799408"/>
          </a:xfrm>
        </p:grpSpPr>
        <p:sp>
          <p:nvSpPr>
            <p:cNvPr id="13" name="Shape 130">
              <a:extLst>
                <a:ext uri="{FF2B5EF4-FFF2-40B4-BE49-F238E27FC236}">
                  <a16:creationId xmlns:a16="http://schemas.microsoft.com/office/drawing/2014/main" id="{14E260AD-1405-C047-8485-68FAD661E474}"/>
                </a:ext>
              </a:extLst>
            </p:cNvPr>
            <p:cNvSpPr/>
            <p:nvPr/>
          </p:nvSpPr>
          <p:spPr>
            <a:xfrm>
              <a:off x="2186317" y="3722503"/>
              <a:ext cx="4771366" cy="1799408"/>
            </a:xfrm>
            <a:prstGeom prst="roundRect">
              <a:avLst>
                <a:gd name="adj" fmla="val 3267"/>
              </a:avLst>
            </a:prstGeom>
            <a:blipFill>
              <a:blip r:embed="rId6"/>
            </a:blipFill>
            <a:ln w="12700">
              <a:solidFill>
                <a:srgbClr val="00705C"/>
              </a:solidFill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t"/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sz="1600" dirty="0"/>
                <a:t>Identity Management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5BFAFC-ED4F-AD4A-ADEA-564E95F717A8}"/>
                </a:ext>
              </a:extLst>
            </p:cNvPr>
            <p:cNvGrpSpPr/>
            <p:nvPr/>
          </p:nvGrpSpPr>
          <p:grpSpPr>
            <a:xfrm>
              <a:off x="2386253" y="4108246"/>
              <a:ext cx="4407288" cy="1351794"/>
              <a:chOff x="2386253" y="4108246"/>
              <a:chExt cx="4407288" cy="1351794"/>
            </a:xfrm>
          </p:grpSpPr>
          <p:sp>
            <p:nvSpPr>
              <p:cNvPr id="15" name="Shape 133">
                <a:extLst>
                  <a:ext uri="{FF2B5EF4-FFF2-40B4-BE49-F238E27FC236}">
                    <a16:creationId xmlns:a16="http://schemas.microsoft.com/office/drawing/2014/main" id="{9D4F7B61-C686-7B40-A71C-C361676E408D}"/>
                  </a:ext>
                </a:extLst>
              </p:cNvPr>
              <p:cNvSpPr/>
              <p:nvPr/>
            </p:nvSpPr>
            <p:spPr>
              <a:xfrm>
                <a:off x="2386253" y="4108246"/>
                <a:ext cx="2108143" cy="1351794"/>
              </a:xfrm>
              <a:prstGeom prst="roundRect">
                <a:avLst>
                  <a:gd name="adj" fmla="val 3020"/>
                </a:avLst>
              </a:prstGeom>
              <a:blipFill>
                <a:blip r:embed="rId7"/>
              </a:blipFill>
              <a:ln w="12700">
                <a:solidFill>
                  <a:srgbClr val="92D050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algn="ctr"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1600" dirty="0"/>
                  <a:t>User Management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lang="en-US"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Delegated Administration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lang="en-US" sz="800" dirty="0"/>
                  <a:t>Provisioning</a:t>
                </a:r>
                <a:endParaRPr sz="8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Self-service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… </a:t>
                </a:r>
              </a:p>
            </p:txBody>
          </p:sp>
          <p:sp>
            <p:nvSpPr>
              <p:cNvPr id="16" name="Shape 134">
                <a:extLst>
                  <a:ext uri="{FF2B5EF4-FFF2-40B4-BE49-F238E27FC236}">
                    <a16:creationId xmlns:a16="http://schemas.microsoft.com/office/drawing/2014/main" id="{3362639D-1DD3-C647-96AE-2B3C2EB26026}"/>
                  </a:ext>
                </a:extLst>
              </p:cNvPr>
              <p:cNvSpPr/>
              <p:nvPr/>
            </p:nvSpPr>
            <p:spPr>
              <a:xfrm>
                <a:off x="4672746" y="4108246"/>
                <a:ext cx="2120795" cy="1351794"/>
              </a:xfrm>
              <a:prstGeom prst="roundRect">
                <a:avLst>
                  <a:gd name="adj" fmla="val 3027"/>
                </a:avLst>
              </a:prstGeom>
              <a:blipFill>
                <a:blip r:embed="rId8"/>
              </a:blipFill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algn="ctr"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1600" dirty="0"/>
                  <a:t>Central User</a:t>
                </a:r>
                <a:r>
                  <a:rPr lang="en-US" sz="1600" dirty="0"/>
                  <a:t>s</a:t>
                </a:r>
                <a:r>
                  <a:rPr sz="1600" dirty="0"/>
                  <a:t> Repository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sz="1000" dirty="0"/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Data Synchronisation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Meta-directory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Virtual directory</a:t>
                </a:r>
              </a:p>
              <a:p>
                <a:pPr marL="296333" indent="-296333" algn="l">
                  <a:buSzPct val="75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sz="800" dirty="0"/>
                  <a:t>… </a:t>
                </a:r>
              </a:p>
            </p:txBody>
          </p:sp>
        </p:grpSp>
      </p:grpSp>
      <p:sp>
        <p:nvSpPr>
          <p:cNvPr id="17" name="Shape 136">
            <a:extLst>
              <a:ext uri="{FF2B5EF4-FFF2-40B4-BE49-F238E27FC236}">
                <a16:creationId xmlns:a16="http://schemas.microsoft.com/office/drawing/2014/main" id="{6C735DB9-1CDB-F14B-BF2F-C5E5D6BD8B04}"/>
              </a:ext>
            </a:extLst>
          </p:cNvPr>
          <p:cNvSpPr/>
          <p:nvPr/>
        </p:nvSpPr>
        <p:spPr>
          <a:xfrm>
            <a:off x="1242873" y="1098010"/>
            <a:ext cx="6658254" cy="4699108"/>
          </a:xfrm>
          <a:prstGeom prst="roundRect">
            <a:avLst>
              <a:gd name="adj" fmla="val 2390"/>
            </a:avLst>
          </a:prstGeom>
          <a:ln w="111125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000"/>
          </a:p>
        </p:txBody>
      </p:sp>
      <p:sp>
        <p:nvSpPr>
          <p:cNvPr id="18" name="Shape 137">
            <a:extLst>
              <a:ext uri="{FF2B5EF4-FFF2-40B4-BE49-F238E27FC236}">
                <a16:creationId xmlns:a16="http://schemas.microsoft.com/office/drawing/2014/main" id="{F1FCD1AF-8CF5-5244-9B90-50C40EDEB0D3}"/>
              </a:ext>
            </a:extLst>
          </p:cNvPr>
          <p:cNvSpPr/>
          <p:nvPr/>
        </p:nvSpPr>
        <p:spPr>
          <a:xfrm>
            <a:off x="3346262" y="978525"/>
            <a:ext cx="2003754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000" b="0" dirty="0">
                <a:solidFill>
                  <a:schemeClr val="tx1"/>
                </a:solidFill>
              </a:rPr>
              <a:t>Security, Privacy, Data Protection</a:t>
            </a:r>
          </a:p>
        </p:txBody>
      </p:sp>
      <p:sp>
        <p:nvSpPr>
          <p:cNvPr id="19" name="Shape 138">
            <a:extLst>
              <a:ext uri="{FF2B5EF4-FFF2-40B4-BE49-F238E27FC236}">
                <a16:creationId xmlns:a16="http://schemas.microsoft.com/office/drawing/2014/main" id="{083C1AF2-5419-6742-9B51-67EA93CCF7F4}"/>
              </a:ext>
            </a:extLst>
          </p:cNvPr>
          <p:cNvSpPr/>
          <p:nvPr/>
        </p:nvSpPr>
        <p:spPr>
          <a:xfrm>
            <a:off x="541538" y="840059"/>
            <a:ext cx="8060924" cy="5205634"/>
          </a:xfrm>
          <a:prstGeom prst="roundRect">
            <a:avLst>
              <a:gd name="adj" fmla="val 2127"/>
            </a:avLst>
          </a:prstGeom>
          <a:ln w="111125">
            <a:solidFill>
              <a:srgbClr val="53585F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000"/>
          </a:p>
        </p:txBody>
      </p:sp>
      <p:sp>
        <p:nvSpPr>
          <p:cNvPr id="20" name="Shape 139">
            <a:extLst>
              <a:ext uri="{FF2B5EF4-FFF2-40B4-BE49-F238E27FC236}">
                <a16:creationId xmlns:a16="http://schemas.microsoft.com/office/drawing/2014/main" id="{5F05476C-2125-A64B-AFE7-CFB90103A962}"/>
              </a:ext>
            </a:extLst>
          </p:cNvPr>
          <p:cNvSpPr/>
          <p:nvPr/>
        </p:nvSpPr>
        <p:spPr>
          <a:xfrm>
            <a:off x="3697320" y="719887"/>
            <a:ext cx="1322478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000" b="0" dirty="0"/>
              <a:t>Reporting, Monitoring</a:t>
            </a:r>
          </a:p>
        </p:txBody>
      </p:sp>
    </p:spTree>
    <p:extLst>
      <p:ext uri="{BB962C8B-B14F-4D97-AF65-F5344CB8AC3E}">
        <p14:creationId xmlns:p14="http://schemas.microsoft.com/office/powerpoint/2010/main" val="399221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M Pilot"/>
          <p:cNvSpPr txBox="1">
            <a:spLocks noGrp="1"/>
          </p:cNvSpPr>
          <p:nvPr>
            <p:ph type="title"/>
          </p:nvPr>
        </p:nvSpPr>
        <p:spPr>
          <a:xfrm>
            <a:off x="143999" y="175465"/>
            <a:ext cx="7691153" cy="400110"/>
          </a:xfrm>
          <a:prstGeom prst="rect">
            <a:avLst/>
          </a:prstGeom>
        </p:spPr>
        <p:txBody>
          <a:bodyPr/>
          <a:lstStyle/>
          <a:p>
            <a:r>
              <a:rPr lang="it-IT" sz="2000" dirty="0"/>
              <a:t>ESA EOSSO </a:t>
            </a:r>
            <a:r>
              <a:rPr lang="it-IT" sz="2000" dirty="0" err="1"/>
              <a:t>evolution</a:t>
            </a:r>
            <a:r>
              <a:rPr lang="it-IT" sz="2000" dirty="0"/>
              <a:t> (</a:t>
            </a:r>
            <a:r>
              <a:rPr lang="it-IT" sz="2000" dirty="0" err="1"/>
              <a:t>Phase</a:t>
            </a:r>
            <a:r>
              <a:rPr lang="it-IT" sz="2000" dirty="0"/>
              <a:t> 1)</a:t>
            </a:r>
            <a:endParaRPr sz="2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5B1DDD4-B126-BD40-A6AD-7CFD3B567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201909"/>
              </p:ext>
            </p:extLst>
          </p:nvPr>
        </p:nvGraphicFramePr>
        <p:xfrm>
          <a:off x="3828553" y="1041621"/>
          <a:ext cx="6027088" cy="499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7F70348-C411-E84F-BEE9-10E531752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200529"/>
              </p:ext>
            </p:extLst>
          </p:nvPr>
        </p:nvGraphicFramePr>
        <p:xfrm>
          <a:off x="1057524" y="1206909"/>
          <a:ext cx="3681454" cy="189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Frame 11">
            <a:extLst>
              <a:ext uri="{FF2B5EF4-FFF2-40B4-BE49-F238E27FC236}">
                <a16:creationId xmlns:a16="http://schemas.microsoft.com/office/drawing/2014/main" id="{2AAD0EF9-0AE7-2846-961E-89FEB306A0AD}"/>
              </a:ext>
            </a:extLst>
          </p:cNvPr>
          <p:cNvSpPr/>
          <p:nvPr/>
        </p:nvSpPr>
        <p:spPr>
          <a:xfrm>
            <a:off x="532738" y="844824"/>
            <a:ext cx="8078525" cy="5359179"/>
          </a:xfrm>
          <a:prstGeom prst="frame">
            <a:avLst>
              <a:gd name="adj1" fmla="val 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EO-SSO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4F8A41-C074-2741-99D2-25BC7F6BE0FD}"/>
              </a:ext>
            </a:extLst>
          </p:cNvPr>
          <p:cNvSpPr/>
          <p:nvPr/>
        </p:nvSpPr>
        <p:spPr>
          <a:xfrm>
            <a:off x="4118775" y="2450987"/>
            <a:ext cx="1971924" cy="19719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00" b="1" dirty="0">
                <a:solidFill>
                  <a:schemeClr val="tx1"/>
                </a:solidFill>
              </a:rPr>
              <a:t>Vanilla Shibboleth </a:t>
            </a:r>
            <a:r>
              <a:rPr lang="en-US" sz="1000" b="1" dirty="0" err="1">
                <a:solidFill>
                  <a:schemeClr val="tx1"/>
                </a:solidFill>
              </a:rPr>
              <a:t>IdP</a:t>
            </a:r>
            <a:endParaRPr lang="en-US" sz="10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Single sign 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</a:rPr>
              <a:t>AuthN</a:t>
            </a:r>
            <a:endParaRPr lang="en-US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Attributes release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Compatible with SAML federations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283187-A405-5346-B1BF-CD9E86368E0E}"/>
              </a:ext>
            </a:extLst>
          </p:cNvPr>
          <p:cNvSpPr/>
          <p:nvPr/>
        </p:nvSpPr>
        <p:spPr>
          <a:xfrm>
            <a:off x="1347746" y="2727295"/>
            <a:ext cx="1419308" cy="14193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tx1"/>
                </a:solidFill>
              </a:rPr>
              <a:t>Vanilla Shibboleth Checkpoint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700" dirty="0">
                <a:solidFill>
                  <a:schemeClr val="tx1"/>
                </a:solidFill>
              </a:rPr>
              <a:t>Single </a:t>
            </a:r>
            <a:r>
              <a:rPr lang="it-IT" sz="700" dirty="0" err="1">
                <a:solidFill>
                  <a:schemeClr val="tx1"/>
                </a:solidFill>
              </a:rPr>
              <a:t>sign</a:t>
            </a:r>
            <a:r>
              <a:rPr lang="it-IT" sz="700" dirty="0">
                <a:solidFill>
                  <a:schemeClr val="tx1"/>
                </a:solidFill>
              </a:rPr>
              <a:t>-on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700" dirty="0">
                <a:solidFill>
                  <a:schemeClr val="tx1"/>
                </a:solidFill>
              </a:rPr>
              <a:t>Standard </a:t>
            </a:r>
            <a:r>
              <a:rPr lang="it-IT" sz="700" dirty="0" err="1">
                <a:solidFill>
                  <a:schemeClr val="tx1"/>
                </a:solidFill>
              </a:rPr>
              <a:t>Logout</a:t>
            </a:r>
            <a:endParaRPr lang="it-IT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6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M Pilot"/>
          <p:cNvSpPr txBox="1">
            <a:spLocks noGrp="1"/>
          </p:cNvSpPr>
          <p:nvPr>
            <p:ph type="title"/>
          </p:nvPr>
        </p:nvSpPr>
        <p:spPr>
          <a:xfrm>
            <a:off x="143999" y="175465"/>
            <a:ext cx="7691153" cy="400110"/>
          </a:xfrm>
          <a:prstGeom prst="rect">
            <a:avLst/>
          </a:prstGeom>
        </p:spPr>
        <p:txBody>
          <a:bodyPr/>
          <a:lstStyle/>
          <a:p>
            <a:r>
              <a:rPr lang="it-IT" sz="2000" dirty="0"/>
              <a:t>ESA EOSSO </a:t>
            </a:r>
            <a:r>
              <a:rPr lang="it-IT" sz="2000" dirty="0" err="1"/>
              <a:t>evolution</a:t>
            </a:r>
            <a:r>
              <a:rPr lang="it-IT" sz="2000" dirty="0"/>
              <a:t> (</a:t>
            </a:r>
            <a:r>
              <a:rPr lang="it-IT" sz="2000" dirty="0" err="1"/>
              <a:t>Phase</a:t>
            </a:r>
            <a:r>
              <a:rPr lang="it-IT" sz="2000" dirty="0"/>
              <a:t> 2)</a:t>
            </a:r>
            <a:endParaRPr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E42002-8885-1E47-91E1-CCBBA9E31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676934"/>
              </p:ext>
            </p:extLst>
          </p:nvPr>
        </p:nvGraphicFramePr>
        <p:xfrm>
          <a:off x="3971677" y="1129085"/>
          <a:ext cx="6027088" cy="499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C3C707-720F-8C47-B3D6-72E9ECC7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489073"/>
              </p:ext>
            </p:extLst>
          </p:nvPr>
        </p:nvGraphicFramePr>
        <p:xfrm>
          <a:off x="1271215" y="1041621"/>
          <a:ext cx="1633993" cy="189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Frame 14">
            <a:extLst>
              <a:ext uri="{FF2B5EF4-FFF2-40B4-BE49-F238E27FC236}">
                <a16:creationId xmlns:a16="http://schemas.microsoft.com/office/drawing/2014/main" id="{2D76E2AB-EEB8-E04E-9D97-507E05D4D840}"/>
              </a:ext>
            </a:extLst>
          </p:cNvPr>
          <p:cNvSpPr/>
          <p:nvPr/>
        </p:nvSpPr>
        <p:spPr>
          <a:xfrm>
            <a:off x="532738" y="844824"/>
            <a:ext cx="8078525" cy="5359179"/>
          </a:xfrm>
          <a:prstGeom prst="frame">
            <a:avLst>
              <a:gd name="adj1" fmla="val 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EO-SSO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1F779-411A-6F47-9801-80D427248AA4}"/>
              </a:ext>
            </a:extLst>
          </p:cNvPr>
          <p:cNvSpPr/>
          <p:nvPr/>
        </p:nvSpPr>
        <p:spPr>
          <a:xfrm>
            <a:off x="4428877" y="2597092"/>
            <a:ext cx="1971924" cy="19719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00" b="1" dirty="0">
                <a:solidFill>
                  <a:schemeClr val="tx1"/>
                </a:solidFill>
              </a:rPr>
              <a:t>Vanilla Shibboleth </a:t>
            </a:r>
            <a:r>
              <a:rPr lang="en-US" sz="1000" b="1" dirty="0" err="1">
                <a:solidFill>
                  <a:schemeClr val="tx1"/>
                </a:solidFill>
              </a:rPr>
              <a:t>IdP</a:t>
            </a:r>
            <a:endParaRPr lang="en-US" sz="10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Single sign 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</a:rPr>
              <a:t>AuthN</a:t>
            </a:r>
            <a:endParaRPr lang="en-US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Attributes release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Compatible with SAML federations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EFA26A-8179-EE49-A3CD-DC86129A2B78}"/>
              </a:ext>
            </a:extLst>
          </p:cNvPr>
          <p:cNvSpPr/>
          <p:nvPr/>
        </p:nvSpPr>
        <p:spPr>
          <a:xfrm>
            <a:off x="1271215" y="1281814"/>
            <a:ext cx="1419308" cy="14193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tx1"/>
                </a:solidFill>
              </a:rPr>
              <a:t>Vanilla Shibboleth Checkpoint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700" dirty="0">
                <a:solidFill>
                  <a:schemeClr val="tx1"/>
                </a:solidFill>
              </a:rPr>
              <a:t>Single </a:t>
            </a:r>
            <a:r>
              <a:rPr lang="it-IT" sz="700" dirty="0" err="1">
                <a:solidFill>
                  <a:schemeClr val="tx1"/>
                </a:solidFill>
              </a:rPr>
              <a:t>sign</a:t>
            </a:r>
            <a:r>
              <a:rPr lang="it-IT" sz="700" dirty="0">
                <a:solidFill>
                  <a:schemeClr val="tx1"/>
                </a:solidFill>
              </a:rPr>
              <a:t>-on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700" dirty="0">
                <a:solidFill>
                  <a:schemeClr val="tx1"/>
                </a:solidFill>
              </a:rPr>
              <a:t>Standard </a:t>
            </a:r>
            <a:r>
              <a:rPr lang="it-IT" sz="700" dirty="0" err="1">
                <a:solidFill>
                  <a:schemeClr val="tx1"/>
                </a:solidFill>
              </a:rPr>
              <a:t>Logout</a:t>
            </a:r>
            <a:endParaRPr lang="it-IT" sz="7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A171B5-8366-614E-A264-CFBACE09E92B}"/>
              </a:ext>
            </a:extLst>
          </p:cNvPr>
          <p:cNvSpPr/>
          <p:nvPr/>
        </p:nvSpPr>
        <p:spPr>
          <a:xfrm>
            <a:off x="2402288" y="2873400"/>
            <a:ext cx="1419308" cy="14193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900" b="1" dirty="0" err="1">
                <a:solidFill>
                  <a:schemeClr val="tx1"/>
                </a:solidFill>
              </a:rPr>
              <a:t>Attribute</a:t>
            </a:r>
            <a:r>
              <a:rPr lang="it-IT" sz="900" b="1" dirty="0">
                <a:solidFill>
                  <a:schemeClr val="tx1"/>
                </a:solidFill>
              </a:rPr>
              <a:t> Authority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700" dirty="0" err="1">
                <a:solidFill>
                  <a:schemeClr val="tx1"/>
                </a:solidFill>
              </a:rPr>
              <a:t>Provisioning</a:t>
            </a:r>
            <a:r>
              <a:rPr lang="it-IT" sz="700" dirty="0">
                <a:solidFill>
                  <a:schemeClr val="tx1"/>
                </a:solidFill>
              </a:rPr>
              <a:t> of </a:t>
            </a:r>
            <a:r>
              <a:rPr lang="it-IT" sz="700" dirty="0" err="1">
                <a:solidFill>
                  <a:schemeClr val="tx1"/>
                </a:solidFill>
              </a:rPr>
              <a:t>services</a:t>
            </a:r>
            <a:r>
              <a:rPr lang="it-IT" sz="700" dirty="0">
                <a:solidFill>
                  <a:schemeClr val="tx1"/>
                </a:solidFill>
              </a:rPr>
              <a:t>’ </a:t>
            </a:r>
            <a:r>
              <a:rPr lang="it-IT" sz="700" dirty="0" err="1">
                <a:solidFill>
                  <a:schemeClr val="tx1"/>
                </a:solidFill>
              </a:rPr>
              <a:t>attributes</a:t>
            </a:r>
            <a:endParaRPr lang="it-IT" sz="7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700" dirty="0">
                <a:solidFill>
                  <a:schemeClr val="tx1"/>
                </a:solidFill>
              </a:rPr>
              <a:t>Compatible with SAML </a:t>
            </a:r>
            <a:r>
              <a:rPr lang="it-IT" sz="700" dirty="0" err="1">
                <a:solidFill>
                  <a:schemeClr val="tx1"/>
                </a:solidFill>
              </a:rPr>
              <a:t>federations</a:t>
            </a:r>
            <a:endParaRPr lang="it-IT" sz="7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8E38B9-47C9-A04A-8966-A7E1F90D81F4}"/>
              </a:ext>
            </a:extLst>
          </p:cNvPr>
          <p:cNvSpPr/>
          <p:nvPr/>
        </p:nvSpPr>
        <p:spPr>
          <a:xfrm>
            <a:off x="1778774" y="4678345"/>
            <a:ext cx="1223175" cy="12231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900" b="1" dirty="0">
                <a:solidFill>
                  <a:schemeClr val="tx1"/>
                </a:solidFill>
              </a:rPr>
              <a:t>Resource </a:t>
            </a:r>
            <a:r>
              <a:rPr lang="it-IT" sz="900" b="1" dirty="0" err="1">
                <a:solidFill>
                  <a:schemeClr val="tx1"/>
                </a:solidFill>
              </a:rPr>
              <a:t>Registry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err="1">
                <a:solidFill>
                  <a:schemeClr val="tx1"/>
                </a:solidFill>
              </a:rPr>
              <a:t>Tool</a:t>
            </a:r>
            <a:endParaRPr lang="it-IT" sz="9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600" dirty="0">
                <a:solidFill>
                  <a:schemeClr val="tx1"/>
                </a:solidFill>
              </a:rPr>
              <a:t>Web domain management </a:t>
            </a:r>
            <a:r>
              <a:rPr lang="it-IT" sz="600" dirty="0" err="1">
                <a:solidFill>
                  <a:schemeClr val="tx1"/>
                </a:solidFill>
              </a:rPr>
              <a:t>tool</a:t>
            </a:r>
            <a:endParaRPr lang="it-IT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2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IM Pilot: “EO Data Service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2376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dirty="0"/>
              <a:t>Pathfinder activities</a:t>
            </a:r>
            <a:endParaRPr dirty="0"/>
          </a:p>
        </p:txBody>
      </p:sp>
      <p:sp>
        <p:nvSpPr>
          <p:cNvPr id="58" name="OAuth2 &amp; OIDC:…">
            <a:extLst>
              <a:ext uri="{FF2B5EF4-FFF2-40B4-BE49-F238E27FC236}">
                <a16:creationId xmlns:a16="http://schemas.microsoft.com/office/drawing/2014/main" id="{8DCDFBFF-EEAD-EF46-8E82-28B641B532B8}"/>
              </a:ext>
            </a:extLst>
          </p:cNvPr>
          <p:cNvSpPr txBox="1">
            <a:spLocks/>
          </p:cNvSpPr>
          <p:nvPr/>
        </p:nvSpPr>
        <p:spPr>
          <a:xfrm>
            <a:off x="172800" y="1111624"/>
            <a:ext cx="8748000" cy="5091176"/>
          </a:xfrm>
          <a:prstGeom prst="rect">
            <a:avLst/>
          </a:prstGeom>
        </p:spPr>
        <p:txBody>
          <a:bodyPr/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10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 marL="1407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 marL="2005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2602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9559" indent="-289559" algn="just" defTabSz="868680">
              <a:buClrTx/>
              <a:buFont typeface="Arial"/>
              <a:buChar char="•"/>
              <a:defRPr sz="1520"/>
            </a:pPr>
            <a:r>
              <a:rPr lang="it-IT" sz="1520" b="1" kern="0" dirty="0" err="1"/>
              <a:t>Cloud</a:t>
            </a:r>
            <a:r>
              <a:rPr lang="it-IT" sz="1520" b="1" kern="0" dirty="0"/>
              <a:t> </a:t>
            </a:r>
            <a:r>
              <a:rPr lang="it-IT" sz="1520" b="1" kern="0" dirty="0" err="1"/>
              <a:t>services</a:t>
            </a:r>
            <a:r>
              <a:rPr lang="it-IT" sz="1520" b="1" kern="0" dirty="0"/>
              <a:t> </a:t>
            </a:r>
            <a:r>
              <a:rPr lang="it-IT" sz="1520" b="1" kern="0" dirty="0" err="1"/>
              <a:t>access</a:t>
            </a:r>
            <a:r>
              <a:rPr lang="it-IT" sz="1520" b="1" kern="0" dirty="0"/>
              <a:t> </a:t>
            </a:r>
            <a:r>
              <a:rPr lang="it-IT" sz="1520" b="1" kern="0" dirty="0" err="1"/>
              <a:t>pilot</a:t>
            </a:r>
            <a:r>
              <a:rPr lang="it-IT" sz="1520" b="1" kern="0" dirty="0"/>
              <a:t> (Q4 2017):</a:t>
            </a:r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r>
              <a:rPr lang="it-IT" sz="1520" kern="0" dirty="0"/>
              <a:t>Scope of the </a:t>
            </a:r>
            <a:r>
              <a:rPr lang="it-IT" sz="1520" kern="0" dirty="0" err="1"/>
              <a:t>pilot</a:t>
            </a:r>
            <a:r>
              <a:rPr lang="it-IT" sz="1520" kern="0" dirty="0"/>
              <a:t> </a:t>
            </a:r>
            <a:r>
              <a:rPr lang="it-IT" sz="1520" kern="0" dirty="0" err="1"/>
              <a:t>was</a:t>
            </a:r>
            <a:r>
              <a:rPr lang="it-IT" sz="1520" kern="0" dirty="0"/>
              <a:t> to </a:t>
            </a:r>
            <a:r>
              <a:rPr lang="it-IT" sz="1520" kern="0" dirty="0" err="1"/>
              <a:t>experiment</a:t>
            </a:r>
            <a:r>
              <a:rPr lang="it-IT" sz="1520" kern="0" dirty="0"/>
              <a:t> </a:t>
            </a:r>
            <a:r>
              <a:rPr lang="en-GB" sz="1520" kern="0" dirty="0"/>
              <a:t>c</a:t>
            </a:r>
            <a:r>
              <a:rPr lang="en-GB" sz="1520" dirty="0"/>
              <a:t>loud-based Identity and Access Management mechanisms for EO Applications</a:t>
            </a:r>
            <a:r>
              <a:rPr lang="it-IT" sz="1520" kern="0" dirty="0"/>
              <a:t> by </a:t>
            </a:r>
            <a:r>
              <a:rPr lang="it-IT" sz="1520" kern="0" dirty="0" err="1"/>
              <a:t>using</a:t>
            </a:r>
            <a:r>
              <a:rPr lang="it-IT" sz="1520" kern="0" dirty="0"/>
              <a:t> </a:t>
            </a:r>
            <a:r>
              <a:rPr lang="it-IT" sz="1520" kern="0" dirty="0" err="1"/>
              <a:t>different</a:t>
            </a:r>
            <a:r>
              <a:rPr lang="it-IT" sz="1520" kern="0" dirty="0"/>
              <a:t> </a:t>
            </a:r>
            <a:r>
              <a:rPr lang="it-IT" sz="1520" kern="0" dirty="0" err="1"/>
              <a:t>authentication</a:t>
            </a:r>
            <a:r>
              <a:rPr lang="it-IT" sz="1520" kern="0" dirty="0"/>
              <a:t>/</a:t>
            </a:r>
            <a:r>
              <a:rPr lang="it-IT" sz="1520" kern="0" dirty="0" err="1"/>
              <a:t>authorisation</a:t>
            </a:r>
            <a:r>
              <a:rPr lang="it-IT" sz="1520" kern="0" dirty="0"/>
              <a:t> </a:t>
            </a:r>
            <a:r>
              <a:rPr lang="it-IT" sz="1520" kern="0" dirty="0" err="1"/>
              <a:t>technologies</a:t>
            </a:r>
            <a:r>
              <a:rPr lang="it-IT" sz="1520" kern="0" dirty="0"/>
              <a:t> </a:t>
            </a:r>
            <a:r>
              <a:rPr lang="it-IT" sz="1520" kern="0" dirty="0" err="1"/>
              <a:t>like</a:t>
            </a:r>
            <a:r>
              <a:rPr lang="it-IT" sz="1520" kern="0" dirty="0"/>
              <a:t> SAML, </a:t>
            </a:r>
            <a:r>
              <a:rPr lang="it-IT" sz="1520" kern="0" dirty="0" err="1"/>
              <a:t>OpenID</a:t>
            </a:r>
            <a:r>
              <a:rPr lang="it-IT" sz="1520" kern="0" dirty="0"/>
              <a:t> Connect</a:t>
            </a:r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r>
              <a:rPr lang="it-IT" sz="1520" kern="0" dirty="0"/>
              <a:t>A </a:t>
            </a:r>
            <a:r>
              <a:rPr lang="it-IT" sz="1520" kern="0" dirty="0" err="1"/>
              <a:t>practical</a:t>
            </a:r>
            <a:r>
              <a:rPr lang="it-IT" sz="1520" kern="0" dirty="0"/>
              <a:t> </a:t>
            </a:r>
            <a:r>
              <a:rPr lang="it-IT" sz="1520" kern="0" dirty="0" err="1"/>
              <a:t>integration</a:t>
            </a:r>
            <a:r>
              <a:rPr lang="it-IT" sz="1520" kern="0" dirty="0"/>
              <a:t> </a:t>
            </a:r>
            <a:r>
              <a:rPr lang="it-IT" sz="1520" kern="0" dirty="0" err="1"/>
              <a:t>has</a:t>
            </a:r>
            <a:r>
              <a:rPr lang="it-IT" sz="1520" kern="0" dirty="0"/>
              <a:t> </a:t>
            </a:r>
            <a:r>
              <a:rPr lang="it-IT" sz="1520" kern="0" dirty="0" err="1"/>
              <a:t>been</a:t>
            </a:r>
            <a:r>
              <a:rPr lang="it-IT" sz="1520" kern="0" dirty="0"/>
              <a:t> </a:t>
            </a:r>
            <a:r>
              <a:rPr lang="it-IT" sz="1520" kern="0" dirty="0" err="1"/>
              <a:t>implemented</a:t>
            </a:r>
            <a:r>
              <a:rPr lang="it-IT" sz="1520" kern="0" dirty="0"/>
              <a:t> by </a:t>
            </a:r>
            <a:r>
              <a:rPr lang="it-IT" sz="1520" kern="0" dirty="0" err="1"/>
              <a:t>using</a:t>
            </a:r>
            <a:r>
              <a:rPr lang="it-IT" sz="1520" kern="0" dirty="0"/>
              <a:t> </a:t>
            </a:r>
            <a:r>
              <a:rPr lang="it-IT" sz="1520" kern="0" dirty="0" err="1"/>
              <a:t>most</a:t>
            </a:r>
            <a:r>
              <a:rPr lang="it-IT" sz="1520" kern="0" dirty="0"/>
              <a:t> </a:t>
            </a:r>
            <a:r>
              <a:rPr lang="it-IT" sz="1520" kern="0" dirty="0" err="1"/>
              <a:t>representative</a:t>
            </a:r>
            <a:r>
              <a:rPr lang="it-IT" sz="1520" kern="0" dirty="0"/>
              <a:t> </a:t>
            </a:r>
            <a:r>
              <a:rPr lang="it-IT" sz="1520" kern="0" dirty="0" err="1"/>
              <a:t>cloud</a:t>
            </a:r>
            <a:r>
              <a:rPr lang="it-IT" sz="1520" kern="0" dirty="0"/>
              <a:t> </a:t>
            </a:r>
            <a:r>
              <a:rPr lang="it-IT" sz="1520" kern="0" dirty="0" err="1"/>
              <a:t>services</a:t>
            </a:r>
            <a:r>
              <a:rPr lang="it-IT" sz="1520" kern="0" dirty="0"/>
              <a:t> management software </a:t>
            </a:r>
            <a:r>
              <a:rPr lang="it-IT" sz="1520" kern="0" dirty="0" err="1"/>
              <a:t>like</a:t>
            </a:r>
            <a:r>
              <a:rPr lang="it-IT" sz="1520" kern="0" dirty="0"/>
              <a:t> </a:t>
            </a:r>
            <a:r>
              <a:rPr lang="it-IT" sz="1520" kern="0" dirty="0" err="1"/>
              <a:t>Ceph</a:t>
            </a:r>
            <a:r>
              <a:rPr lang="it-IT" sz="1520" kern="0" dirty="0"/>
              <a:t> and </a:t>
            </a:r>
            <a:r>
              <a:rPr lang="it-IT" sz="1520" kern="0" dirty="0" err="1"/>
              <a:t>Keystone</a:t>
            </a:r>
            <a:endParaRPr lang="it-IT" sz="1520" kern="0" dirty="0"/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r>
              <a:rPr lang="it-IT" sz="1520" b="1" kern="0" dirty="0"/>
              <a:t>ESA Earth </a:t>
            </a:r>
            <a:r>
              <a:rPr lang="it-IT" sz="1520" b="1" kern="0" dirty="0" err="1"/>
              <a:t>Observation</a:t>
            </a:r>
            <a:r>
              <a:rPr lang="it-IT" sz="1520" b="1" kern="0" dirty="0"/>
              <a:t> SAML </a:t>
            </a:r>
            <a:r>
              <a:rPr lang="it-IT" sz="1520" b="1" kern="0" dirty="0" err="1"/>
              <a:t>federation</a:t>
            </a:r>
            <a:r>
              <a:rPr lang="it-IT" sz="1520" b="1" kern="0" dirty="0"/>
              <a:t> </a:t>
            </a:r>
            <a:r>
              <a:rPr lang="it-IT" sz="1520" b="1" kern="0" dirty="0" err="1"/>
              <a:t>pilot</a:t>
            </a:r>
            <a:r>
              <a:rPr lang="it-IT" sz="1520" b="1" kern="0" dirty="0"/>
              <a:t> (Q2 2018): </a:t>
            </a:r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r>
              <a:rPr lang="it-IT" sz="1520" kern="0" dirty="0" err="1"/>
              <a:t>This</a:t>
            </a:r>
            <a:r>
              <a:rPr lang="it-IT" sz="1520" kern="0" dirty="0"/>
              <a:t> </a:t>
            </a:r>
            <a:r>
              <a:rPr lang="it-IT" sz="1520" kern="0" dirty="0" err="1"/>
              <a:t>pilot</a:t>
            </a:r>
            <a:r>
              <a:rPr lang="it-IT" sz="1520" kern="0" dirty="0"/>
              <a:t> </a:t>
            </a:r>
            <a:r>
              <a:rPr lang="it-IT" sz="1520" kern="0" dirty="0" err="1"/>
              <a:t>aims</a:t>
            </a:r>
            <a:r>
              <a:rPr lang="it-IT" sz="1520" kern="0" dirty="0"/>
              <a:t> </a:t>
            </a:r>
            <a:r>
              <a:rPr lang="it-IT" sz="1520" kern="0" dirty="0" err="1"/>
              <a:t>at</a:t>
            </a:r>
            <a:r>
              <a:rPr lang="it-IT" sz="1520" kern="0" dirty="0"/>
              <a:t> </a:t>
            </a:r>
            <a:r>
              <a:rPr lang="it-IT" sz="1520" kern="0" dirty="0" err="1"/>
              <a:t>implementing</a:t>
            </a:r>
            <a:r>
              <a:rPr lang="it-IT" sz="1520" kern="0" dirty="0"/>
              <a:t> a </a:t>
            </a:r>
            <a:r>
              <a:rPr lang="it-IT" sz="1520" kern="0" dirty="0" err="1"/>
              <a:t>working</a:t>
            </a:r>
            <a:r>
              <a:rPr lang="it-IT" sz="1520" kern="0" dirty="0"/>
              <a:t> SAML </a:t>
            </a:r>
            <a:r>
              <a:rPr lang="it-IT" sz="1520" kern="0" dirty="0" err="1"/>
              <a:t>federation</a:t>
            </a:r>
            <a:r>
              <a:rPr lang="it-IT" sz="1520" kern="0" dirty="0"/>
              <a:t> </a:t>
            </a:r>
            <a:r>
              <a:rPr lang="it-IT" sz="1520" kern="0" dirty="0" err="1"/>
              <a:t>between</a:t>
            </a:r>
            <a:r>
              <a:rPr lang="it-IT" sz="1520" kern="0" dirty="0"/>
              <a:t> </a:t>
            </a:r>
            <a:r>
              <a:rPr lang="it-IT" sz="1520" kern="0" dirty="0" err="1"/>
              <a:t>different</a:t>
            </a:r>
            <a:r>
              <a:rPr lang="it-IT" sz="1520" kern="0" dirty="0"/>
              <a:t> ESA EO </a:t>
            </a:r>
            <a:r>
              <a:rPr lang="it-IT" sz="1520" kern="0" dirty="0" err="1"/>
              <a:t>administrative</a:t>
            </a:r>
            <a:r>
              <a:rPr lang="it-IT" sz="1520" kern="0" dirty="0"/>
              <a:t> </a:t>
            </a:r>
            <a:r>
              <a:rPr lang="it-IT" sz="1520" kern="0" dirty="0" err="1"/>
              <a:t>domains</a:t>
            </a:r>
            <a:endParaRPr lang="it-IT" sz="1520" kern="0" dirty="0"/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r>
              <a:rPr lang="it-IT" sz="1520" kern="0" dirty="0" err="1"/>
              <a:t>One</a:t>
            </a:r>
            <a:r>
              <a:rPr lang="it-IT" sz="1520" kern="0" dirty="0"/>
              <a:t> of the </a:t>
            </a:r>
            <a:r>
              <a:rPr lang="it-IT" sz="1520" kern="0" dirty="0" err="1"/>
              <a:t>main</a:t>
            </a:r>
            <a:r>
              <a:rPr lang="it-IT" sz="1520" kern="0" dirty="0"/>
              <a:t> </a:t>
            </a:r>
            <a:r>
              <a:rPr lang="it-IT" sz="1520" kern="0" dirty="0" err="1"/>
              <a:t>objectives</a:t>
            </a:r>
            <a:r>
              <a:rPr lang="it-IT" sz="1520" kern="0" dirty="0"/>
              <a:t> of the </a:t>
            </a:r>
            <a:r>
              <a:rPr lang="it-IT" sz="1520" kern="0" dirty="0" err="1"/>
              <a:t>pilot</a:t>
            </a:r>
            <a:r>
              <a:rPr lang="it-IT" sz="1520" kern="0" dirty="0"/>
              <a:t> </a:t>
            </a:r>
            <a:r>
              <a:rPr lang="it-IT" sz="1520" kern="0" dirty="0" err="1"/>
              <a:t>is</a:t>
            </a:r>
            <a:r>
              <a:rPr lang="it-IT" sz="1520" kern="0" dirty="0"/>
              <a:t> to </a:t>
            </a:r>
            <a:r>
              <a:rPr lang="it-IT" sz="1520" kern="0" dirty="0" err="1"/>
              <a:t>implement</a:t>
            </a:r>
            <a:r>
              <a:rPr lang="it-IT" sz="1520" kern="0" dirty="0"/>
              <a:t> a </a:t>
            </a:r>
            <a:r>
              <a:rPr lang="it-IT" sz="1520" kern="0" dirty="0" err="1"/>
              <a:t>separated</a:t>
            </a:r>
            <a:r>
              <a:rPr lang="it-IT" sz="1520" kern="0" dirty="0"/>
              <a:t> </a:t>
            </a:r>
            <a:r>
              <a:rPr lang="it-IT" sz="1520" kern="0" dirty="0" err="1"/>
              <a:t>users</a:t>
            </a:r>
            <a:r>
              <a:rPr lang="it-IT" sz="1520" kern="0" dirty="0"/>
              <a:t> and </a:t>
            </a:r>
            <a:r>
              <a:rPr lang="it-IT" sz="1520" kern="0" dirty="0" err="1"/>
              <a:t>identity</a:t>
            </a:r>
            <a:r>
              <a:rPr lang="it-IT" sz="1520" kern="0" dirty="0"/>
              <a:t> management for ESA </a:t>
            </a:r>
            <a:r>
              <a:rPr lang="it-IT" sz="1520" kern="0" dirty="0" err="1"/>
              <a:t>internal</a:t>
            </a:r>
            <a:r>
              <a:rPr lang="it-IT" sz="1520" kern="0" dirty="0"/>
              <a:t> </a:t>
            </a:r>
            <a:r>
              <a:rPr lang="it-IT" sz="1520" kern="0" dirty="0" err="1"/>
              <a:t>users</a:t>
            </a:r>
            <a:r>
              <a:rPr lang="it-IT" sz="1520" kern="0" dirty="0"/>
              <a:t> (staff and </a:t>
            </a:r>
            <a:r>
              <a:rPr lang="it-IT" sz="1520" kern="0" dirty="0" err="1"/>
              <a:t>contractors</a:t>
            </a:r>
            <a:r>
              <a:rPr lang="it-IT" sz="1520" kern="0" dirty="0"/>
              <a:t>) and for the so </a:t>
            </a:r>
            <a:r>
              <a:rPr lang="it-IT" sz="1520" kern="0" dirty="0" err="1"/>
              <a:t>called</a:t>
            </a:r>
            <a:r>
              <a:rPr lang="it-IT" sz="1520" kern="0" dirty="0"/>
              <a:t> </a:t>
            </a:r>
            <a:r>
              <a:rPr lang="it-IT" sz="1520" i="1" kern="0" dirty="0"/>
              <a:t>homeless </a:t>
            </a:r>
            <a:r>
              <a:rPr lang="it-IT" sz="1520" i="1" kern="0" dirty="0" err="1"/>
              <a:t>users</a:t>
            </a:r>
            <a:r>
              <a:rPr lang="it-IT" sz="1520" i="1" kern="0" dirty="0"/>
              <a:t> </a:t>
            </a:r>
            <a:r>
              <a:rPr lang="it-IT" sz="1520" kern="0" dirty="0"/>
              <a:t>(</a:t>
            </a:r>
            <a:r>
              <a:rPr lang="it-IT" sz="1520" kern="0" dirty="0" err="1"/>
              <a:t>users</a:t>
            </a:r>
            <a:r>
              <a:rPr lang="it-IT" sz="1520" kern="0" dirty="0"/>
              <a:t> </a:t>
            </a:r>
            <a:r>
              <a:rPr lang="it-IT" sz="1520" kern="0" dirty="0" err="1"/>
              <a:t>not</a:t>
            </a:r>
            <a:r>
              <a:rPr lang="it-IT" sz="1520" kern="0" dirty="0"/>
              <a:t> </a:t>
            </a:r>
            <a:r>
              <a:rPr lang="it-IT" sz="1520" kern="0" dirty="0" err="1"/>
              <a:t>belonging</a:t>
            </a:r>
            <a:r>
              <a:rPr lang="it-IT" sz="1520" kern="0" dirty="0"/>
              <a:t> to ESA)</a:t>
            </a:r>
          </a:p>
          <a:p>
            <a:pPr marL="675640" lvl="1" indent="-241300" algn="just" defTabSz="868680">
              <a:buClrTx/>
              <a:buFont typeface="Arial"/>
              <a:buChar char="•"/>
              <a:defRPr sz="1520"/>
            </a:pPr>
            <a:r>
              <a:rPr lang="it-IT" sz="1520" kern="0" dirty="0"/>
              <a:t>Social media login </a:t>
            </a:r>
            <a:r>
              <a:rPr lang="it-IT" sz="1520" kern="0" dirty="0" err="1"/>
              <a:t>capability</a:t>
            </a:r>
            <a:r>
              <a:rPr lang="it-IT" sz="1520" kern="0" dirty="0"/>
              <a:t> for homeless </a:t>
            </a:r>
            <a:r>
              <a:rPr lang="it-IT" sz="1520" kern="0" dirty="0" err="1"/>
              <a:t>users</a:t>
            </a:r>
            <a:r>
              <a:rPr lang="it-IT" sz="1520" kern="0" dirty="0"/>
              <a:t> </a:t>
            </a:r>
            <a:r>
              <a:rPr lang="it-IT" sz="1520" kern="0" dirty="0" err="1"/>
              <a:t>is</a:t>
            </a:r>
            <a:r>
              <a:rPr lang="it-IT" sz="1520" kern="0" dirty="0"/>
              <a:t> </a:t>
            </a:r>
            <a:r>
              <a:rPr lang="it-IT" sz="1520" kern="0" dirty="0" err="1"/>
              <a:t>supported</a:t>
            </a:r>
            <a:endParaRPr lang="it-IT" sz="1520" kern="0" dirty="0"/>
          </a:p>
        </p:txBody>
      </p:sp>
    </p:spTree>
    <p:extLst>
      <p:ext uri="{BB962C8B-B14F-4D97-AF65-F5344CB8AC3E}">
        <p14:creationId xmlns:p14="http://schemas.microsoft.com/office/powerpoint/2010/main" val="252832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rrent Exploratory Activ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Future plans</a:t>
            </a:r>
            <a:endParaRPr dirty="0"/>
          </a:p>
        </p:txBody>
      </p:sp>
      <p:sp>
        <p:nvSpPr>
          <p:cNvPr id="7" name="OAuth2 &amp; OIDC:…">
            <a:extLst>
              <a:ext uri="{FF2B5EF4-FFF2-40B4-BE49-F238E27FC236}">
                <a16:creationId xmlns:a16="http://schemas.microsoft.com/office/drawing/2014/main" id="{B1BA9E55-90D8-4549-BFE6-A4D90A94FCBC}"/>
              </a:ext>
            </a:extLst>
          </p:cNvPr>
          <p:cNvSpPr txBox="1">
            <a:spLocks/>
          </p:cNvSpPr>
          <p:nvPr/>
        </p:nvSpPr>
        <p:spPr>
          <a:xfrm>
            <a:off x="172800" y="983265"/>
            <a:ext cx="8748000" cy="4511086"/>
          </a:xfrm>
          <a:prstGeom prst="rect">
            <a:avLst/>
          </a:prstGeom>
        </p:spPr>
        <p:txBody>
          <a:bodyPr/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10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 marL="1407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 marL="2005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2602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9559" indent="-289559" algn="just" defTabSz="868680">
              <a:buClrTx/>
              <a:buFont typeface="Arial"/>
              <a:buChar char="•"/>
              <a:defRPr sz="1520"/>
            </a:pPr>
            <a:r>
              <a:rPr lang="en-US" dirty="0"/>
              <a:t>The ESA </a:t>
            </a:r>
            <a:r>
              <a:rPr lang="it-IT" dirty="0"/>
              <a:t>Earth </a:t>
            </a:r>
            <a:r>
              <a:rPr lang="it-IT" dirty="0" err="1"/>
              <a:t>Observation</a:t>
            </a:r>
            <a:r>
              <a:rPr lang="it-IT" dirty="0"/>
              <a:t> Single </a:t>
            </a:r>
            <a:r>
              <a:rPr lang="it-IT" dirty="0" err="1"/>
              <a:t>Sign</a:t>
            </a:r>
            <a:r>
              <a:rPr lang="it-IT" dirty="0"/>
              <a:t>-On </a:t>
            </a:r>
            <a:r>
              <a:rPr lang="it-IT" dirty="0" err="1"/>
              <a:t>infrastructure</a:t>
            </a:r>
            <a:r>
              <a:rPr lang="it-IT" dirty="0"/>
              <a:t> (EO-SSO) </a:t>
            </a:r>
            <a:r>
              <a:rPr lang="it-IT" dirty="0" err="1"/>
              <a:t>will</a:t>
            </a:r>
            <a:r>
              <a:rPr lang="it-IT" dirty="0"/>
              <a:t> facilitate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access</a:t>
            </a:r>
            <a:r>
              <a:rPr lang="it-IT" dirty="0"/>
              <a:t> to satellite data and to the </a:t>
            </a:r>
            <a:r>
              <a:rPr lang="it-IT" dirty="0" err="1"/>
              <a:t>Exploitation</a:t>
            </a:r>
            <a:r>
              <a:rPr lang="it-IT" dirty="0"/>
              <a:t> </a:t>
            </a:r>
            <a:r>
              <a:rPr lang="it-IT" dirty="0" err="1"/>
              <a:t>Platforms</a:t>
            </a:r>
            <a:r>
              <a:rPr lang="it-IT" dirty="0"/>
              <a:t>’ </a:t>
            </a:r>
            <a:r>
              <a:rPr lang="it-IT" dirty="0" err="1"/>
              <a:t>services</a:t>
            </a:r>
            <a:r>
              <a:rPr lang="it-IT" dirty="0"/>
              <a:t> by </a:t>
            </a:r>
            <a:r>
              <a:rPr lang="it-IT" dirty="0" err="1"/>
              <a:t>supporting</a:t>
            </a:r>
            <a:r>
              <a:rPr lang="it-IT" dirty="0"/>
              <a:t> standard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identities</a:t>
            </a:r>
            <a:r>
              <a:rPr lang="it-IT" dirty="0"/>
              <a:t> </a:t>
            </a:r>
            <a:r>
              <a:rPr lang="it-IT" dirty="0" err="1"/>
              <a:t>federations</a:t>
            </a:r>
            <a:endParaRPr lang="it-IT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r>
              <a:rPr lang="it-IT" sz="1520" kern="0" dirty="0"/>
              <a:t>The </a:t>
            </a:r>
            <a:r>
              <a:rPr lang="it-IT" sz="1520" kern="0" dirty="0" err="1"/>
              <a:t>results</a:t>
            </a:r>
            <a:r>
              <a:rPr lang="it-IT" sz="1520" kern="0" dirty="0"/>
              <a:t> of the </a:t>
            </a:r>
            <a:r>
              <a:rPr lang="it-IT" sz="1520" kern="0" dirty="0" err="1"/>
              <a:t>pathfinders</a:t>
            </a:r>
            <a:r>
              <a:rPr lang="it-IT" sz="1520" kern="0" dirty="0"/>
              <a:t> </a:t>
            </a:r>
            <a:r>
              <a:rPr lang="it-IT" sz="1520" kern="0" dirty="0" err="1"/>
              <a:t>will</a:t>
            </a:r>
            <a:r>
              <a:rPr lang="it-IT" sz="1520" kern="0" dirty="0"/>
              <a:t> be </a:t>
            </a:r>
            <a:r>
              <a:rPr lang="it-IT" sz="1520" kern="0" dirty="0" err="1"/>
              <a:t>moved</a:t>
            </a:r>
            <a:r>
              <a:rPr lang="it-IT" sz="1520" kern="0" dirty="0"/>
              <a:t> in </a:t>
            </a:r>
            <a:r>
              <a:rPr lang="it-IT" sz="1520" kern="0" dirty="0" err="1"/>
              <a:t>operations</a:t>
            </a:r>
            <a:r>
              <a:rPr lang="it-IT" sz="1520" kern="0" dirty="0"/>
              <a:t>. An </a:t>
            </a:r>
            <a:r>
              <a:rPr lang="it-IT" sz="1520" kern="0" dirty="0" err="1"/>
              <a:t>operational</a:t>
            </a:r>
            <a:r>
              <a:rPr lang="it-IT" sz="1520" kern="0" dirty="0"/>
              <a:t> </a:t>
            </a:r>
            <a:r>
              <a:rPr lang="it-IT" sz="1520" kern="0" dirty="0" err="1"/>
              <a:t>digital</a:t>
            </a:r>
            <a:r>
              <a:rPr lang="it-IT" sz="1520" kern="0" dirty="0"/>
              <a:t> </a:t>
            </a:r>
            <a:r>
              <a:rPr lang="it-IT" sz="1520" kern="0" dirty="0" err="1"/>
              <a:t>identities</a:t>
            </a:r>
            <a:r>
              <a:rPr lang="it-IT" sz="1520" kern="0" dirty="0"/>
              <a:t> </a:t>
            </a:r>
            <a:r>
              <a:rPr lang="it-IT" sz="1520" kern="0" dirty="0" err="1"/>
              <a:t>federation</a:t>
            </a:r>
            <a:r>
              <a:rPr lang="it-IT" sz="1520" kern="0" dirty="0"/>
              <a:t> </a:t>
            </a:r>
            <a:r>
              <a:rPr lang="it-IT" sz="1520" kern="0" dirty="0" err="1"/>
              <a:t>will</a:t>
            </a:r>
            <a:r>
              <a:rPr lang="it-IT" sz="1520" kern="0" dirty="0"/>
              <a:t> be </a:t>
            </a:r>
            <a:r>
              <a:rPr lang="it-IT" sz="1520" kern="0" dirty="0" err="1"/>
              <a:t>established</a:t>
            </a:r>
            <a:r>
              <a:rPr lang="it-IT" sz="1520" kern="0" dirty="0"/>
              <a:t> </a:t>
            </a:r>
            <a:r>
              <a:rPr lang="it-IT" sz="1520" kern="0" dirty="0" err="1"/>
              <a:t>between</a:t>
            </a:r>
            <a:r>
              <a:rPr lang="it-IT" sz="1520" kern="0" dirty="0"/>
              <a:t> the ESA Earth </a:t>
            </a:r>
            <a:r>
              <a:rPr lang="it-IT" sz="1520" kern="0" dirty="0" err="1"/>
              <a:t>Observation</a:t>
            </a:r>
            <a:r>
              <a:rPr lang="it-IT" sz="1520" kern="0" dirty="0"/>
              <a:t> and the ESA IT </a:t>
            </a:r>
            <a:r>
              <a:rPr lang="it-IT" sz="1520" kern="0" dirty="0" err="1"/>
              <a:t>departments</a:t>
            </a: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r>
              <a:rPr lang="it-IT" sz="1520" kern="0" dirty="0"/>
              <a:t>The ESA EO-SSO </a:t>
            </a:r>
            <a:r>
              <a:rPr lang="it-IT" sz="1520" kern="0" dirty="0" err="1"/>
              <a:t>will</a:t>
            </a:r>
            <a:r>
              <a:rPr lang="it-IT" sz="1520" kern="0" dirty="0"/>
              <a:t> </a:t>
            </a:r>
            <a:r>
              <a:rPr lang="it-IT" sz="1520" kern="0" dirty="0" err="1"/>
              <a:t>support</a:t>
            </a:r>
            <a:r>
              <a:rPr lang="it-IT" sz="1520" kern="0" dirty="0"/>
              <a:t> the </a:t>
            </a:r>
            <a:r>
              <a:rPr lang="it-IT" sz="1520" kern="0" dirty="0" err="1"/>
              <a:t>integration</a:t>
            </a:r>
            <a:r>
              <a:rPr lang="it-IT" sz="1520" kern="0" dirty="0"/>
              <a:t> with </a:t>
            </a:r>
            <a:r>
              <a:rPr lang="it-IT" sz="1520" kern="0" dirty="0" err="1"/>
              <a:t>existing</a:t>
            </a:r>
            <a:r>
              <a:rPr lang="it-IT" sz="1520" kern="0" dirty="0"/>
              <a:t> </a:t>
            </a:r>
            <a:r>
              <a:rPr lang="it-IT" sz="1520" kern="0" dirty="0" err="1"/>
              <a:t>research</a:t>
            </a:r>
            <a:r>
              <a:rPr lang="it-IT" sz="1520" kern="0" dirty="0"/>
              <a:t> (inter)</a:t>
            </a:r>
            <a:r>
              <a:rPr lang="it-IT" sz="1520" kern="0" dirty="0" err="1"/>
              <a:t>federations</a:t>
            </a:r>
            <a:r>
              <a:rPr lang="it-IT" sz="1520" kern="0" dirty="0"/>
              <a:t> </a:t>
            </a:r>
            <a:r>
              <a:rPr lang="it-IT" sz="1520" kern="0" dirty="0" err="1"/>
              <a:t>like</a:t>
            </a:r>
            <a:r>
              <a:rPr lang="it-IT" sz="1520" kern="0" dirty="0"/>
              <a:t> </a:t>
            </a:r>
            <a:r>
              <a:rPr lang="it-IT" sz="1520" kern="0" dirty="0" err="1"/>
              <a:t>eduGAIN</a:t>
            </a:r>
            <a:r>
              <a:rPr lang="it-IT" sz="1520" kern="0" dirty="0"/>
              <a:t> by </a:t>
            </a:r>
            <a:r>
              <a:rPr lang="it-IT" sz="1520" kern="0" dirty="0" err="1"/>
              <a:t>enabling</a:t>
            </a:r>
            <a:r>
              <a:rPr lang="it-IT" sz="1520" kern="0" dirty="0"/>
              <a:t> the </a:t>
            </a:r>
            <a:r>
              <a:rPr lang="it-IT" sz="1520" kern="0" dirty="0" err="1"/>
              <a:t>research</a:t>
            </a:r>
            <a:r>
              <a:rPr lang="it-IT" sz="1520" kern="0" dirty="0"/>
              <a:t> </a:t>
            </a:r>
            <a:r>
              <a:rPr lang="it-IT" sz="1520" kern="0" dirty="0" err="1"/>
              <a:t>communities</a:t>
            </a:r>
            <a:r>
              <a:rPr lang="it-IT" sz="1520" kern="0" dirty="0"/>
              <a:t> to </a:t>
            </a:r>
            <a:r>
              <a:rPr lang="it-IT" sz="1520" kern="0" dirty="0" err="1"/>
              <a:t>access</a:t>
            </a:r>
            <a:r>
              <a:rPr lang="it-IT" sz="1520" kern="0" dirty="0"/>
              <a:t> satellite data and </a:t>
            </a:r>
            <a:r>
              <a:rPr lang="it-IT" sz="1520" kern="0" dirty="0" err="1"/>
              <a:t>services</a:t>
            </a:r>
            <a:r>
              <a:rPr lang="it-IT" sz="1520" kern="0" dirty="0"/>
              <a:t> in a standard and </a:t>
            </a:r>
            <a:r>
              <a:rPr lang="it-IT" sz="1520" kern="0" dirty="0" err="1"/>
              <a:t>simplified</a:t>
            </a:r>
            <a:r>
              <a:rPr lang="it-IT" sz="1520" kern="0" dirty="0"/>
              <a:t> way</a:t>
            </a:r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r>
              <a:rPr lang="it-IT" sz="1520" kern="0" dirty="0"/>
              <a:t>The ESA EO-SSO </a:t>
            </a:r>
            <a:r>
              <a:rPr lang="it-IT" sz="1520" kern="0" dirty="0" err="1"/>
              <a:t>will</a:t>
            </a:r>
            <a:r>
              <a:rPr lang="it-IT" sz="1520" kern="0" dirty="0"/>
              <a:t> be </a:t>
            </a:r>
            <a:r>
              <a:rPr lang="it-IT" sz="1520" kern="0" dirty="0" err="1"/>
              <a:t>able</a:t>
            </a:r>
            <a:r>
              <a:rPr lang="it-IT" sz="1520" kern="0" dirty="0"/>
              <a:t> to</a:t>
            </a:r>
            <a:r>
              <a:rPr lang="it-IT" sz="1520" dirty="0"/>
              <a:t> </a:t>
            </a:r>
            <a:r>
              <a:rPr lang="it-IT" sz="1520" dirty="0" err="1"/>
              <a:t>make</a:t>
            </a:r>
            <a:r>
              <a:rPr lang="it-IT" sz="1520" dirty="0"/>
              <a:t> the </a:t>
            </a:r>
            <a:r>
              <a:rPr lang="it-IT" sz="1520" dirty="0" err="1"/>
              <a:t>federated</a:t>
            </a:r>
            <a:r>
              <a:rPr lang="it-IT" sz="1520" dirty="0"/>
              <a:t> </a:t>
            </a:r>
            <a:r>
              <a:rPr lang="it-IT" sz="1520" dirty="0" err="1"/>
              <a:t>user</a:t>
            </a:r>
            <a:r>
              <a:rPr lang="it-IT" sz="1520" dirty="0"/>
              <a:t> </a:t>
            </a:r>
            <a:r>
              <a:rPr lang="it-IT" sz="1520" dirty="0" err="1"/>
              <a:t>identification</a:t>
            </a:r>
            <a:r>
              <a:rPr lang="it-IT" sz="1520" dirty="0"/>
              <a:t> an </a:t>
            </a:r>
            <a:r>
              <a:rPr lang="it-IT" sz="1520" dirty="0" err="1"/>
              <a:t>enabler</a:t>
            </a:r>
            <a:r>
              <a:rPr lang="it-IT" sz="1520" dirty="0"/>
              <a:t> for the </a:t>
            </a:r>
            <a:r>
              <a:rPr lang="it-IT" sz="1520" dirty="0" err="1"/>
              <a:t>Exploitation</a:t>
            </a:r>
            <a:r>
              <a:rPr lang="it-IT" sz="1520" dirty="0"/>
              <a:t> </a:t>
            </a:r>
            <a:r>
              <a:rPr lang="it-IT" sz="1520" dirty="0" err="1"/>
              <a:t>Platforms</a:t>
            </a:r>
            <a:r>
              <a:rPr lang="it-IT" sz="1520" dirty="0"/>
              <a:t> in the </a:t>
            </a:r>
            <a:r>
              <a:rPr lang="it-IT" sz="1520" dirty="0" err="1"/>
              <a:t>context</a:t>
            </a:r>
            <a:r>
              <a:rPr lang="it-IT" sz="1520" dirty="0"/>
              <a:t> of the Network of EO </a:t>
            </a:r>
            <a:r>
              <a:rPr lang="it-IT" sz="1520" dirty="0" err="1"/>
              <a:t>Resources</a:t>
            </a: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  <a:p>
            <a:pPr marL="289559" indent="-289559" algn="just" defTabSz="868680">
              <a:buClrTx/>
              <a:buFont typeface="Arial"/>
              <a:buChar char="•"/>
              <a:defRPr sz="1520"/>
            </a:pPr>
            <a:endParaRPr lang="it-IT" sz="1520" kern="0" dirty="0"/>
          </a:p>
        </p:txBody>
      </p:sp>
    </p:spTree>
    <p:extLst>
      <p:ext uri="{BB962C8B-B14F-4D97-AF65-F5344CB8AC3E}">
        <p14:creationId xmlns:p14="http://schemas.microsoft.com/office/powerpoint/2010/main" val="1460663512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</Template>
  <TotalTime>350</TotalTime>
  <Words>667</Words>
  <Application>Microsoft Macintosh PowerPoint</Application>
  <PresentationFormat>On-screen Show (4:3)</PresentationFormat>
  <Paragraphs>145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Verdana</vt:lpstr>
      <vt:lpstr>Esa presentation</vt:lpstr>
      <vt:lpstr>ESA Single Sign On (SSO) and Federated Identity Management</vt:lpstr>
      <vt:lpstr>Summary</vt:lpstr>
      <vt:lpstr>Operational Status</vt:lpstr>
      <vt:lpstr>EO-SSO Evolution</vt:lpstr>
      <vt:lpstr>Identity and Access management architecture</vt:lpstr>
      <vt:lpstr>ESA EOSSO evolution (Phase 1)</vt:lpstr>
      <vt:lpstr>ESA EOSSO evolution (Phase 2)</vt:lpstr>
      <vt:lpstr>Pathfinder activities</vt:lpstr>
      <vt:lpstr>Future plans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EO Federated Identity Management Activities</dc:title>
  <dc:subject>ESA EO Federated Identity Management Activities</dc:subject>
  <dc:creator>Cristiano Lopes</dc:creator>
  <cp:keywords/>
  <dc:description/>
  <cp:lastModifiedBy>Marco Leonardi</cp:lastModifiedBy>
  <cp:revision>63</cp:revision>
  <cp:lastPrinted>2008-08-26T16:26:23Z</cp:lastPrinted>
  <dcterms:created xsi:type="dcterms:W3CDTF">2017-09-22T13:43:30Z</dcterms:created>
  <dcterms:modified xsi:type="dcterms:W3CDTF">2018-04-12T09:01:36Z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Cristiano Lopes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2017-09-21T22:00:00Z</vt:filetime>
  </property>
  <property fmtid="{D5CDD505-2E9C-101B-9397-08002B2CF9AE}" pid="30" name="Organisational_x0020_entity">
    <vt:lpwstr/>
  </property>
</Properties>
</file>