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3936" r:id="rId2"/>
  </p:sldMasterIdLst>
  <p:notesMasterIdLst>
    <p:notesMasterId r:id="rId9"/>
  </p:notesMasterIdLst>
  <p:handoutMasterIdLst>
    <p:handoutMasterId r:id="rId10"/>
  </p:handoutMasterIdLst>
  <p:sldIdLst>
    <p:sldId id="275" r:id="rId3"/>
    <p:sldId id="315" r:id="rId4"/>
    <p:sldId id="398" r:id="rId5"/>
    <p:sldId id="399" r:id="rId6"/>
    <p:sldId id="400" r:id="rId7"/>
    <p:sldId id="388" r:id="rId8"/>
  </p:sldIdLst>
  <p:sldSz cx="9144000" cy="5143500" type="screen16x9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5107D"/>
    <a:srgbClr val="0098DB"/>
    <a:srgbClr val="00B050"/>
    <a:srgbClr val="008000"/>
    <a:srgbClr val="003300"/>
    <a:srgbClr val="99FFCC"/>
    <a:srgbClr val="D9D9D9"/>
    <a:srgbClr val="FDC82F"/>
    <a:srgbClr val="00549F"/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0" autoAdjust="0"/>
    <p:restoredTop sz="80591" autoAdjust="0"/>
  </p:normalViewPr>
  <p:slideViewPr>
    <p:cSldViewPr snapToGrid="0">
      <p:cViewPr varScale="1">
        <p:scale>
          <a:sx n="82" d="100"/>
          <a:sy n="82" d="100"/>
        </p:scale>
        <p:origin x="-528" y="-9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459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30459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899" cy="5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8" cy="5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21/10/18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30468"/>
            <a:ext cx="5033721" cy="443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60935"/>
            <a:ext cx="2917899" cy="4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60935"/>
            <a:ext cx="2917898" cy="4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Wingdings" charset="0"/>
              <a:buNone/>
            </a:pPr>
            <a:endParaRPr lang="de-DE" dirty="0">
              <a:latin typeface="Calibri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DD055AB-6E9E-2147-B53D-E3617F3AD7F7}" type="slidenum">
              <a:rPr lang="en-US" sz="1200">
                <a:cs typeface="Arial" charset="0"/>
              </a:rPr>
              <a:pPr eaLnBrk="1" hangingPunct="1"/>
              <a:t>2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Wingdings" charset="0"/>
              <a:buNone/>
            </a:pPr>
            <a:endParaRPr lang="de-DE" dirty="0">
              <a:latin typeface="Calibri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DD055AB-6E9E-2147-B53D-E3617F3AD7F7}" type="slidenum">
              <a:rPr lang="en-US" sz="1200">
                <a:cs typeface="Arial" charset="0"/>
              </a:rPr>
              <a:pPr eaLnBrk="1" hangingPunct="1"/>
              <a:t>3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Wingdings" charset="0"/>
              <a:buNone/>
            </a:pPr>
            <a:endParaRPr lang="de-DE" dirty="0">
              <a:latin typeface="Calibri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DD055AB-6E9E-2147-B53D-E3617F3AD7F7}" type="slidenum">
              <a:rPr lang="en-US" sz="1200">
                <a:cs typeface="Arial" charset="0"/>
              </a:rPr>
              <a:pPr eaLnBrk="1" hangingPunct="1"/>
              <a:t>4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Wingdings" charset="0"/>
              <a:buNone/>
            </a:pPr>
            <a:endParaRPr lang="de-DE" dirty="0">
              <a:latin typeface="Calibri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DD055AB-6E9E-2147-B53D-E3617F3AD7F7}" type="slidenum">
              <a:rPr lang="en-US" sz="1200">
                <a:cs typeface="Arial" charset="0"/>
              </a:rPr>
              <a:pPr eaLnBrk="1" hangingPunct="1"/>
              <a:t>5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9.png"/><Relationship Id="rId29" Type="http://schemas.openxmlformats.org/officeDocument/2006/relationships/image" Target="../media/image26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3" y="-2000251"/>
            <a:ext cx="5143501" cy="91440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91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38"/>
          <p:cNvSpPr txBox="1">
            <a:spLocks noChangeArrowheads="1"/>
          </p:cNvSpPr>
          <p:nvPr userDrawn="1"/>
        </p:nvSpPr>
        <p:spPr bwMode="auto">
          <a:xfrm>
            <a:off x="162824" y="4571669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19194" y="4916132"/>
            <a:ext cx="6802386" cy="111519"/>
            <a:chOff x="171652" y="6621093"/>
            <a:chExt cx="6802386" cy="111519"/>
          </a:xfrm>
        </p:grpSpPr>
        <p:pic>
          <p:nvPicPr>
            <p:cNvPr id="36" name="Picture 35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132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0" name="Picture 59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4689" y="4916130"/>
            <a:ext cx="1196912" cy="144000"/>
          </a:xfrm>
          <a:prstGeom prst="rect">
            <a:avLst/>
          </a:prstGeom>
        </p:spPr>
      </p:pic>
      <p:cxnSp>
        <p:nvCxnSpPr>
          <p:cNvPr id="61" name="Straight Connector 60"/>
          <p:cNvCxnSpPr/>
          <p:nvPr userDrawn="1"/>
        </p:nvCxnSpPr>
        <p:spPr>
          <a:xfrm>
            <a:off x="165933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i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86" y="4915370"/>
            <a:ext cx="163385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187A-137C-1A4A-8FFB-01308924C940}" type="datetimeFigureOut">
              <a:rPr lang="en-GB"/>
              <a:pPr>
                <a:defRPr/>
              </a:pPr>
              <a:t>21/10/18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2684-1769-5247-9243-57EA091673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2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BC74-EE4E-5540-A770-354B6B8EAE14}" type="datetimeFigureOut">
              <a:rPr lang="en-GB"/>
              <a:pPr>
                <a:defRPr/>
              </a:pPr>
              <a:t>21/10/18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1095E-432F-E248-BAFF-BA82F1C6A2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9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9561-2F3B-654E-8719-968413A613A2}" type="datetimeFigureOut">
              <a:rPr lang="en-GB"/>
              <a:pPr>
                <a:defRPr/>
              </a:pPr>
              <a:t>21/10/18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5C561-E6E8-5C45-8ADA-3834D0F73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3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23B3-E320-1D48-86E1-68D37E9B3E31}" type="datetimeFigureOut">
              <a:rPr lang="en-GB"/>
              <a:pPr>
                <a:defRPr/>
              </a:pPr>
              <a:t>21/10/18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2027-914C-6A45-89A0-94E52D8EC2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378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5D50-CFD1-4C4A-8C9F-89C496AA9DAF}" type="datetimeFigureOut">
              <a:rPr lang="en-GB"/>
              <a:pPr>
                <a:defRPr/>
              </a:pPr>
              <a:t>21/10/18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287D-6E2B-E943-BCAC-96D4D4C5EC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49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3760-703F-E245-9E0E-0BE7A7956C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509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35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1059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3292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215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F6E2-AC3B-E545-A170-280C0D4A14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47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65516"/>
            <a:ext cx="8229600" cy="857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CACA-8A9D-654D-9B55-965FFE44223B}" type="datetimeFigureOut">
              <a:rPr lang="en-GB"/>
              <a:pPr>
                <a:defRPr/>
              </a:pPr>
              <a:t>21/10/18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25455-ABBA-9540-9890-166093FA41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8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87C8-E41E-124A-AA83-F1EA1C2CBC75}" type="datetimeFigureOut">
              <a:rPr lang="en-GB"/>
              <a:pPr>
                <a:defRPr/>
              </a:pPr>
              <a:t>21/10/18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9B89-EFE0-EE46-94F5-7172BF3043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1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F6A4-F677-C14C-9A2D-9424614BC580}" type="datetimeFigureOut">
              <a:rPr lang="en-GB"/>
              <a:pPr>
                <a:defRPr/>
              </a:pPr>
              <a:t>21/10/18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6F5B-E809-034B-8833-CCE13D0BA5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5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4FDF-D7CA-B64D-A12B-36973EA671C9}" type="datetimeFigureOut">
              <a:rPr lang="en-GB"/>
              <a:pPr>
                <a:defRPr/>
              </a:pPr>
              <a:t>21/10/18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C467-3639-2A4C-8430-2466CAB180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4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7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653" y="728716"/>
            <a:ext cx="8746316" cy="382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4792750"/>
            <a:ext cx="9144000" cy="350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7" r="-1119" b="-9057"/>
          <a:stretch/>
        </p:blipFill>
        <p:spPr>
          <a:xfrm>
            <a:off x="7787917" y="4865813"/>
            <a:ext cx="1224000" cy="216000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171652" y="4905803"/>
            <a:ext cx="6678000" cy="111519"/>
            <a:chOff x="171652" y="6621093"/>
            <a:chExt cx="6678000" cy="111519"/>
          </a:xfrm>
        </p:grpSpPr>
        <p:pic>
          <p:nvPicPr>
            <p:cNvPr id="34" name="Picture 33" descr="at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b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ca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746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h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z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d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dk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ee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es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fi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fr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gr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h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i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it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lu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n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n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pl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p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ro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se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uk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1" name="Picture 40" descr="si.png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56" y="4905134"/>
            <a:ext cx="163385" cy="1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4" r:id="rId3"/>
    <p:sldLayoutId id="2147483935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Verdana"/>
          <a:ea typeface="+mn-ea"/>
          <a:cs typeface="Verdana"/>
        </a:defRPr>
      </a:lvl1pPr>
      <a:lvl2pPr marL="808038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2pPr>
      <a:lvl3pPr marL="140652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3pPr>
      <a:lvl4pPr marL="20050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4pPr>
      <a:lvl5pPr marL="26035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72DE2062-9076-FC48-BEE0-8103F504E870}" type="datetimeFigureOut">
              <a:rPr lang="en-GB"/>
              <a:pPr>
                <a:defRPr/>
              </a:pPr>
              <a:t>21/10/18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A24DE72-6918-E040-BC2D-A303034D8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9524"/>
            <a:ext cx="918051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" y="4680099"/>
            <a:ext cx="5039314" cy="463401"/>
          </a:xfrm>
          <a:prstGeom prst="rect">
            <a:avLst/>
          </a:prstGeom>
          <a:solidFill>
            <a:srgbClr val="0510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0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758" y="3569726"/>
            <a:ext cx="3268730" cy="1183247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WGISS#</a:t>
            </a:r>
            <a:r>
              <a:rPr lang="en-US" dirty="0" smtClean="0">
                <a:latin typeface="Calibri" panose="020F0502020204030204" pitchFamily="34" charset="0"/>
              </a:rPr>
              <a:t>46 Meeting, </a:t>
            </a:r>
          </a:p>
          <a:p>
            <a:r>
              <a:rPr lang="en-US" dirty="0">
                <a:latin typeface="Calibri" panose="020F0502020204030204" pitchFamily="34" charset="0"/>
              </a:rPr>
              <a:t>DLR </a:t>
            </a:r>
            <a:r>
              <a:rPr lang="en-US" dirty="0" err="1">
                <a:latin typeface="Calibri" panose="020F0502020204030204" pitchFamily="34" charset="0"/>
              </a:rPr>
              <a:t>Oberpfaffenhofen</a:t>
            </a:r>
            <a:r>
              <a:rPr lang="en-US" dirty="0">
                <a:latin typeface="Calibri" panose="020F0502020204030204" pitchFamily="34" charset="0"/>
              </a:rPr>
              <a:t>, Germany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22</a:t>
            </a:r>
            <a:r>
              <a:rPr lang="en-US" baseline="30000" dirty="0" smtClean="0">
                <a:latin typeface="Calibri" panose="020F0502020204030204" pitchFamily="34" charset="0"/>
              </a:rPr>
              <a:t>nd</a:t>
            </a:r>
            <a:r>
              <a:rPr lang="en-US" dirty="0" smtClean="0">
                <a:latin typeface="Calibri" panose="020F0502020204030204" pitchFamily="34" charset="0"/>
              </a:rPr>
              <a:t>  </a:t>
            </a:r>
            <a:r>
              <a:rPr lang="en-US" dirty="0" smtClean="0">
                <a:latin typeface="Calibri" panose="020F0502020204030204" pitchFamily="34" charset="0"/>
              </a:rPr>
              <a:t>October 2018, 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41343" y="972636"/>
            <a:ext cx="5947575" cy="2431435"/>
          </a:xfrm>
        </p:spPr>
        <p:txBody>
          <a:bodyPr/>
          <a:lstStyle/>
          <a:p>
            <a:pPr algn="ctr"/>
            <a:r>
              <a:rPr lang="en-US" sz="4000" b="1" dirty="0"/>
              <a:t>Knowledge Sharing Opportunities: Conferences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b="1" dirty="0" smtClean="0"/>
              <a:t>LIVING PLANET 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8950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58341"/>
            <a:ext cx="7550150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0691" tIns="40351" rIns="80691" bIns="40351" anchor="ctr"/>
          <a:lstStyle/>
          <a:p>
            <a:pPr eaLnBrk="0" hangingPunct="0">
              <a:defRPr/>
            </a:pPr>
            <a:r>
              <a:rPr lang="en-GB" sz="2400" b="1" dirty="0" smtClean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LIVING PLANET 2019 CONFERENCE</a:t>
            </a:r>
            <a:endParaRPr lang="en-GB" sz="2400" b="1" dirty="0">
              <a:solidFill>
                <a:prstClr val="white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100"/>
            <a:ext cx="9144000" cy="27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795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58341"/>
            <a:ext cx="7550150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0691" tIns="40351" rIns="80691" bIns="40351" anchor="ctr"/>
          <a:lstStyle/>
          <a:p>
            <a:pPr eaLnBrk="0" hangingPunct="0">
              <a:defRPr/>
            </a:pPr>
            <a:r>
              <a:rPr lang="en-GB" sz="2400" b="1" dirty="0" smtClean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LIVING PLANET 2019 CONFERENCE - Objectives</a:t>
            </a:r>
            <a:endParaRPr lang="en-GB" sz="2400" b="1" dirty="0">
              <a:solidFill>
                <a:prstClr val="white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77" y="668348"/>
            <a:ext cx="6472314" cy="40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099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58341"/>
            <a:ext cx="7550150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0691" tIns="40351" rIns="80691" bIns="40351" anchor="ctr"/>
          <a:lstStyle/>
          <a:p>
            <a:pPr eaLnBrk="0" hangingPunct="0">
              <a:defRPr/>
            </a:pPr>
            <a:r>
              <a:rPr lang="en-GB" sz="2400" b="1" dirty="0" smtClean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LIVING PLANET 2019 CONFERENCE - Themes</a:t>
            </a:r>
            <a:endParaRPr lang="en-GB" sz="2400" b="1" dirty="0">
              <a:solidFill>
                <a:prstClr val="white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7100"/>
            <a:ext cx="9144000" cy="3274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11101"/>
            <a:ext cx="9261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SESSIONS OVERVIEW: https</a:t>
            </a:r>
            <a:r>
              <a:rPr lang="en-US" sz="1000" dirty="0"/>
              <a:t>://az659834.vo.msecnd.net/</a:t>
            </a:r>
            <a:r>
              <a:rPr lang="en-US" sz="1000" dirty="0" err="1"/>
              <a:t>eventsairwesteuprod</a:t>
            </a:r>
            <a:r>
              <a:rPr lang="en-US" sz="1000" dirty="0"/>
              <a:t>/production-</a:t>
            </a:r>
            <a:r>
              <a:rPr lang="en-US" sz="1000" dirty="0" err="1"/>
              <a:t>nikal</a:t>
            </a:r>
            <a:r>
              <a:rPr lang="en-US" sz="1000" dirty="0"/>
              <a:t>-public/30a5b66e0d3a40dfa6aa5d6038f3bb47</a:t>
            </a:r>
          </a:p>
        </p:txBody>
      </p:sp>
    </p:spTree>
    <p:extLst>
      <p:ext uri="{BB962C8B-B14F-4D97-AF65-F5344CB8AC3E}">
        <p14:creationId xmlns:p14="http://schemas.microsoft.com/office/powerpoint/2010/main" val="41233762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58341"/>
            <a:ext cx="7550150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0691" tIns="40351" rIns="80691" bIns="40351" anchor="ctr"/>
          <a:lstStyle/>
          <a:p>
            <a:pPr eaLnBrk="0" hangingPunct="0">
              <a:defRPr/>
            </a:pPr>
            <a:r>
              <a:rPr lang="en-GB" sz="2400" b="1" dirty="0" smtClean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LIVING PLANET 2019 CONFERENCE </a:t>
            </a:r>
            <a:r>
              <a:rPr lang="mr-IN" sz="2400" b="1" dirty="0" smtClean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–</a:t>
            </a:r>
            <a:r>
              <a:rPr lang="en-GB" sz="2400" b="1" dirty="0" smtClean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 Dates &amp; Deadlines</a:t>
            </a:r>
            <a:endParaRPr lang="en-GB" sz="2400" b="1" dirty="0">
              <a:solidFill>
                <a:prstClr val="white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11101"/>
            <a:ext cx="9261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SESSIONS OVERVIEW: https</a:t>
            </a:r>
            <a:r>
              <a:rPr lang="en-US" sz="1000" dirty="0"/>
              <a:t>://az659834.vo.msecnd.net/</a:t>
            </a:r>
            <a:r>
              <a:rPr lang="en-US" sz="1000" dirty="0" err="1"/>
              <a:t>eventsairwesteuprod</a:t>
            </a:r>
            <a:r>
              <a:rPr lang="en-US" sz="1000" dirty="0"/>
              <a:t>/production-</a:t>
            </a:r>
            <a:r>
              <a:rPr lang="en-US" sz="1000" dirty="0" err="1"/>
              <a:t>nikal</a:t>
            </a:r>
            <a:r>
              <a:rPr lang="en-US" sz="1000" dirty="0"/>
              <a:t>-public/30a5b66e0d3a40dfa6aa5d6038f3bb47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800100"/>
            <a:ext cx="56007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524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3186" y="2025972"/>
            <a:ext cx="7947025" cy="830997"/>
          </a:xfrm>
        </p:spPr>
        <p:txBody>
          <a:bodyPr/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</a:rPr>
              <a:t>Thank You !!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2492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4035F37E-B9D1-4636-97E4-60CF27A625BA}" vid="{04ACA1D1-02E6-4B19-B828-578536E30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2810</TotalTime>
  <Words>90</Words>
  <Application>Microsoft Macintosh PowerPoint</Application>
  <PresentationFormat>On-screen Show (16:9)</PresentationFormat>
  <Paragraphs>15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ESA Presentation</vt:lpstr>
      <vt:lpstr>Office Theme</vt:lpstr>
      <vt:lpstr>Knowledge Sharing Opportunities: Conferences  LIVING PLANET 2019</vt:lpstr>
      <vt:lpstr>PowerPoint Presentation</vt:lpstr>
      <vt:lpstr>PowerPoint Presentation</vt:lpstr>
      <vt:lpstr>PowerPoint Presentation</vt:lpstr>
      <vt:lpstr>PowerPoint Presentation</vt:lpstr>
      <vt:lpstr>Thank You !!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ESA/PB-EO/168/RoomDoc(2016)xx</dc:title>
  <dc:creator>Veronique Eliet</dc:creator>
  <cp:lastModifiedBy>Iolanda Maggio</cp:lastModifiedBy>
  <cp:revision>390</cp:revision>
  <cp:lastPrinted>2015-11-19T14:55:01Z</cp:lastPrinted>
  <dcterms:created xsi:type="dcterms:W3CDTF">2015-07-01T15:01:13Z</dcterms:created>
  <dcterms:modified xsi:type="dcterms:W3CDTF">2018-10-21T09:06:44Z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2015-06-30T22:00:00Z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