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</p:sldMasterIdLst>
  <p:notesMasterIdLst>
    <p:notesMasterId r:id="rId7"/>
  </p:notesMasterIdLst>
  <p:sldIdLst>
    <p:sldId id="256" r:id="rId3"/>
    <p:sldId id="261" r:id="rId4"/>
    <p:sldId id="264" r:id="rId5"/>
    <p:sldId id="495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2045C-5E78-4932-8598-3C100D748DAD}" v="5" dt="2023-04-20T11:59:5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4" autoAdjust="0"/>
    <p:restoredTop sz="86473" autoAdjust="0"/>
  </p:normalViewPr>
  <p:slideViewPr>
    <p:cSldViewPr snapToGrid="0">
      <p:cViewPr varScale="1">
        <p:scale>
          <a:sx n="58" d="100"/>
          <a:sy n="58" d="100"/>
        </p:scale>
        <p:origin x="29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re, Tom" userId="525ec922-1a6b-434f-b059-b63478ff1b6f" providerId="ADAL" clId="{5274F441-4B44-4081-B4BB-7F8FCAFAE6C3}"/>
    <pc:docChg chg="delSld">
      <pc:chgData name="Sohre, Tom" userId="525ec922-1a6b-434f-b059-b63478ff1b6f" providerId="ADAL" clId="{5274F441-4B44-4081-B4BB-7F8FCAFAE6C3}" dt="2023-04-20T12:20:27.447" v="2" actId="47"/>
      <pc:docMkLst>
        <pc:docMk/>
      </pc:docMkLst>
      <pc:sldChg chg="del">
        <pc:chgData name="Sohre, Tom" userId="525ec922-1a6b-434f-b059-b63478ff1b6f" providerId="ADAL" clId="{5274F441-4B44-4081-B4BB-7F8FCAFAE6C3}" dt="2023-04-20T12:20:25.335" v="0" actId="47"/>
        <pc:sldMkLst>
          <pc:docMk/>
          <pc:sldMk cId="2672983348" sldId="488"/>
        </pc:sldMkLst>
      </pc:sldChg>
      <pc:sldChg chg="del">
        <pc:chgData name="Sohre, Tom" userId="525ec922-1a6b-434f-b059-b63478ff1b6f" providerId="ADAL" clId="{5274F441-4B44-4081-B4BB-7F8FCAFAE6C3}" dt="2023-04-20T12:20:26.086" v="1" actId="47"/>
        <pc:sldMkLst>
          <pc:docMk/>
          <pc:sldMk cId="478594103" sldId="490"/>
        </pc:sldMkLst>
      </pc:sldChg>
      <pc:sldChg chg="del">
        <pc:chgData name="Sohre, Tom" userId="525ec922-1a6b-434f-b059-b63478ff1b6f" providerId="ADAL" clId="{5274F441-4B44-4081-B4BB-7F8FCAFAE6C3}" dt="2023-04-20T12:20:27.447" v="2" actId="47"/>
        <pc:sldMkLst>
          <pc:docMk/>
          <pc:sldMk cId="2601194137" sldId="502"/>
        </pc:sldMkLst>
      </pc:sldChg>
    </pc:docChg>
  </pc:docChgLst>
  <pc:docChgLst>
    <pc:chgData name="Sohre, Tom" userId="525ec922-1a6b-434f-b059-b63478ff1b6f" providerId="ADAL" clId="{AB92045C-5E78-4932-8598-3C100D748DAD}"/>
    <pc:docChg chg="custSel addSld delSld modSld modMainMaster">
      <pc:chgData name="Sohre, Tom" userId="525ec922-1a6b-434f-b059-b63478ff1b6f" providerId="ADAL" clId="{AB92045C-5E78-4932-8598-3C100D748DAD}" dt="2023-04-20T12:09:52.809" v="702" actId="20577"/>
      <pc:docMkLst>
        <pc:docMk/>
      </pc:docMkLst>
      <pc:sldChg chg="modSp mod">
        <pc:chgData name="Sohre, Tom" userId="525ec922-1a6b-434f-b059-b63478ff1b6f" providerId="ADAL" clId="{AB92045C-5E78-4932-8598-3C100D748DAD}" dt="2023-04-20T12:04:54.917" v="555" actId="20577"/>
        <pc:sldMkLst>
          <pc:docMk/>
          <pc:sldMk cId="0" sldId="256"/>
        </pc:sldMkLst>
        <pc:spChg chg="mod">
          <ac:chgData name="Sohre, Tom" userId="525ec922-1a6b-434f-b059-b63478ff1b6f" providerId="ADAL" clId="{AB92045C-5E78-4932-8598-3C100D748DAD}" dt="2023-04-20T12:04:54.917" v="555" actId="20577"/>
          <ac:spMkLst>
            <pc:docMk/>
            <pc:sldMk cId="0" sldId="256"/>
            <ac:spMk id="66" creationId="{00000000-0000-0000-0000-000000000000}"/>
          </ac:spMkLst>
        </pc:spChg>
      </pc:sldChg>
      <pc:sldChg chg="del">
        <pc:chgData name="Sohre, Tom" userId="525ec922-1a6b-434f-b059-b63478ff1b6f" providerId="ADAL" clId="{AB92045C-5E78-4932-8598-3C100D748DAD}" dt="2023-04-19T17:00:41.200" v="124" actId="47"/>
        <pc:sldMkLst>
          <pc:docMk/>
          <pc:sldMk cId="0" sldId="257"/>
        </pc:sldMkLst>
      </pc:sldChg>
      <pc:sldChg chg="del">
        <pc:chgData name="Sohre, Tom" userId="525ec922-1a6b-434f-b059-b63478ff1b6f" providerId="ADAL" clId="{AB92045C-5E78-4932-8598-3C100D748DAD}" dt="2023-04-19T16:26:59.608" v="1" actId="47"/>
        <pc:sldMkLst>
          <pc:docMk/>
          <pc:sldMk cId="0" sldId="258"/>
        </pc:sldMkLst>
      </pc:sldChg>
      <pc:sldChg chg="del">
        <pc:chgData name="Sohre, Tom" userId="525ec922-1a6b-434f-b059-b63478ff1b6f" providerId="ADAL" clId="{AB92045C-5E78-4932-8598-3C100D748DAD}" dt="2023-04-19T17:00:40.620" v="123" actId="47"/>
        <pc:sldMkLst>
          <pc:docMk/>
          <pc:sldMk cId="0" sldId="259"/>
        </pc:sldMkLst>
      </pc:sldChg>
      <pc:sldChg chg="del">
        <pc:chgData name="Sohre, Tom" userId="525ec922-1a6b-434f-b059-b63478ff1b6f" providerId="ADAL" clId="{AB92045C-5E78-4932-8598-3C100D748DAD}" dt="2023-04-19T17:00:42.300" v="125" actId="47"/>
        <pc:sldMkLst>
          <pc:docMk/>
          <pc:sldMk cId="3977245231" sldId="260"/>
        </pc:sldMkLst>
      </pc:sldChg>
      <pc:sldChg chg="modSp new mod">
        <pc:chgData name="Sohre, Tom" userId="525ec922-1a6b-434f-b059-b63478ff1b6f" providerId="ADAL" clId="{AB92045C-5E78-4932-8598-3C100D748DAD}" dt="2023-04-20T12:09:52.809" v="702" actId="20577"/>
        <pc:sldMkLst>
          <pc:docMk/>
          <pc:sldMk cId="3262118952" sldId="261"/>
        </pc:sldMkLst>
        <pc:spChg chg="mod">
          <ac:chgData name="Sohre, Tom" userId="525ec922-1a6b-434f-b059-b63478ff1b6f" providerId="ADAL" clId="{AB92045C-5E78-4932-8598-3C100D748DAD}" dt="2023-04-20T12:09:52.809" v="702" actId="20577"/>
          <ac:spMkLst>
            <pc:docMk/>
            <pc:sldMk cId="3262118952" sldId="261"/>
            <ac:spMk id="2" creationId="{5F271F66-4284-619D-D505-660AB5FD89A6}"/>
          </ac:spMkLst>
        </pc:spChg>
        <pc:spChg chg="mod">
          <ac:chgData name="Sohre, Tom" userId="525ec922-1a6b-434f-b059-b63478ff1b6f" providerId="ADAL" clId="{AB92045C-5E78-4932-8598-3C100D748DAD}" dt="2023-04-19T17:27:09.849" v="285" actId="20577"/>
          <ac:spMkLst>
            <pc:docMk/>
            <pc:sldMk cId="3262118952" sldId="261"/>
            <ac:spMk id="3" creationId="{2AC50B21-B33E-43C3-FE8A-CC91742B1902}"/>
          </ac:spMkLst>
        </pc:spChg>
      </pc:sldChg>
      <pc:sldChg chg="modSp new del mod">
        <pc:chgData name="Sohre, Tom" userId="525ec922-1a6b-434f-b059-b63478ff1b6f" providerId="ADAL" clId="{AB92045C-5E78-4932-8598-3C100D748DAD}" dt="2023-04-20T12:04:29.458" v="544" actId="47"/>
        <pc:sldMkLst>
          <pc:docMk/>
          <pc:sldMk cId="187136923" sldId="262"/>
        </pc:sldMkLst>
        <pc:spChg chg="mod">
          <ac:chgData name="Sohre, Tom" userId="525ec922-1a6b-434f-b059-b63478ff1b6f" providerId="ADAL" clId="{AB92045C-5E78-4932-8598-3C100D748DAD}" dt="2023-04-19T17:33:27.780" v="520" actId="20577"/>
          <ac:spMkLst>
            <pc:docMk/>
            <pc:sldMk cId="187136923" sldId="262"/>
            <ac:spMk id="2" creationId="{D1B60A4A-7AFC-E9CB-8D70-218671054444}"/>
          </ac:spMkLst>
        </pc:spChg>
        <pc:spChg chg="mod">
          <ac:chgData name="Sohre, Tom" userId="525ec922-1a6b-434f-b059-b63478ff1b6f" providerId="ADAL" clId="{AB92045C-5E78-4932-8598-3C100D748DAD}" dt="2023-04-19T17:29:17.344" v="343" actId="20577"/>
          <ac:spMkLst>
            <pc:docMk/>
            <pc:sldMk cId="187136923" sldId="262"/>
            <ac:spMk id="3" creationId="{47E2642E-BA95-3DBE-E7FD-BAA49FF065AE}"/>
          </ac:spMkLst>
        </pc:spChg>
      </pc:sldChg>
      <pc:sldChg chg="new del">
        <pc:chgData name="Sohre, Tom" userId="525ec922-1a6b-434f-b059-b63478ff1b6f" providerId="ADAL" clId="{AB92045C-5E78-4932-8598-3C100D748DAD}" dt="2023-04-20T11:54:45.902" v="522" actId="2696"/>
        <pc:sldMkLst>
          <pc:docMk/>
          <pc:sldMk cId="100805373" sldId="263"/>
        </pc:sldMkLst>
      </pc:sldChg>
      <pc:sldMasterChg chg="modSldLayout">
        <pc:chgData name="Sohre, Tom" userId="525ec922-1a6b-434f-b059-b63478ff1b6f" providerId="ADAL" clId="{AB92045C-5E78-4932-8598-3C100D748DAD}" dt="2023-04-20T11:57:07.956" v="543" actId="20577"/>
        <pc:sldMasterMkLst>
          <pc:docMk/>
          <pc:sldMasterMk cId="0" sldId="2147483653"/>
        </pc:sldMasterMkLst>
        <pc:sldLayoutChg chg="modSp mod">
          <pc:chgData name="Sohre, Tom" userId="525ec922-1a6b-434f-b059-b63478ff1b6f" providerId="ADAL" clId="{AB92045C-5E78-4932-8598-3C100D748DAD}" dt="2023-04-20T11:57:07.956" v="543" actId="20577"/>
          <pc:sldLayoutMkLst>
            <pc:docMk/>
            <pc:sldMasterMk cId="0" sldId="2147483653"/>
            <pc:sldLayoutMk cId="0" sldId="2147483648"/>
          </pc:sldLayoutMkLst>
          <pc:spChg chg="mod">
            <ac:chgData name="Sohre, Tom" userId="525ec922-1a6b-434f-b059-b63478ff1b6f" providerId="ADAL" clId="{AB92045C-5E78-4932-8598-3C100D748DAD}" dt="2023-04-20T11:57:07.956" v="543" actId="20577"/>
            <ac:spMkLst>
              <pc:docMk/>
              <pc:sldMasterMk cId="0" sldId="2147483653"/>
              <pc:sldLayoutMk cId="0" sldId="2147483648"/>
              <ac:spMk id="3" creationId="{A185018F-F1B9-339C-BA2E-1A6C1EA9848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B554E-623E-4635-A523-3EF43AE121A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5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40" y="105979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5018F-F1B9-339C-BA2E-1A6C1EA98484}"/>
              </a:ext>
            </a:extLst>
          </p:cNvPr>
          <p:cNvSpPr txBox="1"/>
          <p:nvPr userDrawn="1"/>
        </p:nvSpPr>
        <p:spPr>
          <a:xfrm>
            <a:off x="5566188" y="4899149"/>
            <a:ext cx="6309360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Tom Sohre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Agenda ID: 2023.04.20_15.20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Cordoba, Argentina (CONAE)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bg1"/>
                </a:solidFill>
              </a:rPr>
              <a:t>18-20 April 2023</a:t>
            </a:r>
            <a:endParaRPr lang="en-GB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0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2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2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480" y="1396800"/>
            <a:ext cx="9689040" cy="304560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5A5C12AF-49C5-468A-911E-156BBFD40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22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436ADC-1739-4EC0-92EB-F6CB7E7D4A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AF53A360-2162-4C40-BD1F-51C0D3195B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0100" y="51242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1" name="Espace réservé pour une image  4">
            <a:extLst>
              <a:ext uri="{FF2B5EF4-FFF2-40B4-BE49-F238E27FC236}">
                <a16:creationId xmlns:a16="http://schemas.microsoft.com/office/drawing/2014/main" id="{C6DB59DF-EC7E-498B-BC1C-7B9BD2EA7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0100" y="51242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D7381D5B-B819-4E22-9552-B3FF1755B3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0100" y="51242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401CD4F-D385-4D67-BA59-BB34A0E62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535" y="331388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18-20 April,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5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10857"/>
            <a:ext cx="11479575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885949"/>
            <a:ext cx="7231575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0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710857"/>
            <a:ext cx="7222050" cy="290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1885949"/>
            <a:ext cx="7222050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3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4105275" y="592670"/>
            <a:ext cx="7600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D279F82-1868-4407-AECA-C15DECDDC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231976"/>
            <a:ext cx="4932000" cy="5143187"/>
          </a:xfrm>
        </p:spPr>
        <p:txBody>
          <a:bodyPr/>
          <a:lstStyle>
            <a:lvl3pPr marL="714375" indent="-352425">
              <a:defRPr/>
            </a:lvl3pPr>
            <a:lvl4pPr marL="809625" indent="-266700">
              <a:defRPr/>
            </a:lvl4pPr>
            <a:lvl5pPr marL="1076325" indent="-180975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D4E1C877-693E-4B1E-8D06-5D1B33743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99" y="1231976"/>
            <a:ext cx="5393101" cy="5143187"/>
          </a:xfrm>
        </p:spPr>
        <p:txBody>
          <a:bodyPr/>
          <a:lstStyle>
            <a:lvl3pPr marL="803275" indent="-265113">
              <a:spcAft>
                <a:spcPts val="0"/>
              </a:spcAft>
              <a:defRPr/>
            </a:lvl3pPr>
            <a:lvl4pPr marL="1162050" indent="-265113">
              <a:spcBef>
                <a:spcPts val="0"/>
              </a:spcBef>
              <a:defRPr/>
            </a:lvl4pPr>
            <a:lvl5pPr marL="1700213" indent="-265113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901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3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87011" y="291600"/>
            <a:ext cx="1458929" cy="36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37477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90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8C2BB-4167-4B87-84AC-C8ABC35D6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442" y="6591707"/>
            <a:ext cx="3646252" cy="239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Febuary 9, 2022</a:t>
            </a:r>
          </a:p>
        </p:txBody>
      </p:sp>
    </p:spTree>
    <p:extLst>
      <p:ext uri="{BB962C8B-B14F-4D97-AF65-F5344CB8AC3E}">
        <p14:creationId xmlns:p14="http://schemas.microsoft.com/office/powerpoint/2010/main" val="16270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WGISS-55 Upcoming Meetings</a:t>
            </a:r>
            <a:endParaRPr sz="7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71F66-4284-619D-D505-660AB5FD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24263"/>
            <a:ext cx="11495400" cy="5097142"/>
          </a:xfrm>
        </p:spPr>
        <p:txBody>
          <a:bodyPr/>
          <a:lstStyle/>
          <a:p>
            <a:r>
              <a:rPr lang="en-US" u="sng" dirty="0"/>
              <a:t>Recent Meetings</a:t>
            </a:r>
          </a:p>
          <a:p>
            <a:pPr lvl="1"/>
            <a:r>
              <a:rPr lang="en-US" dirty="0"/>
              <a:t>WGISS-54: Tokyo, Japan | October, 2022 (joint w/ WGCV)</a:t>
            </a:r>
          </a:p>
          <a:p>
            <a:pPr lvl="1"/>
            <a:r>
              <a:rPr lang="en-US" dirty="0"/>
              <a:t>WGISS-55: Córdoba, Argentina | April 18-20, 2023 (joint w/ </a:t>
            </a:r>
            <a:r>
              <a:rPr lang="en-US" dirty="0" err="1"/>
              <a:t>WGDisasters</a:t>
            </a:r>
            <a:r>
              <a:rPr lang="en-US" dirty="0"/>
              <a:t>)</a:t>
            </a:r>
          </a:p>
          <a:p>
            <a:endParaRPr lang="en-US" sz="1100" dirty="0"/>
          </a:p>
          <a:p>
            <a:r>
              <a:rPr lang="en-US" u="sng" dirty="0"/>
              <a:t>Upcoming Meetings:</a:t>
            </a:r>
          </a:p>
          <a:p>
            <a:pPr lvl="1"/>
            <a:r>
              <a:rPr lang="en-US" dirty="0"/>
              <a:t>WGISS-56: Paris, France | Fall 2023</a:t>
            </a:r>
          </a:p>
          <a:p>
            <a:pPr lvl="2"/>
            <a:r>
              <a:rPr lang="en-US" dirty="0"/>
              <a:t>Hosted by: Centre National </a:t>
            </a:r>
            <a:r>
              <a:rPr lang="en-US" dirty="0" err="1"/>
              <a:t>d’Etudes</a:t>
            </a:r>
            <a:r>
              <a:rPr lang="en-US" dirty="0"/>
              <a:t> </a:t>
            </a:r>
            <a:r>
              <a:rPr lang="en-US" dirty="0" err="1"/>
              <a:t>Spatiales</a:t>
            </a:r>
            <a:r>
              <a:rPr lang="en-US" dirty="0"/>
              <a:t> (CNES), POC: Richard Moreno</a:t>
            </a:r>
          </a:p>
          <a:p>
            <a:pPr lvl="2"/>
            <a:r>
              <a:rPr lang="en-US" dirty="0"/>
              <a:t>Dates: October 24-26, 2023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WGISS-57: </a:t>
            </a:r>
            <a:r>
              <a:rPr lang="en-US" dirty="0">
                <a:highlight>
                  <a:srgbClr val="FFFF00"/>
                </a:highlight>
              </a:rPr>
              <a:t>TBD</a:t>
            </a:r>
            <a:r>
              <a:rPr lang="en-US" dirty="0"/>
              <a:t> | Spring 2024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WGISS-58: Sioux Falls, USA | Fall 2024 (joint w/WGCV)</a:t>
            </a:r>
          </a:p>
          <a:p>
            <a:pPr lvl="2"/>
            <a:r>
              <a:rPr lang="en-US" dirty="0"/>
              <a:t>Hosted by: USGS Earth Resources Observation and Science (EROS) Center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50B21-B33E-43C3-FE8A-CC91742B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Meetings</a:t>
            </a:r>
          </a:p>
        </p:txBody>
      </p:sp>
    </p:spTree>
    <p:extLst>
      <p:ext uri="{BB962C8B-B14F-4D97-AF65-F5344CB8AC3E}">
        <p14:creationId xmlns:p14="http://schemas.microsoft.com/office/powerpoint/2010/main" val="326211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9950D-2AC5-4038-BA8A-879C13B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62" y="881810"/>
            <a:ext cx="9688875" cy="55399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WGISS-56</a:t>
            </a:r>
            <a:endParaRPr lang="en-US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075E3A-FED0-4DB1-A692-2654C9BC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009" y="2188192"/>
            <a:ext cx="4686348" cy="323165"/>
          </a:xfrm>
        </p:spPr>
        <p:txBody>
          <a:bodyPr/>
          <a:lstStyle/>
          <a:p>
            <a:r>
              <a:rPr lang="en-US" b="1" dirty="0"/>
              <a:t>Hosted by CNES – Paris 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99B0E1-4DA6-4BDE-92F9-848C12E5E8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207" y="5668417"/>
            <a:ext cx="3680496" cy="861774"/>
          </a:xfrm>
        </p:spPr>
        <p:txBody>
          <a:bodyPr/>
          <a:lstStyle/>
          <a:p>
            <a:pPr algn="ctr"/>
            <a:r>
              <a:rPr lang="en-US" sz="1800" dirty="0"/>
              <a:t>Richard Moreno</a:t>
            </a:r>
            <a:br>
              <a:rPr lang="en-US" sz="1800" dirty="0"/>
            </a:br>
            <a:r>
              <a:rPr lang="en-US" sz="1800" dirty="0"/>
              <a:t>CNES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13680" y="2580337"/>
            <a:ext cx="9561637" cy="61531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all" spc="0" normalizeH="0" baseline="0" noProof="0" dirty="0">
                <a:ln>
                  <a:noFill/>
                </a:ln>
                <a:solidFill>
                  <a:srgbClr val="44C39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October 24-26 2023 </a:t>
            </a:r>
            <a:endParaRPr kumimoji="0" lang="en-US" sz="2700" b="0" i="0" u="none" strike="noStrike" kern="1200" cap="all" spc="0" normalizeH="0" baseline="0" noProof="0" dirty="0">
              <a:ln>
                <a:noFill/>
              </a:ln>
              <a:solidFill>
                <a:srgbClr val="44C39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1" y="3544062"/>
            <a:ext cx="2225040" cy="14843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8" y="3544062"/>
            <a:ext cx="2225040" cy="14843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5222856"/>
            <a:ext cx="2225040" cy="14904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73" y="3604587"/>
            <a:ext cx="2225040" cy="13959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3" y="5288738"/>
            <a:ext cx="2232482" cy="1489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23" y="3514453"/>
            <a:ext cx="2225040" cy="1478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5234940"/>
            <a:ext cx="222504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B30550-33F3-4814-BAFB-6C2B4D268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WGISS-56 </a:t>
            </a:r>
            <a:r>
              <a:rPr lang="fr-FR" dirty="0" err="1"/>
              <a:t>hosted</a:t>
            </a:r>
            <a:r>
              <a:rPr lang="fr-FR" dirty="0"/>
              <a:t> in CNES </a:t>
            </a:r>
            <a:r>
              <a:rPr lang="fr-FR" dirty="0" err="1"/>
              <a:t>headquarter</a:t>
            </a:r>
            <a:r>
              <a:rPr lang="fr-FR" dirty="0"/>
              <a:t> in Paris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8DA2C8D-C0D4-41B6-B2CA-35D504AF0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835" y="872747"/>
            <a:ext cx="4932000" cy="514318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WGISS-56 at the heart of Paris</a:t>
            </a:r>
          </a:p>
          <a:p>
            <a:pPr lvl="2"/>
            <a:r>
              <a:rPr lang="en-US" dirty="0"/>
              <a:t>CNES Headquarter</a:t>
            </a:r>
          </a:p>
          <a:p>
            <a:pPr lvl="2"/>
            <a:r>
              <a:rPr lang="en-US" dirty="0"/>
              <a:t>‘Salle de </a:t>
            </a:r>
            <a:r>
              <a:rPr lang="en-US" dirty="0" err="1"/>
              <a:t>l’Espace</a:t>
            </a:r>
            <a:r>
              <a:rPr lang="en-US" dirty="0"/>
              <a:t>’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330463-5E75-463C-B162-35FFD556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5C832-BA88-44B2-B74D-EBDA7A9ACE5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6" y="4197136"/>
            <a:ext cx="4086652" cy="26608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784" y="1051153"/>
            <a:ext cx="5800275" cy="45740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3" y="1760424"/>
            <a:ext cx="4098471" cy="23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71F2BC4-8D3E-5C4C-845D-4DFE67C98FA3}" vid="{21AF1618-B8C5-D24B-8EBE-8CFCC0759F93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139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Courier New</vt:lpstr>
      <vt:lpstr>Noto Sans Symbols</vt:lpstr>
      <vt:lpstr>Wingdings</vt:lpstr>
      <vt:lpstr>ceos</vt:lpstr>
      <vt:lpstr>Contenu</vt:lpstr>
      <vt:lpstr>WGISS-55 Upcoming Meetings</vt:lpstr>
      <vt:lpstr>Upcoming Meetings</vt:lpstr>
      <vt:lpstr>WGISS-56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Sohre, Tom</cp:lastModifiedBy>
  <cp:revision>17</cp:revision>
  <dcterms:modified xsi:type="dcterms:W3CDTF">2023-04-20T12:20:33Z</dcterms:modified>
</cp:coreProperties>
</file>