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 id="2147483654" r:id="rId2"/>
  </p:sldMasterIdLst>
  <p:notesMasterIdLst>
    <p:notesMasterId r:id="rId10"/>
  </p:notesMasterIdLst>
  <p:sldIdLst>
    <p:sldId id="256" r:id="rId3"/>
    <p:sldId id="262" r:id="rId4"/>
    <p:sldId id="265" r:id="rId5"/>
    <p:sldId id="266" r:id="rId6"/>
    <p:sldId id="267" r:id="rId7"/>
    <p:sldId id="264" r:id="rId8"/>
    <p:sldId id="268" r:id="rId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le Piepgrass" initials="MP" lastIdx="1" clrIdx="0">
    <p:extLst>
      <p:ext uri="{19B8F6BF-5375-455C-9EA6-DF929625EA0E}">
        <p15:presenceInfo xmlns:p15="http://schemas.microsoft.com/office/powerpoint/2012/main" userId="3eac496d5cc0b52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92045C-5E78-4932-8598-3C100D748DAD}" v="4" dt="2023-04-20T11:54:37.4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124" autoAdjust="0"/>
    <p:restoredTop sz="86473" autoAdjust="0"/>
  </p:normalViewPr>
  <p:slideViewPr>
    <p:cSldViewPr snapToGrid="0">
      <p:cViewPr varScale="1">
        <p:scale>
          <a:sx n="74" d="100"/>
          <a:sy n="74" d="100"/>
        </p:scale>
        <p:origin x="206" y="43"/>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1" d="100"/>
          <a:sy n="51" d="100"/>
        </p:scale>
        <p:origin x="2692"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31212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153322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1.xml"/><Relationship Id="rId6" Type="http://schemas.openxmlformats.org/officeDocument/2006/relationships/image" Target="../media/image1.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2326640" y="105979"/>
            <a:ext cx="9865360" cy="6646041"/>
          </a:xfrm>
          <a:prstGeom prst="rect">
            <a:avLst/>
          </a:prstGeom>
          <a:noFill/>
          <a:ln>
            <a:noFill/>
          </a:ln>
        </p:spPr>
      </p:pic>
      <p:pic>
        <p:nvPicPr>
          <p:cNvPr id="13" name="Google Shape;13;p2"/>
          <p:cNvPicPr preferRelativeResize="0"/>
          <p:nvPr/>
        </p:nvPicPr>
        <p:blipFill rotWithShape="1">
          <a:blip r:embed="rId3">
            <a:alphaModFix/>
          </a:blip>
          <a:srcRect b="-113"/>
          <a:stretch/>
        </p:blipFill>
        <p:spPr>
          <a:xfrm rot="10800000" flipH="1">
            <a:off x="2824280" y="4824248"/>
            <a:ext cx="5391556" cy="2038097"/>
          </a:xfrm>
          <a:prstGeom prst="rect">
            <a:avLst/>
          </a:prstGeom>
          <a:noFill/>
          <a:ln>
            <a:noFill/>
          </a:ln>
        </p:spPr>
      </p:pic>
      <p:pic>
        <p:nvPicPr>
          <p:cNvPr id="14" name="Google Shape;14;p2" descr="A picture containing nature&#10;&#10;Description automatically generated"/>
          <p:cNvPicPr preferRelativeResize="0"/>
          <p:nvPr/>
        </p:nvPicPr>
        <p:blipFill rotWithShape="1">
          <a:blip r:embed="rId4">
            <a:alphaModFix/>
          </a:blip>
          <a:srcRect/>
          <a:stretch/>
        </p:blipFill>
        <p:spPr>
          <a:xfrm>
            <a:off x="8477344" y="-1"/>
            <a:ext cx="3714656" cy="2686815"/>
          </a:xfrm>
          <a:prstGeom prst="rect">
            <a:avLst/>
          </a:prstGeom>
          <a:noFill/>
          <a:ln>
            <a:noFill/>
          </a:ln>
        </p:spPr>
      </p:pic>
      <p:sp>
        <p:nvSpPr>
          <p:cNvPr id="16" name="Google Shape;16;p2"/>
          <p:cNvSpPr/>
          <p:nvPr/>
        </p:nvSpPr>
        <p:spPr>
          <a:xfrm flipH="1">
            <a:off x="-4784" y="-14542"/>
            <a:ext cx="12199164" cy="6874921"/>
          </a:xfrm>
          <a:custGeom>
            <a:avLst/>
            <a:gdLst/>
            <a:ahLst/>
            <a:cxnLst/>
            <a:rect l="l" t="t" r="r" b="b"/>
            <a:pathLst>
              <a:path w="14761910" h="6836301" extrusionOk="0">
                <a:moveTo>
                  <a:pt x="11356917" y="6833935"/>
                </a:moveTo>
                <a:lnTo>
                  <a:pt x="0" y="12611"/>
                </a:lnTo>
                <a:lnTo>
                  <a:pt x="14761631" y="0"/>
                </a:lnTo>
                <a:cubicBezTo>
                  <a:pt x="14763636" y="1138989"/>
                  <a:pt x="14754117" y="2277978"/>
                  <a:pt x="14756122" y="3416967"/>
                </a:cubicBezTo>
                <a:cubicBezTo>
                  <a:pt x="14754955" y="4555956"/>
                  <a:pt x="14759552" y="5697312"/>
                  <a:pt x="14758385" y="6836301"/>
                </a:cubicBezTo>
                <a:lnTo>
                  <a:pt x="11356917" y="6833935"/>
                </a:lnTo>
                <a:close/>
              </a:path>
            </a:pathLst>
          </a:custGeom>
          <a:solidFill>
            <a:schemeClr val="accent1"/>
          </a:solidFill>
          <a:ln>
            <a:noFill/>
          </a:ln>
          <a:effectLst>
            <a:outerShdw blurRad="50800" dist="38100" dir="2700000" algn="t"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17" name="Google Shape;17;p2"/>
          <p:cNvPicPr preferRelativeResize="0"/>
          <p:nvPr/>
        </p:nvPicPr>
        <p:blipFill rotWithShape="1">
          <a:blip r:embed="rId5">
            <a:alphaModFix/>
          </a:blip>
          <a:srcRect/>
          <a:stretch/>
        </p:blipFill>
        <p:spPr>
          <a:xfrm>
            <a:off x="138431" y="5311498"/>
            <a:ext cx="2738896" cy="1508514"/>
          </a:xfrm>
          <a:prstGeom prst="rect">
            <a:avLst/>
          </a:prstGeom>
          <a:noFill/>
          <a:ln>
            <a:noFill/>
          </a:ln>
          <a:effectLst>
            <a:outerShdw blurRad="50800" dist="38100" dir="2700000" algn="tl" rotWithShape="0">
              <a:srgbClr val="000000">
                <a:alpha val="40000"/>
              </a:srgbClr>
            </a:outerShdw>
          </a:effectLst>
        </p:spPr>
      </p:pic>
      <p:pic>
        <p:nvPicPr>
          <p:cNvPr id="18" name="Google Shape;18;p2"/>
          <p:cNvPicPr preferRelativeResize="0"/>
          <p:nvPr userDrawn="1"/>
        </p:nvPicPr>
        <p:blipFill rotWithShape="1">
          <a:blip r:embed="rId6">
            <a:alphaModFix amt="34000"/>
          </a:blip>
          <a:srcRect l="32582" t="2399" r="8554" b="-8773"/>
          <a:stretch/>
        </p:blipFill>
        <p:spPr>
          <a:xfrm rot="5400000">
            <a:off x="5734286" y="-1016167"/>
            <a:ext cx="5455273" cy="7480884"/>
          </a:xfrm>
          <a:prstGeom prst="rtTriangle">
            <a:avLst/>
          </a:prstGeom>
          <a:noFill/>
          <a:ln>
            <a:noFill/>
          </a:ln>
        </p:spPr>
      </p:pic>
      <p:pic>
        <p:nvPicPr>
          <p:cNvPr id="19" name="Google Shape;19;p2"/>
          <p:cNvPicPr preferRelativeResize="0"/>
          <p:nvPr/>
        </p:nvPicPr>
        <p:blipFill rotWithShape="1">
          <a:blip r:embed="rId6">
            <a:alphaModFix amt="34000"/>
          </a:blip>
          <a:srcRect l="54016" t="36081" r="11355" b="673"/>
          <a:stretch/>
        </p:blipFill>
        <p:spPr>
          <a:xfrm rot="-5400000">
            <a:off x="5792642" y="4819952"/>
            <a:ext cx="1719709" cy="2366806"/>
          </a:xfrm>
          <a:prstGeom prst="rtTriangle">
            <a:avLst/>
          </a:prstGeom>
          <a:noFill/>
          <a:ln>
            <a:noFill/>
          </a:ln>
        </p:spPr>
      </p:pic>
      <p:sp>
        <p:nvSpPr>
          <p:cNvPr id="20" name="Google Shape;20;p2"/>
          <p:cNvSpPr txBox="1">
            <a:spLocks noGrp="1"/>
          </p:cNvSpPr>
          <p:nvPr>
            <p:ph type="title"/>
          </p:nvPr>
        </p:nvSpPr>
        <p:spPr>
          <a:xfrm>
            <a:off x="176047" y="175938"/>
            <a:ext cx="6157185" cy="397264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8000"/>
              <a:buFont typeface="Arial"/>
              <a:buNone/>
              <a:defRPr sz="80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 name="TextBox 2">
            <a:extLst>
              <a:ext uri="{FF2B5EF4-FFF2-40B4-BE49-F238E27FC236}">
                <a16:creationId xmlns:a16="http://schemas.microsoft.com/office/drawing/2014/main" id="{A185018F-F1B9-339C-BA2E-1A6C1EA98484}"/>
              </a:ext>
            </a:extLst>
          </p:cNvPr>
          <p:cNvSpPr txBox="1"/>
          <p:nvPr userDrawn="1"/>
        </p:nvSpPr>
        <p:spPr>
          <a:xfrm>
            <a:off x="5566188" y="4899149"/>
            <a:ext cx="6309360" cy="1668214"/>
          </a:xfrm>
          <a:prstGeom prst="rect">
            <a:avLst/>
          </a:prstGeom>
          <a:noFill/>
        </p:spPr>
        <p:txBody>
          <a:bodyPr wrap="square">
            <a:spAutoFit/>
          </a:bodyPr>
          <a:lstStyle/>
          <a:p>
            <a:pPr marL="0" marR="0" lvl="0" indent="0" algn="r" rtl="0">
              <a:lnSpc>
                <a:spcPct val="150000"/>
              </a:lnSpc>
              <a:spcBef>
                <a:spcPts val="0"/>
              </a:spcBef>
              <a:spcAft>
                <a:spcPts val="0"/>
              </a:spcAft>
              <a:buNone/>
            </a:pPr>
            <a:r>
              <a:rPr lang="en-GB" sz="1400" b="1" i="0" u="none" strike="noStrike" cap="none" dirty="0">
                <a:solidFill>
                  <a:schemeClr val="bg1"/>
                </a:solidFill>
                <a:latin typeface="Arial"/>
                <a:ea typeface="Arial"/>
                <a:cs typeface="Arial"/>
                <a:sym typeface="Arial"/>
              </a:rPr>
              <a:t>Tom Sohre</a:t>
            </a:r>
            <a:endParaRPr lang="en-GB" sz="1400" dirty="0">
              <a:solidFill>
                <a:schemeClr val="bg1"/>
              </a:solidFill>
            </a:endParaRPr>
          </a:p>
          <a:p>
            <a:pPr marL="0" marR="0" lvl="0" indent="0" algn="r" rtl="0">
              <a:lnSpc>
                <a:spcPct val="150000"/>
              </a:lnSpc>
              <a:spcBef>
                <a:spcPts val="0"/>
              </a:spcBef>
              <a:spcAft>
                <a:spcPts val="0"/>
              </a:spcAft>
              <a:buNone/>
            </a:pPr>
            <a:r>
              <a:rPr lang="en-GB" sz="1400" b="1" i="0" u="none" strike="noStrike" cap="none" dirty="0">
                <a:solidFill>
                  <a:schemeClr val="bg1"/>
                </a:solidFill>
                <a:latin typeface="Arial"/>
                <a:ea typeface="Arial"/>
                <a:cs typeface="Arial"/>
                <a:sym typeface="Arial"/>
              </a:rPr>
              <a:t>Agenda ID: 2023.04.20_15.45</a:t>
            </a:r>
            <a:endParaRPr lang="en-GB" sz="1400" dirty="0">
              <a:solidFill>
                <a:schemeClr val="bg1"/>
              </a:solidFill>
            </a:endParaRPr>
          </a:p>
          <a:p>
            <a:pPr marL="0" marR="0" lvl="0" indent="0" algn="r" rtl="0">
              <a:lnSpc>
                <a:spcPct val="150000"/>
              </a:lnSpc>
              <a:spcBef>
                <a:spcPts val="0"/>
              </a:spcBef>
              <a:spcAft>
                <a:spcPts val="0"/>
              </a:spcAft>
              <a:buNone/>
            </a:pPr>
            <a:r>
              <a:rPr lang="en-GB" sz="1400" b="1" i="0" u="none" strike="noStrike" cap="none" dirty="0">
                <a:solidFill>
                  <a:schemeClr val="bg1"/>
                </a:solidFill>
                <a:latin typeface="Arial"/>
                <a:ea typeface="Arial"/>
                <a:cs typeface="Arial"/>
                <a:sym typeface="Arial"/>
              </a:rPr>
              <a:t>WGISS-55</a:t>
            </a:r>
          </a:p>
          <a:p>
            <a:pPr marL="0" marR="0" lvl="0" indent="0" algn="r" rtl="0">
              <a:lnSpc>
                <a:spcPct val="150000"/>
              </a:lnSpc>
              <a:spcBef>
                <a:spcPts val="0"/>
              </a:spcBef>
              <a:spcAft>
                <a:spcPts val="0"/>
              </a:spcAft>
              <a:buNone/>
            </a:pPr>
            <a:r>
              <a:rPr lang="en-GB" sz="1400" b="1" i="0" u="none" strike="noStrike" cap="none" dirty="0">
                <a:solidFill>
                  <a:schemeClr val="bg1"/>
                </a:solidFill>
                <a:latin typeface="Arial"/>
                <a:ea typeface="Arial"/>
                <a:cs typeface="Arial"/>
                <a:sym typeface="Arial"/>
              </a:rPr>
              <a:t>Cordoba, Argentina (CONAE)</a:t>
            </a:r>
          </a:p>
          <a:p>
            <a:pPr marL="0" marR="0" lvl="0" indent="0" algn="r" rtl="0">
              <a:lnSpc>
                <a:spcPct val="150000"/>
              </a:lnSpc>
              <a:spcBef>
                <a:spcPts val="0"/>
              </a:spcBef>
              <a:spcAft>
                <a:spcPts val="0"/>
              </a:spcAft>
              <a:buNone/>
            </a:pPr>
            <a:r>
              <a:rPr lang="en-GB" sz="1400" b="1" dirty="0">
                <a:solidFill>
                  <a:schemeClr val="bg1"/>
                </a:solidFill>
              </a:rPr>
              <a:t>18-20 April 2023</a:t>
            </a:r>
            <a:endParaRPr lang="en-GB" sz="1400" b="1" i="0" u="none" strike="noStrike" cap="none" dirty="0">
              <a:solidFill>
                <a:schemeClr val="bg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E6B65E-EFEC-405D-81AF-86465BCFB5D8}"/>
              </a:ext>
            </a:extLst>
          </p:cNvPr>
          <p:cNvSpPr>
            <a:spLocks noGrp="1"/>
          </p:cNvSpPr>
          <p:nvPr>
            <p:ph type="title"/>
          </p:nvPr>
        </p:nvSpPr>
        <p:spPr>
          <a:xfrm>
            <a:off x="360000" y="710857"/>
            <a:ext cx="11472001" cy="290849"/>
          </a:xfrm>
        </p:spPr>
        <p:txBody>
          <a:bodyPr/>
          <a:lstStyle>
            <a:lvl1pPr>
              <a:defRPr sz="2100"/>
            </a:lvl1pPr>
          </a:lstStyle>
          <a:p>
            <a:r>
              <a:rPr lang="fr-FR" dirty="0"/>
              <a:t>Modifiez le style du titre</a:t>
            </a:r>
          </a:p>
        </p:txBody>
      </p:sp>
      <p:sp>
        <p:nvSpPr>
          <p:cNvPr id="6" name="Espace réservé du texte 7">
            <a:extLst>
              <a:ext uri="{FF2B5EF4-FFF2-40B4-BE49-F238E27FC236}">
                <a16:creationId xmlns:a16="http://schemas.microsoft.com/office/drawing/2014/main" id="{0BAE0C10-DBBF-418C-B4FB-037453E9F18A}"/>
              </a:ext>
            </a:extLst>
          </p:cNvPr>
          <p:cNvSpPr>
            <a:spLocks noGrp="1"/>
          </p:cNvSpPr>
          <p:nvPr>
            <p:ph type="body" sz="quarter" idx="13" hasCustomPrompt="1"/>
          </p:nvPr>
        </p:nvSpPr>
        <p:spPr>
          <a:xfrm>
            <a:off x="360000" y="161925"/>
            <a:ext cx="8601075" cy="276225"/>
          </a:xfrm>
        </p:spPr>
        <p:txBody>
          <a:bodyPr anchor="ctr" anchorCtr="0">
            <a:noAutofit/>
          </a:bodyPr>
          <a:lstStyle>
            <a:lvl1pPr>
              <a:defRPr sz="1400" cap="all" baseline="0">
                <a:solidFill>
                  <a:schemeClr val="accent1"/>
                </a:solidFill>
                <a:latin typeface="+mn-lt"/>
                <a:cs typeface="Arial" panose="020B0604020202020204" pitchFamily="34" charset="0"/>
              </a:defRPr>
            </a:lvl1pPr>
          </a:lstStyle>
          <a:p>
            <a:pPr lvl="0"/>
            <a:r>
              <a:rPr lang="fr-FR" dirty="0"/>
              <a:t>Indiquez l’objet de la présentation - Date</a:t>
            </a:r>
          </a:p>
        </p:txBody>
      </p:sp>
      <p:sp>
        <p:nvSpPr>
          <p:cNvPr id="7" name="Espace réservé du numéro de diapositive 5">
            <a:extLst>
              <a:ext uri="{FF2B5EF4-FFF2-40B4-BE49-F238E27FC236}">
                <a16:creationId xmlns:a16="http://schemas.microsoft.com/office/drawing/2014/main" id="{CF10CCD7-E80C-45A6-9244-EEE6992B6B19}"/>
              </a:ext>
            </a:extLst>
          </p:cNvPr>
          <p:cNvSpPr>
            <a:spLocks noGrp="1"/>
          </p:cNvSpPr>
          <p:nvPr>
            <p:ph type="sldNum" sz="quarter" idx="12"/>
          </p:nvPr>
        </p:nvSpPr>
        <p:spPr>
          <a:xfrm>
            <a:off x="11035546" y="6626632"/>
            <a:ext cx="242053" cy="184666"/>
          </a:xfrm>
        </p:spPr>
        <p:txBody>
          <a:bodyPr/>
          <a:lstStyle/>
          <a:p>
            <a:fld id="{1F15C832-BA88-44B2-B74D-EBDA7A9ACE5F}" type="slidenum">
              <a:rPr lang="fr-FR" smtClean="0"/>
              <a:t>‹#›</a:t>
            </a:fld>
            <a:endParaRPr lang="fr-FR" dirty="0"/>
          </a:p>
        </p:txBody>
      </p:sp>
    </p:spTree>
    <p:extLst>
      <p:ext uri="{BB962C8B-B14F-4D97-AF65-F5344CB8AC3E}">
        <p14:creationId xmlns:p14="http://schemas.microsoft.com/office/powerpoint/2010/main" val="2927064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5" name="Espace réservé du texte 7">
            <a:extLst>
              <a:ext uri="{FF2B5EF4-FFF2-40B4-BE49-F238E27FC236}">
                <a16:creationId xmlns:a16="http://schemas.microsoft.com/office/drawing/2014/main" id="{D4AE20AA-BB0A-4E74-94B5-C36D025FF4FF}"/>
              </a:ext>
            </a:extLst>
          </p:cNvPr>
          <p:cNvSpPr>
            <a:spLocks noGrp="1"/>
          </p:cNvSpPr>
          <p:nvPr>
            <p:ph type="body" sz="quarter" idx="13" hasCustomPrompt="1"/>
          </p:nvPr>
        </p:nvSpPr>
        <p:spPr>
          <a:xfrm>
            <a:off x="360000" y="161925"/>
            <a:ext cx="8601075" cy="276225"/>
          </a:xfrm>
        </p:spPr>
        <p:txBody>
          <a:bodyPr anchor="ctr" anchorCtr="0">
            <a:noAutofit/>
          </a:bodyPr>
          <a:lstStyle>
            <a:lvl1pPr>
              <a:defRPr sz="1400" cap="all" baseline="0">
                <a:solidFill>
                  <a:schemeClr val="accent1"/>
                </a:solidFill>
                <a:latin typeface="+mn-lt"/>
                <a:cs typeface="Arial" panose="020B0604020202020204" pitchFamily="34" charset="0"/>
              </a:defRPr>
            </a:lvl1pPr>
          </a:lstStyle>
          <a:p>
            <a:pPr lvl="0"/>
            <a:r>
              <a:rPr lang="fr-FR" dirty="0"/>
              <a:t>Indiquez l’objet de la présentation - Date</a:t>
            </a:r>
          </a:p>
        </p:txBody>
      </p:sp>
      <p:sp>
        <p:nvSpPr>
          <p:cNvPr id="6" name="Espace réservé du numéro de diapositive 5">
            <a:extLst>
              <a:ext uri="{FF2B5EF4-FFF2-40B4-BE49-F238E27FC236}">
                <a16:creationId xmlns:a16="http://schemas.microsoft.com/office/drawing/2014/main" id="{C677901D-18B9-408F-9D22-17BCDFE84A8D}"/>
              </a:ext>
            </a:extLst>
          </p:cNvPr>
          <p:cNvSpPr>
            <a:spLocks noGrp="1"/>
          </p:cNvSpPr>
          <p:nvPr>
            <p:ph type="sldNum" sz="quarter" idx="12"/>
          </p:nvPr>
        </p:nvSpPr>
        <p:spPr>
          <a:xfrm>
            <a:off x="11035546" y="6626632"/>
            <a:ext cx="242053" cy="184666"/>
          </a:xfrm>
        </p:spPr>
        <p:txBody>
          <a:bodyPr/>
          <a:lstStyle/>
          <a:p>
            <a:fld id="{1F15C832-BA88-44B2-B74D-EBDA7A9ACE5F}" type="slidenum">
              <a:rPr lang="fr-FR" smtClean="0"/>
              <a:t>‹#›</a:t>
            </a:fld>
            <a:endParaRPr lang="fr-FR" dirty="0"/>
          </a:p>
        </p:txBody>
      </p:sp>
    </p:spTree>
    <p:extLst>
      <p:ext uri="{BB962C8B-B14F-4D97-AF65-F5344CB8AC3E}">
        <p14:creationId xmlns:p14="http://schemas.microsoft.com/office/powerpoint/2010/main" val="2234279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emerciement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E6B65E-EFEC-405D-81AF-86465BCFB5D8}"/>
              </a:ext>
            </a:extLst>
          </p:cNvPr>
          <p:cNvSpPr>
            <a:spLocks noGrp="1"/>
          </p:cNvSpPr>
          <p:nvPr>
            <p:ph type="title" hasCustomPrompt="1"/>
          </p:nvPr>
        </p:nvSpPr>
        <p:spPr>
          <a:xfrm>
            <a:off x="1251563" y="1396657"/>
            <a:ext cx="9688875" cy="304699"/>
          </a:xfrm>
        </p:spPr>
        <p:txBody>
          <a:bodyPr/>
          <a:lstStyle>
            <a:lvl1pPr algn="ctr">
              <a:defRPr sz="2200" cap="all" baseline="0">
                <a:solidFill>
                  <a:schemeClr val="accent1"/>
                </a:solidFill>
              </a:defRPr>
            </a:lvl1pPr>
          </a:lstStyle>
          <a:p>
            <a:r>
              <a:rPr lang="fr-FR" dirty="0"/>
              <a:t>Remerciements</a:t>
            </a:r>
          </a:p>
        </p:txBody>
      </p:sp>
      <p:sp>
        <p:nvSpPr>
          <p:cNvPr id="6" name="Espace réservé du numéro de diapositive 4">
            <a:extLst>
              <a:ext uri="{FF2B5EF4-FFF2-40B4-BE49-F238E27FC236}">
                <a16:creationId xmlns:a16="http://schemas.microsoft.com/office/drawing/2014/main" id="{569048E8-B1C0-47BD-A569-E529BAC603EB}"/>
              </a:ext>
            </a:extLst>
          </p:cNvPr>
          <p:cNvSpPr>
            <a:spLocks noGrp="1"/>
          </p:cNvSpPr>
          <p:nvPr>
            <p:ph type="sldNum" sz="quarter" idx="12"/>
          </p:nvPr>
        </p:nvSpPr>
        <p:spPr>
          <a:xfrm>
            <a:off x="11003485" y="6626632"/>
            <a:ext cx="274114" cy="184666"/>
          </a:xfrm>
        </p:spPr>
        <p:txBody>
          <a:bodyPr/>
          <a:lstStyle>
            <a:lvl1pPr>
              <a:defRPr>
                <a:solidFill>
                  <a:schemeClr val="bg1"/>
                </a:solidFill>
              </a:defRPr>
            </a:lvl1pPr>
          </a:lstStyle>
          <a:p>
            <a:fld id="{1F15C832-BA88-44B2-B74D-EBDA7A9ACE5F}" type="slidenum">
              <a:rPr lang="fr-FR" smtClean="0"/>
              <a:pPr/>
              <a:t>‹#›</a:t>
            </a:fld>
            <a:endParaRPr lang="fr-FR" dirty="0"/>
          </a:p>
        </p:txBody>
      </p:sp>
    </p:spTree>
    <p:extLst>
      <p:ext uri="{BB962C8B-B14F-4D97-AF65-F5344CB8AC3E}">
        <p14:creationId xmlns:p14="http://schemas.microsoft.com/office/powerpoint/2010/main" val="1751221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emerciements avec 3 logos partenaires">
    <p:spTree>
      <p:nvGrpSpPr>
        <p:cNvPr id="1" name=""/>
        <p:cNvGrpSpPr/>
        <p:nvPr/>
      </p:nvGrpSpPr>
      <p:grpSpPr>
        <a:xfrm>
          <a:off x="0" y="0"/>
          <a:ext cx="0" cy="0"/>
          <a:chOff x="0" y="0"/>
          <a:chExt cx="0" cy="0"/>
        </a:xfrm>
      </p:grpSpPr>
      <p:sp>
        <p:nvSpPr>
          <p:cNvPr id="11" name="Espace réservé pour une image  4">
            <a:extLst>
              <a:ext uri="{FF2B5EF4-FFF2-40B4-BE49-F238E27FC236}">
                <a16:creationId xmlns:a16="http://schemas.microsoft.com/office/drawing/2014/main" id="{7B051257-98FB-47D1-AD92-00FFD55086E0}"/>
              </a:ext>
            </a:extLst>
          </p:cNvPr>
          <p:cNvSpPr>
            <a:spLocks noGrp="1"/>
          </p:cNvSpPr>
          <p:nvPr>
            <p:ph type="pic" sz="quarter" idx="13"/>
          </p:nvPr>
        </p:nvSpPr>
        <p:spPr>
          <a:xfrm>
            <a:off x="4069980" y="4583520"/>
            <a:ext cx="1171800" cy="761040"/>
          </a:xfrm>
        </p:spPr>
        <p:txBody>
          <a:bodyPr/>
          <a:lstStyle>
            <a:lvl1pPr algn="ctr">
              <a:defRPr/>
            </a:lvl1pPr>
          </a:lstStyle>
          <a:p>
            <a:endParaRPr lang="fr-FR" dirty="0"/>
          </a:p>
        </p:txBody>
      </p:sp>
      <p:sp>
        <p:nvSpPr>
          <p:cNvPr id="13" name="Espace réservé pour une image  4">
            <a:extLst>
              <a:ext uri="{FF2B5EF4-FFF2-40B4-BE49-F238E27FC236}">
                <a16:creationId xmlns:a16="http://schemas.microsoft.com/office/drawing/2014/main" id="{047A7C21-80BF-4B88-9BBD-7BF200481717}"/>
              </a:ext>
            </a:extLst>
          </p:cNvPr>
          <p:cNvSpPr>
            <a:spLocks noGrp="1"/>
          </p:cNvSpPr>
          <p:nvPr>
            <p:ph type="pic" sz="quarter" idx="14"/>
          </p:nvPr>
        </p:nvSpPr>
        <p:spPr>
          <a:xfrm>
            <a:off x="5509980" y="4583520"/>
            <a:ext cx="1171800" cy="761040"/>
          </a:xfrm>
        </p:spPr>
        <p:txBody>
          <a:bodyPr/>
          <a:lstStyle>
            <a:lvl1pPr algn="ctr">
              <a:defRPr/>
            </a:lvl1pPr>
          </a:lstStyle>
          <a:p>
            <a:endParaRPr lang="fr-FR" dirty="0"/>
          </a:p>
        </p:txBody>
      </p:sp>
      <p:sp>
        <p:nvSpPr>
          <p:cNvPr id="15" name="Espace réservé pour une image  4">
            <a:extLst>
              <a:ext uri="{FF2B5EF4-FFF2-40B4-BE49-F238E27FC236}">
                <a16:creationId xmlns:a16="http://schemas.microsoft.com/office/drawing/2014/main" id="{757F82D7-D55E-4D03-8981-8D57F63ADBF7}"/>
              </a:ext>
            </a:extLst>
          </p:cNvPr>
          <p:cNvSpPr>
            <a:spLocks noGrp="1"/>
          </p:cNvSpPr>
          <p:nvPr>
            <p:ph type="pic" sz="quarter" idx="15"/>
          </p:nvPr>
        </p:nvSpPr>
        <p:spPr>
          <a:xfrm>
            <a:off x="6949980" y="4583520"/>
            <a:ext cx="1171800" cy="761040"/>
          </a:xfrm>
        </p:spPr>
        <p:txBody>
          <a:bodyPr/>
          <a:lstStyle>
            <a:lvl1pPr algn="ctr">
              <a:defRPr/>
            </a:lvl1pPr>
          </a:lstStyle>
          <a:p>
            <a:endParaRPr lang="fr-FR" dirty="0"/>
          </a:p>
        </p:txBody>
      </p:sp>
      <p:sp>
        <p:nvSpPr>
          <p:cNvPr id="2" name="Titre 1">
            <a:extLst>
              <a:ext uri="{FF2B5EF4-FFF2-40B4-BE49-F238E27FC236}">
                <a16:creationId xmlns:a16="http://schemas.microsoft.com/office/drawing/2014/main" id="{32E6B65E-EFEC-405D-81AF-86465BCFB5D8}"/>
              </a:ext>
            </a:extLst>
          </p:cNvPr>
          <p:cNvSpPr>
            <a:spLocks noGrp="1"/>
          </p:cNvSpPr>
          <p:nvPr>
            <p:ph type="title" hasCustomPrompt="1"/>
          </p:nvPr>
        </p:nvSpPr>
        <p:spPr>
          <a:xfrm>
            <a:off x="1251480" y="1396800"/>
            <a:ext cx="9689040" cy="304560"/>
          </a:xfrm>
        </p:spPr>
        <p:txBody>
          <a:bodyPr/>
          <a:lstStyle>
            <a:lvl1pPr algn="ctr">
              <a:defRPr sz="2200" cap="all" baseline="0">
                <a:solidFill>
                  <a:schemeClr val="accent1"/>
                </a:solidFill>
              </a:defRPr>
            </a:lvl1pPr>
          </a:lstStyle>
          <a:p>
            <a:r>
              <a:rPr lang="fr-FR" dirty="0"/>
              <a:t>Remerciements</a:t>
            </a:r>
          </a:p>
        </p:txBody>
      </p:sp>
      <p:sp>
        <p:nvSpPr>
          <p:cNvPr id="9" name="Espace réservé du numéro de diapositive 4">
            <a:extLst>
              <a:ext uri="{FF2B5EF4-FFF2-40B4-BE49-F238E27FC236}">
                <a16:creationId xmlns:a16="http://schemas.microsoft.com/office/drawing/2014/main" id="{02FCA550-E61C-4836-85F0-F564BE718F49}"/>
              </a:ext>
            </a:extLst>
          </p:cNvPr>
          <p:cNvSpPr>
            <a:spLocks noGrp="1"/>
          </p:cNvSpPr>
          <p:nvPr>
            <p:ph type="sldNum" sz="quarter" idx="12"/>
          </p:nvPr>
        </p:nvSpPr>
        <p:spPr>
          <a:xfrm>
            <a:off x="11003485" y="6626632"/>
            <a:ext cx="274114" cy="184666"/>
          </a:xfrm>
        </p:spPr>
        <p:txBody>
          <a:bodyPr/>
          <a:lstStyle>
            <a:lvl1pPr>
              <a:defRPr>
                <a:solidFill>
                  <a:schemeClr val="bg1"/>
                </a:solidFill>
              </a:defRPr>
            </a:lvl1pPr>
          </a:lstStyle>
          <a:p>
            <a:fld id="{1F15C832-BA88-44B2-B74D-EBDA7A9ACE5F}" type="slidenum">
              <a:rPr lang="fr-FR" smtClean="0"/>
              <a:pPr/>
              <a:t>‹#›</a:t>
            </a:fld>
            <a:endParaRPr lang="fr-FR" dirty="0"/>
          </a:p>
        </p:txBody>
      </p:sp>
    </p:spTree>
    <p:extLst>
      <p:ext uri="{BB962C8B-B14F-4D97-AF65-F5344CB8AC3E}">
        <p14:creationId xmlns:p14="http://schemas.microsoft.com/office/powerpoint/2010/main" val="2926365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1"/>
        <p:cNvGrpSpPr/>
        <p:nvPr/>
      </p:nvGrpSpPr>
      <p:grpSpPr>
        <a:xfrm>
          <a:off x="0" y="0"/>
          <a:ext cx="0" cy="0"/>
          <a:chOff x="0" y="0"/>
          <a:chExt cx="0" cy="0"/>
        </a:xfrm>
      </p:grpSpPr>
      <p:sp>
        <p:nvSpPr>
          <p:cNvPr id="22" name="Google Shape;22;p3"/>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pic>
        <p:nvPicPr>
          <p:cNvPr id="23" name="Google Shape;23;p3"/>
          <p:cNvPicPr preferRelativeResize="0"/>
          <p:nvPr/>
        </p:nvPicPr>
        <p:blipFill rotWithShape="1">
          <a:blip r:embed="rId2">
            <a:alphaModFix amt="34000"/>
          </a:blip>
          <a:srcRect l="51339" t="39269" r="-2839" b="35419"/>
          <a:stretch/>
        </p:blipFill>
        <p:spPr>
          <a:xfrm flipH="1">
            <a:off x="9304422" y="0"/>
            <a:ext cx="2887578" cy="1037492"/>
          </a:xfrm>
          <a:prstGeom prst="rect">
            <a:avLst/>
          </a:prstGeom>
          <a:noFill/>
          <a:ln>
            <a:noFill/>
          </a:ln>
        </p:spPr>
      </p:pic>
      <p:pic>
        <p:nvPicPr>
          <p:cNvPr id="24" name="Google Shape;24;p3"/>
          <p:cNvPicPr preferRelativeResize="0"/>
          <p:nvPr/>
        </p:nvPicPr>
        <p:blipFill rotWithShape="1">
          <a:blip r:embed="rId3">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25" name="Google Shape;25;p3"/>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
        <p:nvSpPr>
          <p:cNvPr id="26" name="Google Shape;26;p3"/>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
        <p:nvSpPr>
          <p:cNvPr id="27" name="Google Shape;27;p3"/>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i="0" u="none" strike="noStrike" cap="none">
                <a:solidFill>
                  <a:schemeClr val="accent1"/>
                </a:solidFill>
                <a:latin typeface="Arial"/>
                <a:ea typeface="Arial"/>
                <a:cs typeface="Arial"/>
                <a:sym typeface="Arial"/>
              </a:rPr>
              <a:t>Slide </a:t>
            </a:r>
            <a:fld id="{00000000-1234-1234-1234-123412341234}" type="slidenum">
              <a:rPr lang="en-GB" sz="1400" b="1" i="0" u="none" strike="noStrike" cap="none">
                <a:solidFill>
                  <a:schemeClr val="accent1"/>
                </a:solidFill>
                <a:latin typeface="Arial"/>
                <a:ea typeface="Arial"/>
                <a:cs typeface="Arial"/>
                <a:sym typeface="Arial"/>
              </a:rPr>
              <a:t>‹#›</a:t>
            </a:fld>
            <a:endParaRPr sz="1400" b="1" i="0" u="none" strike="noStrike" cap="none">
              <a:solidFill>
                <a:schemeClr val="accent1"/>
              </a:solidFill>
              <a:latin typeface="Arial"/>
              <a:ea typeface="Arial"/>
              <a:cs typeface="Arial"/>
              <a:sym typeface="Arial"/>
            </a:endParaRPr>
          </a:p>
        </p:txBody>
      </p:sp>
      <p:sp>
        <p:nvSpPr>
          <p:cNvPr id="28" name="Google Shape;28;p3"/>
          <p:cNvSpPr txBox="1"/>
          <p:nvPr userDrawn="1"/>
        </p:nvSpPr>
        <p:spPr>
          <a:xfrm>
            <a:off x="-24384" y="6562799"/>
            <a:ext cx="4925568"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b="1" i="0" u="none" strike="noStrike" cap="none" dirty="0">
                <a:solidFill>
                  <a:schemeClr val="accent1"/>
                </a:solidFill>
                <a:latin typeface="Arial"/>
                <a:ea typeface="Arial"/>
                <a:cs typeface="Arial"/>
                <a:sym typeface="Arial"/>
              </a:rPr>
              <a:t>WGISS-55, 18-20 April, 2023</a:t>
            </a:r>
            <a:endParaRPr dirty="0"/>
          </a:p>
        </p:txBody>
      </p:sp>
      <p:sp>
        <p:nvSpPr>
          <p:cNvPr id="29" name="Google Shape;29;p3"/>
          <p:cNvSpPr txBox="1">
            <a:spLocks noGrp="1"/>
          </p:cNvSpPr>
          <p:nvPr>
            <p:ph type="body" idx="1"/>
          </p:nvPr>
        </p:nvSpPr>
        <p:spPr>
          <a:xfrm>
            <a:off x="324233" y="1558533"/>
            <a:ext cx="11495400" cy="4662871"/>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Noto Sans Symbols"/>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30" name="Google Shape;30;p3"/>
          <p:cNvSpPr txBox="1">
            <a:spLocks noGrp="1"/>
          </p:cNvSpPr>
          <p:nvPr>
            <p:ph type="title"/>
          </p:nvPr>
        </p:nvSpPr>
        <p:spPr>
          <a:xfrm>
            <a:off x="176048" y="175939"/>
            <a:ext cx="9386864" cy="77900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81D8DD-5FCB-450D-95F1-48BC8C3A6903}"/>
              </a:ext>
            </a:extLst>
          </p:cNvPr>
          <p:cNvSpPr>
            <a:spLocks noGrp="1"/>
          </p:cNvSpPr>
          <p:nvPr>
            <p:ph type="title"/>
          </p:nvPr>
        </p:nvSpPr>
        <p:spPr/>
        <p:txBody>
          <a:bodyPr/>
          <a:lstStyle/>
          <a:p>
            <a:r>
              <a:rPr lang="fr-FR" dirty="0"/>
              <a:t>Modifiez le style du titre</a:t>
            </a:r>
          </a:p>
        </p:txBody>
      </p:sp>
      <p:sp>
        <p:nvSpPr>
          <p:cNvPr id="3" name="Espace réservé du contenu 2">
            <a:extLst>
              <a:ext uri="{FF2B5EF4-FFF2-40B4-BE49-F238E27FC236}">
                <a16:creationId xmlns:a16="http://schemas.microsoft.com/office/drawing/2014/main" id="{A37A78DC-7637-4109-BBDD-413DC606863F}"/>
              </a:ext>
            </a:extLst>
          </p:cNvPr>
          <p:cNvSpPr>
            <a:spLocks noGrp="1"/>
          </p:cNvSpPr>
          <p:nvPr>
            <p:ph idx="1"/>
          </p:nvPr>
        </p:nvSpPr>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u texte 7">
            <a:extLst>
              <a:ext uri="{FF2B5EF4-FFF2-40B4-BE49-F238E27FC236}">
                <a16:creationId xmlns:a16="http://schemas.microsoft.com/office/drawing/2014/main" id="{D6202B63-E625-4774-AFF8-E26F52A8CE9E}"/>
              </a:ext>
            </a:extLst>
          </p:cNvPr>
          <p:cNvSpPr>
            <a:spLocks noGrp="1"/>
          </p:cNvSpPr>
          <p:nvPr>
            <p:ph type="body" sz="quarter" idx="13" hasCustomPrompt="1"/>
          </p:nvPr>
        </p:nvSpPr>
        <p:spPr>
          <a:xfrm>
            <a:off x="360000" y="161925"/>
            <a:ext cx="8601075" cy="276225"/>
          </a:xfrm>
        </p:spPr>
        <p:txBody>
          <a:bodyPr anchor="ctr" anchorCtr="0">
            <a:noAutofit/>
          </a:bodyPr>
          <a:lstStyle>
            <a:lvl1pPr>
              <a:defRPr sz="1400" cap="all" baseline="0">
                <a:solidFill>
                  <a:schemeClr val="accent1"/>
                </a:solidFill>
                <a:latin typeface="+mn-lt"/>
                <a:cs typeface="Arial" panose="020B0604020202020204" pitchFamily="34" charset="0"/>
              </a:defRPr>
            </a:lvl1pPr>
          </a:lstStyle>
          <a:p>
            <a:pPr lvl="0"/>
            <a:r>
              <a:rPr lang="fr-FR" dirty="0"/>
              <a:t>Indiquez l’objet de la présentation - Date</a:t>
            </a:r>
          </a:p>
        </p:txBody>
      </p:sp>
      <p:sp>
        <p:nvSpPr>
          <p:cNvPr id="8" name="Espace réservé du numéro de diapositive 5">
            <a:extLst>
              <a:ext uri="{FF2B5EF4-FFF2-40B4-BE49-F238E27FC236}">
                <a16:creationId xmlns:a16="http://schemas.microsoft.com/office/drawing/2014/main" id="{629C28CA-FCF4-455C-AB4E-BD49AF7A81B7}"/>
              </a:ext>
            </a:extLst>
          </p:cNvPr>
          <p:cNvSpPr>
            <a:spLocks noGrp="1"/>
          </p:cNvSpPr>
          <p:nvPr>
            <p:ph type="sldNum" sz="quarter" idx="4"/>
          </p:nvPr>
        </p:nvSpPr>
        <p:spPr>
          <a:xfrm>
            <a:off x="11035546" y="6626632"/>
            <a:ext cx="242053" cy="184666"/>
          </a:xfrm>
          <a:prstGeom prst="rect">
            <a:avLst/>
          </a:prstGeom>
        </p:spPr>
        <p:txBody>
          <a:bodyPr vert="horz" wrap="none" lIns="0" tIns="0" rIns="0" bIns="0" rtlCol="0" anchor="ctr">
            <a:spAutoFit/>
          </a:bodyPr>
          <a:lstStyle>
            <a:lvl1pPr algn="r">
              <a:defRPr sz="1200">
                <a:solidFill>
                  <a:schemeClr val="bg1"/>
                </a:solidFill>
              </a:defRPr>
            </a:lvl1pPr>
          </a:lstStyle>
          <a:p>
            <a:fld id="{1F15C832-BA88-44B2-B74D-EBDA7A9ACE5F}" type="slidenum">
              <a:rPr lang="fr-FR" smtClean="0"/>
              <a:pPr/>
              <a:t>‹#›</a:t>
            </a:fld>
            <a:endParaRPr lang="fr-FR" dirty="0"/>
          </a:p>
        </p:txBody>
      </p:sp>
    </p:spTree>
    <p:extLst>
      <p:ext uri="{BB962C8B-B14F-4D97-AF65-F5344CB8AC3E}">
        <p14:creationId xmlns:p14="http://schemas.microsoft.com/office/powerpoint/2010/main" val="2317570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mmaire 1">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81D8DD-5FCB-450D-95F1-48BC8C3A6903}"/>
              </a:ext>
            </a:extLst>
          </p:cNvPr>
          <p:cNvSpPr>
            <a:spLocks noGrp="1"/>
          </p:cNvSpPr>
          <p:nvPr>
            <p:ph type="title" hasCustomPrompt="1"/>
          </p:nvPr>
        </p:nvSpPr>
        <p:spPr>
          <a:xfrm>
            <a:off x="360000" y="710857"/>
            <a:ext cx="11479575" cy="290849"/>
          </a:xfrm>
        </p:spPr>
        <p:txBody>
          <a:bodyPr/>
          <a:lstStyle>
            <a:lvl1pPr>
              <a:defRPr sz="2100"/>
            </a:lvl1pPr>
          </a:lstStyle>
          <a:p>
            <a:r>
              <a:rPr lang="fr-FR" dirty="0"/>
              <a:t>Titre du sommaire</a:t>
            </a:r>
          </a:p>
        </p:txBody>
      </p:sp>
      <p:sp>
        <p:nvSpPr>
          <p:cNvPr id="3" name="Espace réservé du contenu 2">
            <a:extLst>
              <a:ext uri="{FF2B5EF4-FFF2-40B4-BE49-F238E27FC236}">
                <a16:creationId xmlns:a16="http://schemas.microsoft.com/office/drawing/2014/main" id="{A37A78DC-7637-4109-BBDD-413DC606863F}"/>
              </a:ext>
            </a:extLst>
          </p:cNvPr>
          <p:cNvSpPr>
            <a:spLocks noGrp="1"/>
          </p:cNvSpPr>
          <p:nvPr>
            <p:ph idx="1" hasCustomPrompt="1"/>
          </p:nvPr>
        </p:nvSpPr>
        <p:spPr>
          <a:xfrm>
            <a:off x="4608000" y="1885949"/>
            <a:ext cx="7231575" cy="3840163"/>
          </a:xfrm>
        </p:spPr>
        <p:txBody>
          <a:bodyPr/>
          <a:lstStyle>
            <a:lvl1pPr>
              <a:spcBef>
                <a:spcPts val="600"/>
              </a:spcBef>
              <a:spcAft>
                <a:spcPts val="0"/>
              </a:spcAft>
              <a:defRPr b="1">
                <a:latin typeface="+mn-lt"/>
                <a:cs typeface="Arial" panose="020B0604020202020204" pitchFamily="34" charset="0"/>
              </a:defRPr>
            </a:lvl1pPr>
            <a:lvl2pPr marL="323850" indent="0">
              <a:spcBef>
                <a:spcPts val="0"/>
              </a:spcBef>
              <a:buFontTx/>
              <a:buNone/>
              <a:defRPr sz="1400" b="0">
                <a:latin typeface="+mn-lt"/>
              </a:defRPr>
            </a:lvl2pPr>
          </a:lstStyle>
          <a:p>
            <a:pPr lvl="0"/>
            <a:r>
              <a:rPr lang="fr-FR" dirty="0"/>
              <a:t>Titre 1</a:t>
            </a:r>
          </a:p>
          <a:p>
            <a:pPr lvl="0"/>
            <a:r>
              <a:rPr lang="fr-FR" dirty="0"/>
              <a:t>Titre 2</a:t>
            </a:r>
          </a:p>
          <a:p>
            <a:pPr lvl="1"/>
            <a:r>
              <a:rPr lang="fr-FR" dirty="0"/>
              <a:t>Sous-titre</a:t>
            </a:r>
          </a:p>
        </p:txBody>
      </p:sp>
      <p:sp>
        <p:nvSpPr>
          <p:cNvPr id="7" name="Espace réservé du texte 7">
            <a:extLst>
              <a:ext uri="{FF2B5EF4-FFF2-40B4-BE49-F238E27FC236}">
                <a16:creationId xmlns:a16="http://schemas.microsoft.com/office/drawing/2014/main" id="{05B55D58-252C-4A26-97F9-98D78228AE93}"/>
              </a:ext>
            </a:extLst>
          </p:cNvPr>
          <p:cNvSpPr>
            <a:spLocks noGrp="1"/>
          </p:cNvSpPr>
          <p:nvPr>
            <p:ph type="body" sz="quarter" idx="13" hasCustomPrompt="1"/>
          </p:nvPr>
        </p:nvSpPr>
        <p:spPr>
          <a:xfrm>
            <a:off x="360000" y="161925"/>
            <a:ext cx="8601075" cy="276225"/>
          </a:xfrm>
        </p:spPr>
        <p:txBody>
          <a:bodyPr anchor="ctr" anchorCtr="0">
            <a:noAutofit/>
          </a:bodyPr>
          <a:lstStyle>
            <a:lvl1pPr>
              <a:defRPr sz="1400" cap="all" baseline="0">
                <a:solidFill>
                  <a:schemeClr val="accent1"/>
                </a:solidFill>
                <a:latin typeface="+mn-lt"/>
                <a:cs typeface="Arial" panose="020B0604020202020204" pitchFamily="34" charset="0"/>
              </a:defRPr>
            </a:lvl1pPr>
          </a:lstStyle>
          <a:p>
            <a:pPr lvl="0"/>
            <a:r>
              <a:rPr lang="fr-FR" dirty="0"/>
              <a:t>Indiquez l’objet de la présentation - Date</a:t>
            </a:r>
          </a:p>
        </p:txBody>
      </p:sp>
      <p:sp>
        <p:nvSpPr>
          <p:cNvPr id="8" name="Espace réservé du numéro de diapositive 5">
            <a:extLst>
              <a:ext uri="{FF2B5EF4-FFF2-40B4-BE49-F238E27FC236}">
                <a16:creationId xmlns:a16="http://schemas.microsoft.com/office/drawing/2014/main" id="{EF7DD7EC-824B-4239-B9F9-268D654BD4A5}"/>
              </a:ext>
            </a:extLst>
          </p:cNvPr>
          <p:cNvSpPr>
            <a:spLocks noGrp="1"/>
          </p:cNvSpPr>
          <p:nvPr>
            <p:ph type="sldNum" sz="quarter" idx="4"/>
          </p:nvPr>
        </p:nvSpPr>
        <p:spPr>
          <a:xfrm>
            <a:off x="11035546" y="6626632"/>
            <a:ext cx="242053" cy="184666"/>
          </a:xfrm>
          <a:prstGeom prst="rect">
            <a:avLst/>
          </a:prstGeom>
        </p:spPr>
        <p:txBody>
          <a:bodyPr vert="horz" wrap="none" lIns="0" tIns="0" rIns="0" bIns="0" rtlCol="0" anchor="ctr">
            <a:spAutoFit/>
          </a:bodyPr>
          <a:lstStyle>
            <a:lvl1pPr algn="r">
              <a:defRPr sz="1200">
                <a:solidFill>
                  <a:schemeClr val="bg1"/>
                </a:solidFill>
              </a:defRPr>
            </a:lvl1pPr>
          </a:lstStyle>
          <a:p>
            <a:fld id="{1F15C832-BA88-44B2-B74D-EBDA7A9ACE5F}" type="slidenum">
              <a:rPr lang="fr-FR" smtClean="0"/>
              <a:pPr/>
              <a:t>‹#›</a:t>
            </a:fld>
            <a:endParaRPr lang="fr-FR" dirty="0"/>
          </a:p>
        </p:txBody>
      </p:sp>
    </p:spTree>
    <p:extLst>
      <p:ext uri="{BB962C8B-B14F-4D97-AF65-F5344CB8AC3E}">
        <p14:creationId xmlns:p14="http://schemas.microsoft.com/office/powerpoint/2010/main" val="652007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ommaire 2 avec photo">
    <p:spTree>
      <p:nvGrpSpPr>
        <p:cNvPr id="1" name=""/>
        <p:cNvGrpSpPr/>
        <p:nvPr/>
      </p:nvGrpSpPr>
      <p:grpSpPr>
        <a:xfrm>
          <a:off x="0" y="0"/>
          <a:ext cx="0" cy="0"/>
          <a:chOff x="0" y="0"/>
          <a:chExt cx="0" cy="0"/>
        </a:xfrm>
      </p:grpSpPr>
      <p:sp>
        <p:nvSpPr>
          <p:cNvPr id="3" name="Espace réservé pour une image  2">
            <a:extLst>
              <a:ext uri="{FF2B5EF4-FFF2-40B4-BE49-F238E27FC236}">
                <a16:creationId xmlns:a16="http://schemas.microsoft.com/office/drawing/2014/main" id="{FBFD8773-D6B2-411F-8580-010C32E6311B}"/>
              </a:ext>
            </a:extLst>
          </p:cNvPr>
          <p:cNvSpPr>
            <a:spLocks noGrp="1"/>
          </p:cNvSpPr>
          <p:nvPr>
            <p:ph type="pic" idx="1"/>
          </p:nvPr>
        </p:nvSpPr>
        <p:spPr>
          <a:xfrm>
            <a:off x="0" y="0"/>
            <a:ext cx="4267200" cy="6572250"/>
          </a:xfrm>
          <a:solidFill>
            <a:schemeClr val="bg1">
              <a:lumMod val="95000"/>
            </a:schemeClr>
          </a:solidFill>
        </p:spPr>
        <p:txBody>
          <a:bodyPr anchor="t" anchorCtr="0">
            <a:normAutofit/>
          </a:bodyPr>
          <a:lstStyle>
            <a:lvl1pPr marL="0" indent="0" algn="ctr">
              <a:buNone/>
              <a:defRPr sz="24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8" name="Espace réservé du texte 7">
            <a:extLst>
              <a:ext uri="{FF2B5EF4-FFF2-40B4-BE49-F238E27FC236}">
                <a16:creationId xmlns:a16="http://schemas.microsoft.com/office/drawing/2014/main" id="{2331FCD1-E250-4EF9-9754-DC1E7A6B6F5D}"/>
              </a:ext>
            </a:extLst>
          </p:cNvPr>
          <p:cNvSpPr>
            <a:spLocks noGrp="1"/>
          </p:cNvSpPr>
          <p:nvPr>
            <p:ph type="body" sz="quarter" idx="13" hasCustomPrompt="1"/>
          </p:nvPr>
        </p:nvSpPr>
        <p:spPr>
          <a:xfrm>
            <a:off x="4608001" y="161925"/>
            <a:ext cx="5431350" cy="276225"/>
          </a:xfrm>
        </p:spPr>
        <p:txBody>
          <a:bodyPr anchor="ctr" anchorCtr="0">
            <a:noAutofit/>
          </a:bodyPr>
          <a:lstStyle>
            <a:lvl1pPr>
              <a:defRPr sz="1400" cap="all" baseline="0">
                <a:solidFill>
                  <a:schemeClr val="accent1"/>
                </a:solidFill>
                <a:latin typeface="+mn-lt"/>
                <a:cs typeface="Arial" panose="020B0604020202020204" pitchFamily="34" charset="0"/>
              </a:defRPr>
            </a:lvl1pPr>
          </a:lstStyle>
          <a:p>
            <a:pPr lvl="0"/>
            <a:r>
              <a:rPr lang="fr-FR" dirty="0"/>
              <a:t>Indiquez l’objet de la présentation - Date</a:t>
            </a:r>
          </a:p>
        </p:txBody>
      </p:sp>
      <p:sp>
        <p:nvSpPr>
          <p:cNvPr id="14" name="Titre 1">
            <a:extLst>
              <a:ext uri="{FF2B5EF4-FFF2-40B4-BE49-F238E27FC236}">
                <a16:creationId xmlns:a16="http://schemas.microsoft.com/office/drawing/2014/main" id="{EC714140-CB00-4327-8652-2CA76C0D3C39}"/>
              </a:ext>
            </a:extLst>
          </p:cNvPr>
          <p:cNvSpPr>
            <a:spLocks noGrp="1"/>
          </p:cNvSpPr>
          <p:nvPr>
            <p:ph type="title" hasCustomPrompt="1"/>
          </p:nvPr>
        </p:nvSpPr>
        <p:spPr>
          <a:xfrm>
            <a:off x="4608000" y="710857"/>
            <a:ext cx="7222050" cy="290849"/>
          </a:xfrm>
        </p:spPr>
        <p:txBody>
          <a:bodyPr/>
          <a:lstStyle>
            <a:lvl1pPr>
              <a:defRPr>
                <a:latin typeface="+mj-lt"/>
              </a:defRPr>
            </a:lvl1pPr>
          </a:lstStyle>
          <a:p>
            <a:r>
              <a:rPr lang="fr-FR" dirty="0"/>
              <a:t>Titre du sommaire</a:t>
            </a:r>
          </a:p>
        </p:txBody>
      </p:sp>
      <p:sp>
        <p:nvSpPr>
          <p:cNvPr id="9" name="Espace réservé du contenu 2">
            <a:extLst>
              <a:ext uri="{FF2B5EF4-FFF2-40B4-BE49-F238E27FC236}">
                <a16:creationId xmlns:a16="http://schemas.microsoft.com/office/drawing/2014/main" id="{DCA4E216-1134-467D-ADE8-4AC3039CDE2B}"/>
              </a:ext>
            </a:extLst>
          </p:cNvPr>
          <p:cNvSpPr>
            <a:spLocks noGrp="1"/>
          </p:cNvSpPr>
          <p:nvPr>
            <p:ph idx="14" hasCustomPrompt="1"/>
          </p:nvPr>
        </p:nvSpPr>
        <p:spPr>
          <a:xfrm>
            <a:off x="4608000" y="1885949"/>
            <a:ext cx="7222050" cy="3840163"/>
          </a:xfrm>
        </p:spPr>
        <p:txBody>
          <a:bodyPr/>
          <a:lstStyle>
            <a:lvl1pPr>
              <a:spcBef>
                <a:spcPts val="600"/>
              </a:spcBef>
              <a:spcAft>
                <a:spcPts val="0"/>
              </a:spcAft>
              <a:defRPr b="1">
                <a:latin typeface="+mn-lt"/>
                <a:cs typeface="Arial" panose="020B0604020202020204" pitchFamily="34" charset="0"/>
              </a:defRPr>
            </a:lvl1pPr>
            <a:lvl2pPr marL="323850" indent="0">
              <a:spcBef>
                <a:spcPts val="0"/>
              </a:spcBef>
              <a:buFontTx/>
              <a:buNone/>
              <a:defRPr sz="1400" b="0">
                <a:latin typeface="+mn-lt"/>
              </a:defRPr>
            </a:lvl2pPr>
          </a:lstStyle>
          <a:p>
            <a:pPr lvl="0"/>
            <a:r>
              <a:rPr lang="fr-FR" dirty="0"/>
              <a:t>Titre 1</a:t>
            </a:r>
          </a:p>
          <a:p>
            <a:pPr lvl="0"/>
            <a:r>
              <a:rPr lang="fr-FR" dirty="0"/>
              <a:t>Titre 2</a:t>
            </a:r>
          </a:p>
          <a:p>
            <a:pPr lvl="1"/>
            <a:r>
              <a:rPr lang="fr-FR" dirty="0"/>
              <a:t>Sous-titre</a:t>
            </a:r>
          </a:p>
        </p:txBody>
      </p:sp>
      <p:sp>
        <p:nvSpPr>
          <p:cNvPr id="10" name="Espace réservé du numéro de diapositive 5">
            <a:extLst>
              <a:ext uri="{FF2B5EF4-FFF2-40B4-BE49-F238E27FC236}">
                <a16:creationId xmlns:a16="http://schemas.microsoft.com/office/drawing/2014/main" id="{3624D890-2D50-4DB4-87A1-F6A2F0C5114E}"/>
              </a:ext>
            </a:extLst>
          </p:cNvPr>
          <p:cNvSpPr>
            <a:spLocks noGrp="1"/>
          </p:cNvSpPr>
          <p:nvPr>
            <p:ph type="sldNum" sz="quarter" idx="4"/>
          </p:nvPr>
        </p:nvSpPr>
        <p:spPr>
          <a:xfrm>
            <a:off x="11003485" y="6626632"/>
            <a:ext cx="274114" cy="184666"/>
          </a:xfrm>
          <a:prstGeom prst="rect">
            <a:avLst/>
          </a:prstGeom>
        </p:spPr>
        <p:txBody>
          <a:bodyPr vert="horz" wrap="none" lIns="0" tIns="0" rIns="0" bIns="0" rtlCol="0" anchor="ctr">
            <a:spAutoFit/>
          </a:bodyPr>
          <a:lstStyle>
            <a:lvl1pPr algn="r">
              <a:defRPr sz="1200">
                <a:solidFill>
                  <a:schemeClr val="bg1"/>
                </a:solidFill>
                <a:latin typeface="+mn-lt"/>
              </a:defRPr>
            </a:lvl1pPr>
          </a:lstStyle>
          <a:p>
            <a:fld id="{1F15C832-BA88-44B2-B74D-EBDA7A9ACE5F}" type="slidenum">
              <a:rPr lang="fr-FR" smtClean="0"/>
              <a:pPr/>
              <a:t>‹#›</a:t>
            </a:fld>
            <a:endParaRPr lang="fr-FR" dirty="0"/>
          </a:p>
        </p:txBody>
      </p:sp>
    </p:spTree>
    <p:extLst>
      <p:ext uri="{BB962C8B-B14F-4D97-AF65-F5344CB8AC3E}">
        <p14:creationId xmlns:p14="http://schemas.microsoft.com/office/powerpoint/2010/main" val="460362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et contenu + fond dégradé">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2067832-BFDC-48EB-99EE-6F76E68FED67}"/>
              </a:ext>
            </a:extLst>
          </p:cNvPr>
          <p:cNvSpPr/>
          <p:nvPr userDrawn="1"/>
        </p:nvSpPr>
        <p:spPr>
          <a:xfrm>
            <a:off x="0" y="0"/>
            <a:ext cx="12192000" cy="6858000"/>
          </a:xfrm>
          <a:prstGeom prst="rect">
            <a:avLst/>
          </a:prstGeom>
          <a:gradFill flip="none" rotWithShape="1">
            <a:gsLst>
              <a:gs pos="100000">
                <a:schemeClr val="accent4"/>
              </a:gs>
              <a:gs pos="67000">
                <a:schemeClr val="accent2"/>
              </a:gs>
              <a:gs pos="35000">
                <a:srgbClr val="005191"/>
              </a:gs>
              <a:gs pos="0">
                <a:srgbClr val="020251"/>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2681D8DD-5FCB-450D-95F1-48BC8C3A6903}"/>
              </a:ext>
            </a:extLst>
          </p:cNvPr>
          <p:cNvSpPr>
            <a:spLocks noGrp="1"/>
          </p:cNvSpPr>
          <p:nvPr>
            <p:ph type="title"/>
          </p:nvPr>
        </p:nvSpPr>
        <p:spPr/>
        <p:txBody>
          <a:bodyPr/>
          <a:lstStyle>
            <a:lvl1pPr>
              <a:defRPr>
                <a:solidFill>
                  <a:schemeClr val="bg1"/>
                </a:solidFill>
              </a:defRPr>
            </a:lvl1pPr>
          </a:lstStyle>
          <a:p>
            <a:r>
              <a:rPr lang="fr-FR" dirty="0"/>
              <a:t>Modifiez le style du titre</a:t>
            </a:r>
          </a:p>
        </p:txBody>
      </p:sp>
      <p:sp>
        <p:nvSpPr>
          <p:cNvPr id="3" name="Espace réservé du contenu 2">
            <a:extLst>
              <a:ext uri="{FF2B5EF4-FFF2-40B4-BE49-F238E27FC236}">
                <a16:creationId xmlns:a16="http://schemas.microsoft.com/office/drawing/2014/main" id="{A37A78DC-7637-4109-BBDD-413DC606863F}"/>
              </a:ext>
            </a:extLst>
          </p:cNvPr>
          <p:cNvSpPr>
            <a:spLocks noGrp="1"/>
          </p:cNvSpPr>
          <p:nvPr>
            <p:ph idx="1"/>
          </p:nvPr>
        </p:nvSpPr>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u texte 7">
            <a:extLst>
              <a:ext uri="{FF2B5EF4-FFF2-40B4-BE49-F238E27FC236}">
                <a16:creationId xmlns:a16="http://schemas.microsoft.com/office/drawing/2014/main" id="{9C6F09A8-1E7A-4227-AC62-BB5DFF5A112A}"/>
              </a:ext>
            </a:extLst>
          </p:cNvPr>
          <p:cNvSpPr>
            <a:spLocks noGrp="1"/>
          </p:cNvSpPr>
          <p:nvPr>
            <p:ph type="body" sz="quarter" idx="13" hasCustomPrompt="1"/>
          </p:nvPr>
        </p:nvSpPr>
        <p:spPr>
          <a:xfrm>
            <a:off x="360000" y="161925"/>
            <a:ext cx="8601075" cy="276225"/>
          </a:xfrm>
        </p:spPr>
        <p:txBody>
          <a:bodyPr anchor="ctr" anchorCtr="0">
            <a:noAutofit/>
          </a:bodyPr>
          <a:lstStyle>
            <a:lvl1pPr>
              <a:defRPr sz="1400" cap="all" baseline="0">
                <a:solidFill>
                  <a:schemeClr val="bg1"/>
                </a:solidFill>
                <a:latin typeface="+mn-lt"/>
                <a:cs typeface="Arial" panose="020B0604020202020204" pitchFamily="34" charset="0"/>
              </a:defRPr>
            </a:lvl1pPr>
          </a:lstStyle>
          <a:p>
            <a:pPr lvl="0"/>
            <a:r>
              <a:rPr lang="fr-FR" dirty="0"/>
              <a:t>Indiquez l’objet de la présentation - Date</a:t>
            </a:r>
          </a:p>
        </p:txBody>
      </p:sp>
      <p:cxnSp>
        <p:nvCxnSpPr>
          <p:cNvPr id="9" name="Connecteur droit 8">
            <a:extLst>
              <a:ext uri="{FF2B5EF4-FFF2-40B4-BE49-F238E27FC236}">
                <a16:creationId xmlns:a16="http://schemas.microsoft.com/office/drawing/2014/main" id="{29E0E8E1-8776-4E1E-9E25-D90821B48FC1}"/>
              </a:ext>
            </a:extLst>
          </p:cNvPr>
          <p:cNvCxnSpPr>
            <a:cxnSpLocks/>
          </p:cNvCxnSpPr>
          <p:nvPr userDrawn="1"/>
        </p:nvCxnSpPr>
        <p:spPr>
          <a:xfrm>
            <a:off x="359999" y="592670"/>
            <a:ext cx="1147200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Espace réservé du numéro de diapositive 5">
            <a:extLst>
              <a:ext uri="{FF2B5EF4-FFF2-40B4-BE49-F238E27FC236}">
                <a16:creationId xmlns:a16="http://schemas.microsoft.com/office/drawing/2014/main" id="{6F54370C-3C83-44EF-AED9-26116E4114CD}"/>
              </a:ext>
            </a:extLst>
          </p:cNvPr>
          <p:cNvSpPr>
            <a:spLocks noGrp="1"/>
          </p:cNvSpPr>
          <p:nvPr>
            <p:ph type="sldNum" sz="quarter" idx="12"/>
          </p:nvPr>
        </p:nvSpPr>
        <p:spPr>
          <a:xfrm>
            <a:off x="11035546" y="6626632"/>
            <a:ext cx="242053" cy="184666"/>
          </a:xfrm>
        </p:spPr>
        <p:txBody>
          <a:bodyPr/>
          <a:lstStyle/>
          <a:p>
            <a:fld id="{1F15C832-BA88-44B2-B74D-EBDA7A9ACE5F}" type="slidenum">
              <a:rPr lang="fr-FR" smtClean="0"/>
              <a:t>‹#›</a:t>
            </a:fld>
            <a:endParaRPr lang="fr-FR"/>
          </a:p>
        </p:txBody>
      </p:sp>
      <p:sp>
        <p:nvSpPr>
          <p:cNvPr id="11" name="ZoneTexte 10">
            <a:extLst>
              <a:ext uri="{FF2B5EF4-FFF2-40B4-BE49-F238E27FC236}">
                <a16:creationId xmlns:a16="http://schemas.microsoft.com/office/drawing/2014/main" id="{AD1C218D-472B-480C-843F-CCCEE3CDABE5}"/>
              </a:ext>
            </a:extLst>
          </p:cNvPr>
          <p:cNvSpPr txBox="1"/>
          <p:nvPr userDrawn="1"/>
        </p:nvSpPr>
        <p:spPr>
          <a:xfrm>
            <a:off x="11430002" y="6649716"/>
            <a:ext cx="379912" cy="138499"/>
          </a:xfrm>
          <a:prstGeom prst="rect">
            <a:avLst/>
          </a:prstGeom>
          <a:noFill/>
        </p:spPr>
        <p:txBody>
          <a:bodyPr wrap="none" lIns="0" tIns="0" rIns="0" bIns="0" rtlCol="0" anchor="ctr" anchorCtr="0">
            <a:spAutoFit/>
          </a:bodyPr>
          <a:lstStyle/>
          <a:p>
            <a:r>
              <a:rPr lang="fr-FR" sz="900" b="1" dirty="0">
                <a:solidFill>
                  <a:schemeClr val="bg1"/>
                </a:solidFill>
              </a:rPr>
              <a:t>© </a:t>
            </a:r>
            <a:r>
              <a:rPr lang="fr-FR" sz="900" b="1" dirty="0" err="1">
                <a:solidFill>
                  <a:schemeClr val="bg1"/>
                </a:solidFill>
              </a:rPr>
              <a:t>cnes</a:t>
            </a:r>
            <a:endParaRPr lang="fr-FR" sz="900" b="1" dirty="0">
              <a:solidFill>
                <a:schemeClr val="bg1"/>
              </a:solidFill>
            </a:endParaRPr>
          </a:p>
        </p:txBody>
      </p:sp>
    </p:spTree>
    <p:extLst>
      <p:ext uri="{BB962C8B-B14F-4D97-AF65-F5344CB8AC3E}">
        <p14:creationId xmlns:p14="http://schemas.microsoft.com/office/powerpoint/2010/main" val="1509789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et contenu droite + fond photo">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0F706EE2-CE13-4715-B6F8-83FF7D0471B6}"/>
              </a:ext>
            </a:extLst>
          </p:cNvPr>
          <p:cNvSpPr/>
          <p:nvPr userDrawn="1"/>
        </p:nvSpPr>
        <p:spPr>
          <a:xfrm>
            <a:off x="0" y="0"/>
            <a:ext cx="12192000"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Rectangle 19">
            <a:extLst>
              <a:ext uri="{FF2B5EF4-FFF2-40B4-BE49-F238E27FC236}">
                <a16:creationId xmlns:a16="http://schemas.microsoft.com/office/drawing/2014/main" id="{401693A4-7E39-4586-AE6C-D7EDEDA70128}"/>
              </a:ext>
            </a:extLst>
          </p:cNvPr>
          <p:cNvSpPr/>
          <p:nvPr userDrawn="1"/>
        </p:nvSpPr>
        <p:spPr>
          <a:xfrm>
            <a:off x="0" y="0"/>
            <a:ext cx="12192000" cy="6858000"/>
          </a:xfrm>
          <a:prstGeom prst="rect">
            <a:avLst/>
          </a:prstGeom>
          <a:gradFill flip="none" rotWithShape="1">
            <a:gsLst>
              <a:gs pos="100000">
                <a:schemeClr val="accent4"/>
              </a:gs>
              <a:gs pos="67000">
                <a:schemeClr val="accent2">
                  <a:alpha val="80000"/>
                </a:schemeClr>
              </a:gs>
              <a:gs pos="35000">
                <a:srgbClr val="005191">
                  <a:alpha val="80000"/>
                </a:srgbClr>
              </a:gs>
              <a:gs pos="0">
                <a:srgbClr val="020251">
                  <a:alpha val="80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space réservé du texte 7">
            <a:extLst>
              <a:ext uri="{FF2B5EF4-FFF2-40B4-BE49-F238E27FC236}">
                <a16:creationId xmlns:a16="http://schemas.microsoft.com/office/drawing/2014/main" id="{B75A0A25-8756-4511-A62F-A1E0AC3F20C2}"/>
              </a:ext>
            </a:extLst>
          </p:cNvPr>
          <p:cNvSpPr>
            <a:spLocks noGrp="1"/>
          </p:cNvSpPr>
          <p:nvPr>
            <p:ph type="body" sz="quarter" idx="13" hasCustomPrompt="1"/>
          </p:nvPr>
        </p:nvSpPr>
        <p:spPr>
          <a:xfrm>
            <a:off x="4608001" y="161925"/>
            <a:ext cx="5431350" cy="276225"/>
          </a:xfrm>
        </p:spPr>
        <p:txBody>
          <a:bodyPr anchor="ctr" anchorCtr="0">
            <a:noAutofit/>
          </a:bodyPr>
          <a:lstStyle>
            <a:lvl1pPr>
              <a:defRPr sz="1400" cap="all" baseline="0">
                <a:solidFill>
                  <a:schemeClr val="bg1"/>
                </a:solidFill>
                <a:latin typeface="+mn-lt"/>
                <a:cs typeface="Arial" panose="020B0604020202020204" pitchFamily="34" charset="0"/>
              </a:defRPr>
            </a:lvl1pPr>
          </a:lstStyle>
          <a:p>
            <a:pPr lvl="0"/>
            <a:r>
              <a:rPr lang="fr-FR" dirty="0"/>
              <a:t>Indiquez l’objet de la présentation - Date</a:t>
            </a:r>
          </a:p>
        </p:txBody>
      </p:sp>
      <p:sp>
        <p:nvSpPr>
          <p:cNvPr id="14" name="Titre 1">
            <a:extLst>
              <a:ext uri="{FF2B5EF4-FFF2-40B4-BE49-F238E27FC236}">
                <a16:creationId xmlns:a16="http://schemas.microsoft.com/office/drawing/2014/main" id="{7FCEFED8-BA22-4820-926E-0E5AC163A800}"/>
              </a:ext>
            </a:extLst>
          </p:cNvPr>
          <p:cNvSpPr>
            <a:spLocks noGrp="1"/>
          </p:cNvSpPr>
          <p:nvPr>
            <p:ph type="title"/>
          </p:nvPr>
        </p:nvSpPr>
        <p:spPr>
          <a:xfrm>
            <a:off x="4608000" y="710857"/>
            <a:ext cx="5432400" cy="332399"/>
          </a:xfrm>
        </p:spPr>
        <p:txBody>
          <a:bodyPr/>
          <a:lstStyle>
            <a:lvl1pPr>
              <a:defRPr>
                <a:solidFill>
                  <a:schemeClr val="bg1"/>
                </a:solidFill>
              </a:defRPr>
            </a:lvl1pPr>
          </a:lstStyle>
          <a:p>
            <a:r>
              <a:rPr lang="fr-FR" dirty="0"/>
              <a:t>Modifiez le style du titre</a:t>
            </a:r>
          </a:p>
        </p:txBody>
      </p:sp>
      <p:sp>
        <p:nvSpPr>
          <p:cNvPr id="15" name="Espace réservé du contenu 2">
            <a:extLst>
              <a:ext uri="{FF2B5EF4-FFF2-40B4-BE49-F238E27FC236}">
                <a16:creationId xmlns:a16="http://schemas.microsoft.com/office/drawing/2014/main" id="{19A34B22-BAAD-4596-A0C2-B643045A4A40}"/>
              </a:ext>
            </a:extLst>
          </p:cNvPr>
          <p:cNvSpPr>
            <a:spLocks noGrp="1"/>
          </p:cNvSpPr>
          <p:nvPr>
            <p:ph idx="14"/>
          </p:nvPr>
        </p:nvSpPr>
        <p:spPr>
          <a:xfrm>
            <a:off x="4608000" y="1330325"/>
            <a:ext cx="7098225" cy="4351338"/>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cxnSp>
        <p:nvCxnSpPr>
          <p:cNvPr id="16" name="Connecteur droit 15">
            <a:extLst>
              <a:ext uri="{FF2B5EF4-FFF2-40B4-BE49-F238E27FC236}">
                <a16:creationId xmlns:a16="http://schemas.microsoft.com/office/drawing/2014/main" id="{A0BDDA6F-6D73-4F96-81E5-423C8B139C67}"/>
              </a:ext>
            </a:extLst>
          </p:cNvPr>
          <p:cNvCxnSpPr>
            <a:cxnSpLocks/>
          </p:cNvCxnSpPr>
          <p:nvPr userDrawn="1"/>
        </p:nvCxnSpPr>
        <p:spPr>
          <a:xfrm>
            <a:off x="4105275" y="592670"/>
            <a:ext cx="760095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Espace réservé du numéro de diapositive 5">
            <a:extLst>
              <a:ext uri="{FF2B5EF4-FFF2-40B4-BE49-F238E27FC236}">
                <a16:creationId xmlns:a16="http://schemas.microsoft.com/office/drawing/2014/main" id="{7225033C-1F46-4D5B-AF8F-00550E3DAB04}"/>
              </a:ext>
            </a:extLst>
          </p:cNvPr>
          <p:cNvSpPr>
            <a:spLocks noGrp="1"/>
          </p:cNvSpPr>
          <p:nvPr>
            <p:ph type="sldNum" sz="quarter" idx="12"/>
          </p:nvPr>
        </p:nvSpPr>
        <p:spPr>
          <a:xfrm>
            <a:off x="11035546" y="6626632"/>
            <a:ext cx="242053" cy="184666"/>
          </a:xfrm>
        </p:spPr>
        <p:txBody>
          <a:bodyPr/>
          <a:lstStyle/>
          <a:p>
            <a:fld id="{1F15C832-BA88-44B2-B74D-EBDA7A9ACE5F}" type="slidenum">
              <a:rPr lang="fr-FR" smtClean="0"/>
              <a:t>‹#›</a:t>
            </a:fld>
            <a:endParaRPr lang="fr-FR" dirty="0"/>
          </a:p>
        </p:txBody>
      </p:sp>
      <p:sp>
        <p:nvSpPr>
          <p:cNvPr id="12" name="ZoneTexte 11">
            <a:extLst>
              <a:ext uri="{FF2B5EF4-FFF2-40B4-BE49-F238E27FC236}">
                <a16:creationId xmlns:a16="http://schemas.microsoft.com/office/drawing/2014/main" id="{220411A2-D4E9-43AD-BEE7-25B13909D3BD}"/>
              </a:ext>
            </a:extLst>
          </p:cNvPr>
          <p:cNvSpPr txBox="1"/>
          <p:nvPr userDrawn="1"/>
        </p:nvSpPr>
        <p:spPr>
          <a:xfrm>
            <a:off x="11430002" y="6649716"/>
            <a:ext cx="379912" cy="138499"/>
          </a:xfrm>
          <a:prstGeom prst="rect">
            <a:avLst/>
          </a:prstGeom>
          <a:noFill/>
        </p:spPr>
        <p:txBody>
          <a:bodyPr wrap="none" lIns="0" tIns="0" rIns="0" bIns="0" rtlCol="0" anchor="ctr" anchorCtr="0">
            <a:spAutoFit/>
          </a:bodyPr>
          <a:lstStyle/>
          <a:p>
            <a:r>
              <a:rPr lang="fr-FR" sz="900" b="1" dirty="0">
                <a:solidFill>
                  <a:schemeClr val="bg1"/>
                </a:solidFill>
              </a:rPr>
              <a:t>© </a:t>
            </a:r>
            <a:r>
              <a:rPr lang="fr-FR" sz="900" b="1" dirty="0" err="1">
                <a:solidFill>
                  <a:schemeClr val="bg1"/>
                </a:solidFill>
              </a:rPr>
              <a:t>cnes</a:t>
            </a:r>
            <a:endParaRPr lang="fr-FR" sz="900" b="1" dirty="0">
              <a:solidFill>
                <a:schemeClr val="bg1"/>
              </a:solidFill>
            </a:endParaRPr>
          </a:p>
        </p:txBody>
      </p:sp>
    </p:spTree>
    <p:extLst>
      <p:ext uri="{BB962C8B-B14F-4D97-AF65-F5344CB8AC3E}">
        <p14:creationId xmlns:p14="http://schemas.microsoft.com/office/powerpoint/2010/main" val="2515883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eux colonn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F4B1AF-3C2B-471A-B0CB-68D5A7E549A3}"/>
              </a:ext>
            </a:extLst>
          </p:cNvPr>
          <p:cNvSpPr>
            <a:spLocks noGrp="1"/>
          </p:cNvSpPr>
          <p:nvPr>
            <p:ph type="title"/>
          </p:nvPr>
        </p:nvSpPr>
        <p:spPr/>
        <p:txBody>
          <a:bodyPr/>
          <a:lstStyle/>
          <a:p>
            <a:r>
              <a:rPr lang="fr-FR" dirty="0"/>
              <a:t>Modifiez le style du titre</a:t>
            </a:r>
          </a:p>
        </p:txBody>
      </p:sp>
      <p:pic>
        <p:nvPicPr>
          <p:cNvPr id="9" name="Image 8">
            <a:extLst>
              <a:ext uri="{FF2B5EF4-FFF2-40B4-BE49-F238E27FC236}">
                <a16:creationId xmlns:a16="http://schemas.microsoft.com/office/drawing/2014/main" id="{0F725E42-E135-4BB9-A7E6-8DD140B24F29}"/>
              </a:ext>
            </a:extLst>
          </p:cNvPr>
          <p:cNvPicPr>
            <a:picLocks noChangeAspect="1"/>
          </p:cNvPicPr>
          <p:nvPr userDrawn="1"/>
        </p:nvPicPr>
        <p:blipFill>
          <a:blip r:embed="rId2"/>
          <a:stretch>
            <a:fillRect/>
          </a:stretch>
        </p:blipFill>
        <p:spPr>
          <a:xfrm>
            <a:off x="5781049" y="1514475"/>
            <a:ext cx="238088" cy="4068000"/>
          </a:xfrm>
          <a:prstGeom prst="rect">
            <a:avLst/>
          </a:prstGeom>
        </p:spPr>
      </p:pic>
      <p:sp>
        <p:nvSpPr>
          <p:cNvPr id="10" name="Espace réservé du texte 7">
            <a:extLst>
              <a:ext uri="{FF2B5EF4-FFF2-40B4-BE49-F238E27FC236}">
                <a16:creationId xmlns:a16="http://schemas.microsoft.com/office/drawing/2014/main" id="{BC50BAE0-AE32-4D4E-A6B6-B0375453F6A6}"/>
              </a:ext>
            </a:extLst>
          </p:cNvPr>
          <p:cNvSpPr>
            <a:spLocks noGrp="1"/>
          </p:cNvSpPr>
          <p:nvPr>
            <p:ph type="body" sz="quarter" idx="13" hasCustomPrompt="1"/>
          </p:nvPr>
        </p:nvSpPr>
        <p:spPr>
          <a:xfrm>
            <a:off x="360000" y="161925"/>
            <a:ext cx="8601075" cy="276225"/>
          </a:xfrm>
        </p:spPr>
        <p:txBody>
          <a:bodyPr anchor="ctr" anchorCtr="0">
            <a:noAutofit/>
          </a:bodyPr>
          <a:lstStyle>
            <a:lvl1pPr>
              <a:defRPr sz="1400" cap="all" baseline="0">
                <a:solidFill>
                  <a:schemeClr val="accent1"/>
                </a:solidFill>
                <a:latin typeface="+mn-lt"/>
                <a:cs typeface="Arial" panose="020B0604020202020204" pitchFamily="34" charset="0"/>
              </a:defRPr>
            </a:lvl1pPr>
          </a:lstStyle>
          <a:p>
            <a:pPr lvl="0"/>
            <a:r>
              <a:rPr lang="fr-FR" dirty="0"/>
              <a:t>Indiquez l’objet de la présentation - Date</a:t>
            </a:r>
          </a:p>
        </p:txBody>
      </p:sp>
      <p:sp>
        <p:nvSpPr>
          <p:cNvPr id="8" name="Espace réservé du numéro de diapositive 5">
            <a:extLst>
              <a:ext uri="{FF2B5EF4-FFF2-40B4-BE49-F238E27FC236}">
                <a16:creationId xmlns:a16="http://schemas.microsoft.com/office/drawing/2014/main" id="{BE74D151-8A07-43F8-855E-4AEDCEFB38CC}"/>
              </a:ext>
            </a:extLst>
          </p:cNvPr>
          <p:cNvSpPr>
            <a:spLocks noGrp="1"/>
          </p:cNvSpPr>
          <p:nvPr>
            <p:ph type="sldNum" sz="quarter" idx="12"/>
          </p:nvPr>
        </p:nvSpPr>
        <p:spPr>
          <a:xfrm>
            <a:off x="11035546" y="6626632"/>
            <a:ext cx="242053" cy="184666"/>
          </a:xfrm>
        </p:spPr>
        <p:txBody>
          <a:bodyPr/>
          <a:lstStyle/>
          <a:p>
            <a:fld id="{1F15C832-BA88-44B2-B74D-EBDA7A9ACE5F}" type="slidenum">
              <a:rPr lang="fr-FR" smtClean="0"/>
              <a:t>‹#›</a:t>
            </a:fld>
            <a:endParaRPr lang="fr-FR" dirty="0"/>
          </a:p>
        </p:txBody>
      </p:sp>
      <p:sp>
        <p:nvSpPr>
          <p:cNvPr id="11" name="Espace réservé du contenu 2">
            <a:extLst>
              <a:ext uri="{FF2B5EF4-FFF2-40B4-BE49-F238E27FC236}">
                <a16:creationId xmlns:a16="http://schemas.microsoft.com/office/drawing/2014/main" id="{1D279F82-1868-4407-AECA-C15DECDDC0D3}"/>
              </a:ext>
            </a:extLst>
          </p:cNvPr>
          <p:cNvSpPr>
            <a:spLocks noGrp="1"/>
          </p:cNvSpPr>
          <p:nvPr>
            <p:ph sz="half" idx="1"/>
          </p:nvPr>
        </p:nvSpPr>
        <p:spPr>
          <a:xfrm>
            <a:off x="360000" y="1231976"/>
            <a:ext cx="4932000" cy="5143187"/>
          </a:xfrm>
        </p:spPr>
        <p:txBody>
          <a:bodyPr/>
          <a:lstStyle>
            <a:lvl3pPr marL="714375" indent="-352425">
              <a:defRPr/>
            </a:lvl3pPr>
            <a:lvl4pPr marL="809625" indent="-266700">
              <a:defRPr/>
            </a:lvl4pPr>
            <a:lvl5pPr marL="1076325" indent="-180975">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2" name="Espace réservé du contenu 3">
            <a:extLst>
              <a:ext uri="{FF2B5EF4-FFF2-40B4-BE49-F238E27FC236}">
                <a16:creationId xmlns:a16="http://schemas.microsoft.com/office/drawing/2014/main" id="{D4E1C877-693E-4B1E-8D06-5D1B337439E4}"/>
              </a:ext>
            </a:extLst>
          </p:cNvPr>
          <p:cNvSpPr>
            <a:spLocks noGrp="1"/>
          </p:cNvSpPr>
          <p:nvPr>
            <p:ph sz="half" idx="2"/>
          </p:nvPr>
        </p:nvSpPr>
        <p:spPr>
          <a:xfrm>
            <a:off x="6438899" y="1231976"/>
            <a:ext cx="5393101" cy="5143187"/>
          </a:xfrm>
        </p:spPr>
        <p:txBody>
          <a:bodyPr/>
          <a:lstStyle>
            <a:lvl3pPr marL="803275" indent="-265113">
              <a:spcAft>
                <a:spcPts val="0"/>
              </a:spcAft>
              <a:defRPr/>
            </a:lvl3pPr>
            <a:lvl4pPr marL="1162050" indent="-265113">
              <a:spcBef>
                <a:spcPts val="0"/>
              </a:spcBef>
              <a:defRPr/>
            </a:lvl4pPr>
            <a:lvl5pPr marL="1700213" indent="-265113">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1490191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e + image gauche">
    <p:spTree>
      <p:nvGrpSpPr>
        <p:cNvPr id="1" name=""/>
        <p:cNvGrpSpPr/>
        <p:nvPr/>
      </p:nvGrpSpPr>
      <p:grpSpPr>
        <a:xfrm>
          <a:off x="0" y="0"/>
          <a:ext cx="0" cy="0"/>
          <a:chOff x="0" y="0"/>
          <a:chExt cx="0" cy="0"/>
        </a:xfrm>
      </p:grpSpPr>
      <p:sp>
        <p:nvSpPr>
          <p:cNvPr id="3" name="Espace réservé pour une image  2">
            <a:extLst>
              <a:ext uri="{FF2B5EF4-FFF2-40B4-BE49-F238E27FC236}">
                <a16:creationId xmlns:a16="http://schemas.microsoft.com/office/drawing/2014/main" id="{FBFD8773-D6B2-411F-8580-010C32E6311B}"/>
              </a:ext>
            </a:extLst>
          </p:cNvPr>
          <p:cNvSpPr>
            <a:spLocks noGrp="1"/>
          </p:cNvSpPr>
          <p:nvPr>
            <p:ph type="pic" idx="1"/>
          </p:nvPr>
        </p:nvSpPr>
        <p:spPr>
          <a:xfrm>
            <a:off x="0" y="0"/>
            <a:ext cx="4267200" cy="6572250"/>
          </a:xfrm>
          <a:solidFill>
            <a:schemeClr val="bg1">
              <a:lumMod val="95000"/>
            </a:schemeClr>
          </a:solidFill>
        </p:spPr>
        <p:txBody>
          <a:bodyPr anchor="t" anchorCtr="0">
            <a:normAutofit/>
          </a:bodyPr>
          <a:lstStyle>
            <a:lvl1pPr marL="0" indent="0" algn="ctr">
              <a:buNone/>
              <a:defRPr sz="24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8" name="Espace réservé du texte 7">
            <a:extLst>
              <a:ext uri="{FF2B5EF4-FFF2-40B4-BE49-F238E27FC236}">
                <a16:creationId xmlns:a16="http://schemas.microsoft.com/office/drawing/2014/main" id="{2331FCD1-E250-4EF9-9754-DC1E7A6B6F5D}"/>
              </a:ext>
            </a:extLst>
          </p:cNvPr>
          <p:cNvSpPr>
            <a:spLocks noGrp="1"/>
          </p:cNvSpPr>
          <p:nvPr>
            <p:ph type="body" sz="quarter" idx="13" hasCustomPrompt="1"/>
          </p:nvPr>
        </p:nvSpPr>
        <p:spPr>
          <a:xfrm>
            <a:off x="4608001" y="161925"/>
            <a:ext cx="5431350" cy="276225"/>
          </a:xfrm>
        </p:spPr>
        <p:txBody>
          <a:bodyPr anchor="ctr" anchorCtr="0">
            <a:noAutofit/>
          </a:bodyPr>
          <a:lstStyle>
            <a:lvl1pPr>
              <a:defRPr sz="1400" cap="all" baseline="0">
                <a:solidFill>
                  <a:schemeClr val="accent1"/>
                </a:solidFill>
                <a:latin typeface="+mn-lt"/>
                <a:cs typeface="Arial" panose="020B0604020202020204" pitchFamily="34" charset="0"/>
              </a:defRPr>
            </a:lvl1pPr>
          </a:lstStyle>
          <a:p>
            <a:pPr lvl="0"/>
            <a:r>
              <a:rPr lang="fr-FR" dirty="0"/>
              <a:t>Indiquez l’objet de la présentation - Date</a:t>
            </a:r>
          </a:p>
        </p:txBody>
      </p:sp>
      <p:sp>
        <p:nvSpPr>
          <p:cNvPr id="14" name="Titre 1">
            <a:extLst>
              <a:ext uri="{FF2B5EF4-FFF2-40B4-BE49-F238E27FC236}">
                <a16:creationId xmlns:a16="http://schemas.microsoft.com/office/drawing/2014/main" id="{EC714140-CB00-4327-8652-2CA76C0D3C39}"/>
              </a:ext>
            </a:extLst>
          </p:cNvPr>
          <p:cNvSpPr>
            <a:spLocks noGrp="1"/>
          </p:cNvSpPr>
          <p:nvPr>
            <p:ph type="title"/>
          </p:nvPr>
        </p:nvSpPr>
        <p:spPr>
          <a:xfrm>
            <a:off x="4608000" y="710857"/>
            <a:ext cx="5432400" cy="332399"/>
          </a:xfrm>
        </p:spPr>
        <p:txBody>
          <a:bodyPr/>
          <a:lstStyle/>
          <a:p>
            <a:r>
              <a:rPr lang="fr-FR" dirty="0"/>
              <a:t>Modifiez le style du titre</a:t>
            </a:r>
          </a:p>
        </p:txBody>
      </p:sp>
      <p:sp>
        <p:nvSpPr>
          <p:cNvPr id="15" name="Espace réservé du contenu 2">
            <a:extLst>
              <a:ext uri="{FF2B5EF4-FFF2-40B4-BE49-F238E27FC236}">
                <a16:creationId xmlns:a16="http://schemas.microsoft.com/office/drawing/2014/main" id="{5DF29D38-7158-4649-AD5B-919F941E18D4}"/>
              </a:ext>
            </a:extLst>
          </p:cNvPr>
          <p:cNvSpPr>
            <a:spLocks noGrp="1"/>
          </p:cNvSpPr>
          <p:nvPr>
            <p:ph idx="14"/>
          </p:nvPr>
        </p:nvSpPr>
        <p:spPr>
          <a:xfrm>
            <a:off x="4608000" y="1330325"/>
            <a:ext cx="7098225" cy="4351338"/>
          </a:xfr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9" name="Espace réservé du numéro de diapositive 5">
            <a:extLst>
              <a:ext uri="{FF2B5EF4-FFF2-40B4-BE49-F238E27FC236}">
                <a16:creationId xmlns:a16="http://schemas.microsoft.com/office/drawing/2014/main" id="{A3AAF6A6-744D-4077-9457-8076575F72D0}"/>
              </a:ext>
            </a:extLst>
          </p:cNvPr>
          <p:cNvSpPr>
            <a:spLocks noGrp="1"/>
          </p:cNvSpPr>
          <p:nvPr>
            <p:ph type="sldNum" sz="quarter" idx="12"/>
          </p:nvPr>
        </p:nvSpPr>
        <p:spPr>
          <a:xfrm>
            <a:off x="11035546" y="6626632"/>
            <a:ext cx="242053" cy="184666"/>
          </a:xfrm>
        </p:spPr>
        <p:txBody>
          <a:bodyPr/>
          <a:lstStyle/>
          <a:p>
            <a:fld id="{1F15C832-BA88-44B2-B74D-EBDA7A9ACE5F}" type="slidenum">
              <a:rPr lang="fr-FR" smtClean="0"/>
              <a:t>‹#›</a:t>
            </a:fld>
            <a:endParaRPr lang="fr-FR" dirty="0"/>
          </a:p>
        </p:txBody>
      </p:sp>
    </p:spTree>
    <p:extLst>
      <p:ext uri="{BB962C8B-B14F-4D97-AF65-F5344CB8AC3E}">
        <p14:creationId xmlns:p14="http://schemas.microsoft.com/office/powerpoint/2010/main" val="1358352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7.emf"/><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pic>
        <p:nvPicPr>
          <p:cNvPr id="7" name="Google Shape;7;p1"/>
          <p:cNvPicPr preferRelativeResize="0"/>
          <p:nvPr/>
        </p:nvPicPr>
        <p:blipFill rotWithShape="1">
          <a:blip r:embed="rId4">
            <a:alphaModFix amt="34000"/>
          </a:blip>
          <a:srcRect l="51339" t="39269" r="-2839" b="35419"/>
          <a:stretch/>
        </p:blipFill>
        <p:spPr>
          <a:xfrm flipH="1">
            <a:off x="9304422" y="0"/>
            <a:ext cx="2887578" cy="1037492"/>
          </a:xfrm>
          <a:prstGeom prst="rect">
            <a:avLst/>
          </a:prstGeom>
          <a:noFill/>
          <a:ln>
            <a:noFill/>
          </a:ln>
        </p:spPr>
      </p:pic>
      <p:pic>
        <p:nvPicPr>
          <p:cNvPr id="8" name="Google Shape;8;p1"/>
          <p:cNvPicPr preferRelativeResize="0"/>
          <p:nvPr/>
        </p:nvPicPr>
        <p:blipFill rotWithShape="1">
          <a:blip r:embed="rId5">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9" name="Google Shape;9;p1"/>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
        <p:nvSpPr>
          <p:cNvPr id="10" name="Google Shape;10;p1"/>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189B0E-4232-4851-A5E1-1A78B7400FE9}"/>
              </a:ext>
            </a:extLst>
          </p:cNvPr>
          <p:cNvSpPr/>
          <p:nvPr userDrawn="1"/>
        </p:nvSpPr>
        <p:spPr>
          <a:xfrm>
            <a:off x="0" y="6572250"/>
            <a:ext cx="12192000" cy="285750"/>
          </a:xfrm>
          <a:prstGeom prst="rect">
            <a:avLst/>
          </a:prstGeom>
          <a:gradFill flip="none" rotWithShape="1">
            <a:gsLst>
              <a:gs pos="100000">
                <a:srgbClr val="44C39D"/>
              </a:gs>
              <a:gs pos="48000">
                <a:srgbClr val="005191"/>
              </a:gs>
              <a:gs pos="0">
                <a:srgbClr val="02025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mn-lt"/>
            </a:endParaRPr>
          </a:p>
        </p:txBody>
      </p:sp>
      <p:pic>
        <p:nvPicPr>
          <p:cNvPr id="10" name="Image 9">
            <a:extLst>
              <a:ext uri="{FF2B5EF4-FFF2-40B4-BE49-F238E27FC236}">
                <a16:creationId xmlns:a16="http://schemas.microsoft.com/office/drawing/2014/main" id="{A6A2C4F3-B1B4-4B67-9AFC-BE865E165890}"/>
              </a:ext>
            </a:extLst>
          </p:cNvPr>
          <p:cNvPicPr>
            <a:picLocks noChangeAspect="1"/>
          </p:cNvPicPr>
          <p:nvPr userDrawn="1"/>
        </p:nvPicPr>
        <p:blipFill>
          <a:blip r:embed="rId13"/>
          <a:stretch>
            <a:fillRect/>
          </a:stretch>
        </p:blipFill>
        <p:spPr>
          <a:xfrm>
            <a:off x="10387011" y="291600"/>
            <a:ext cx="1458929" cy="360000"/>
          </a:xfrm>
          <a:prstGeom prst="rect">
            <a:avLst/>
          </a:prstGeom>
        </p:spPr>
      </p:pic>
      <p:sp>
        <p:nvSpPr>
          <p:cNvPr id="2" name="Espace réservé du titre 1">
            <a:extLst>
              <a:ext uri="{FF2B5EF4-FFF2-40B4-BE49-F238E27FC236}">
                <a16:creationId xmlns:a16="http://schemas.microsoft.com/office/drawing/2014/main" id="{362F45DC-63E1-4EBC-95E6-773028F53221}"/>
              </a:ext>
            </a:extLst>
          </p:cNvPr>
          <p:cNvSpPr>
            <a:spLocks noGrp="1"/>
          </p:cNvSpPr>
          <p:nvPr>
            <p:ph type="title"/>
          </p:nvPr>
        </p:nvSpPr>
        <p:spPr>
          <a:xfrm>
            <a:off x="360000" y="710857"/>
            <a:ext cx="11472001" cy="290849"/>
          </a:xfrm>
          <a:prstGeom prst="rect">
            <a:avLst/>
          </a:prstGeom>
        </p:spPr>
        <p:txBody>
          <a:bodyPr vert="horz" wrap="square" lIns="0" tIns="0" rIns="0" bIns="0" rtlCol="0" anchor="t" anchorCtr="0">
            <a:spAutoFit/>
          </a:bodyPr>
          <a:lstStyle/>
          <a:p>
            <a:r>
              <a:rPr lang="fr-FR" dirty="0"/>
              <a:t>Cliquez pour ajouter un titre</a:t>
            </a:r>
          </a:p>
        </p:txBody>
      </p:sp>
      <p:sp>
        <p:nvSpPr>
          <p:cNvPr id="3" name="Espace réservé du texte 2">
            <a:extLst>
              <a:ext uri="{FF2B5EF4-FFF2-40B4-BE49-F238E27FC236}">
                <a16:creationId xmlns:a16="http://schemas.microsoft.com/office/drawing/2014/main" id="{8BB30519-CF86-4456-A8A0-1EDAF7870F13}"/>
              </a:ext>
            </a:extLst>
          </p:cNvPr>
          <p:cNvSpPr>
            <a:spLocks noGrp="1"/>
          </p:cNvSpPr>
          <p:nvPr>
            <p:ph type="body" idx="1"/>
          </p:nvPr>
        </p:nvSpPr>
        <p:spPr>
          <a:xfrm>
            <a:off x="359999" y="1374775"/>
            <a:ext cx="11472001" cy="4351338"/>
          </a:xfrm>
          <a:prstGeom prst="rect">
            <a:avLst/>
          </a:prstGeom>
        </p:spPr>
        <p:txBody>
          <a:bodyPr vert="horz" lIns="0" tIns="0" rIns="0" bIns="0" rtlCol="0">
            <a:normAutofit/>
          </a:bodyPr>
          <a:lstStyle/>
          <a:p>
            <a:pPr lvl="0"/>
            <a:r>
              <a:rPr lang="fr-FR" dirty="0"/>
              <a:t>Niveau 1</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cxnSp>
        <p:nvCxnSpPr>
          <p:cNvPr id="11" name="Connecteur droit 10">
            <a:extLst>
              <a:ext uri="{FF2B5EF4-FFF2-40B4-BE49-F238E27FC236}">
                <a16:creationId xmlns:a16="http://schemas.microsoft.com/office/drawing/2014/main" id="{DCF15A00-D01B-4BCF-ABFD-235FCA9AC8A4}"/>
              </a:ext>
            </a:extLst>
          </p:cNvPr>
          <p:cNvCxnSpPr/>
          <p:nvPr userDrawn="1"/>
        </p:nvCxnSpPr>
        <p:spPr>
          <a:xfrm>
            <a:off x="359999" y="592670"/>
            <a:ext cx="9688876"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Espace réservé du numéro de diapositive 5">
            <a:extLst>
              <a:ext uri="{FF2B5EF4-FFF2-40B4-BE49-F238E27FC236}">
                <a16:creationId xmlns:a16="http://schemas.microsoft.com/office/drawing/2014/main" id="{AF5E90D5-963E-4737-97EC-DBB9CEB6EDC7}"/>
              </a:ext>
            </a:extLst>
          </p:cNvPr>
          <p:cNvSpPr>
            <a:spLocks noGrp="1"/>
          </p:cNvSpPr>
          <p:nvPr>
            <p:ph type="sldNum" sz="quarter" idx="4"/>
          </p:nvPr>
        </p:nvSpPr>
        <p:spPr>
          <a:xfrm>
            <a:off x="11003485" y="6626632"/>
            <a:ext cx="274114" cy="184666"/>
          </a:xfrm>
          <a:prstGeom prst="rect">
            <a:avLst/>
          </a:prstGeom>
        </p:spPr>
        <p:txBody>
          <a:bodyPr vert="horz" wrap="none" lIns="0" tIns="0" rIns="0" bIns="0" rtlCol="0" anchor="ctr">
            <a:spAutoFit/>
          </a:bodyPr>
          <a:lstStyle>
            <a:lvl1pPr algn="r">
              <a:defRPr sz="1200">
                <a:solidFill>
                  <a:schemeClr val="bg1"/>
                </a:solidFill>
                <a:latin typeface="+mn-lt"/>
              </a:defRPr>
            </a:lvl1pPr>
          </a:lstStyle>
          <a:p>
            <a:fld id="{1F15C832-BA88-44B2-B74D-EBDA7A9ACE5F}" type="slidenum">
              <a:rPr lang="fr-FR" smtClean="0"/>
              <a:pPr/>
              <a:t>‹#›</a:t>
            </a:fld>
            <a:endParaRPr lang="fr-FR" dirty="0"/>
          </a:p>
        </p:txBody>
      </p:sp>
      <p:sp>
        <p:nvSpPr>
          <p:cNvPr id="15" name="ZoneTexte 14">
            <a:extLst>
              <a:ext uri="{FF2B5EF4-FFF2-40B4-BE49-F238E27FC236}">
                <a16:creationId xmlns:a16="http://schemas.microsoft.com/office/drawing/2014/main" id="{A9577CE9-D949-47EC-853B-FEF4C9581CBB}"/>
              </a:ext>
            </a:extLst>
          </p:cNvPr>
          <p:cNvSpPr txBox="1"/>
          <p:nvPr userDrawn="1"/>
        </p:nvSpPr>
        <p:spPr>
          <a:xfrm>
            <a:off x="11430002" y="6649716"/>
            <a:ext cx="379912" cy="138499"/>
          </a:xfrm>
          <a:prstGeom prst="rect">
            <a:avLst/>
          </a:prstGeom>
          <a:noFill/>
        </p:spPr>
        <p:txBody>
          <a:bodyPr wrap="none" lIns="0" tIns="0" rIns="0" bIns="0" rtlCol="0" anchor="ctr" anchorCtr="0">
            <a:spAutoFit/>
          </a:bodyPr>
          <a:lstStyle/>
          <a:p>
            <a:r>
              <a:rPr lang="fr-FR" sz="900" b="1" dirty="0">
                <a:solidFill>
                  <a:schemeClr val="bg1"/>
                </a:solidFill>
                <a:latin typeface="+mn-lt"/>
              </a:rPr>
              <a:t>© </a:t>
            </a:r>
            <a:r>
              <a:rPr lang="fr-FR" sz="900" b="1" dirty="0" err="1">
                <a:solidFill>
                  <a:schemeClr val="bg1"/>
                </a:solidFill>
                <a:latin typeface="+mn-lt"/>
              </a:rPr>
              <a:t>cnes</a:t>
            </a:r>
            <a:endParaRPr lang="fr-FR" sz="900" b="1" dirty="0">
              <a:solidFill>
                <a:schemeClr val="bg1"/>
              </a:solidFill>
              <a:latin typeface="+mn-lt"/>
            </a:endParaRPr>
          </a:p>
        </p:txBody>
      </p:sp>
      <p:sp>
        <p:nvSpPr>
          <p:cNvPr id="4" name="Espace réservé de la date 3">
            <a:extLst>
              <a:ext uri="{FF2B5EF4-FFF2-40B4-BE49-F238E27FC236}">
                <a16:creationId xmlns:a16="http://schemas.microsoft.com/office/drawing/2014/main" id="{9EB8C2BB-4167-4B87-84AC-C8ABC35D6854}"/>
              </a:ext>
            </a:extLst>
          </p:cNvPr>
          <p:cNvSpPr>
            <a:spLocks noGrp="1"/>
          </p:cNvSpPr>
          <p:nvPr>
            <p:ph type="dt" sz="half" idx="2"/>
          </p:nvPr>
        </p:nvSpPr>
        <p:spPr>
          <a:xfrm>
            <a:off x="79442" y="6591707"/>
            <a:ext cx="3646252" cy="239048"/>
          </a:xfrm>
          <a:prstGeom prst="rect">
            <a:avLst/>
          </a:prstGeom>
        </p:spPr>
        <p:txBody>
          <a:bodyPr vert="horz" lIns="91440" tIns="45720" rIns="91440" bIns="45720" rtlCol="0" anchor="ctr"/>
          <a:lstStyle>
            <a:lvl1pPr algn="l">
              <a:defRPr sz="1100">
                <a:solidFill>
                  <a:schemeClr val="tx1">
                    <a:tint val="75000"/>
                  </a:schemeClr>
                </a:solidFill>
              </a:defRPr>
            </a:lvl1pPr>
          </a:lstStyle>
          <a:p>
            <a:r>
              <a:rPr lang="fr-FR"/>
              <a:t>Febuary 9, 2022</a:t>
            </a:r>
          </a:p>
        </p:txBody>
      </p:sp>
    </p:spTree>
    <p:extLst>
      <p:ext uri="{BB962C8B-B14F-4D97-AF65-F5344CB8AC3E}">
        <p14:creationId xmlns:p14="http://schemas.microsoft.com/office/powerpoint/2010/main" val="1627034802"/>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defTabSz="914400" rtl="0" eaLnBrk="1" latinLnBrk="0" hangingPunct="1">
        <a:lnSpc>
          <a:spcPct val="90000"/>
        </a:lnSpc>
        <a:spcBef>
          <a:spcPct val="0"/>
        </a:spcBef>
        <a:buNone/>
        <a:defRPr sz="2100" b="0" kern="1200">
          <a:solidFill>
            <a:schemeClr val="accent1"/>
          </a:solidFill>
          <a:latin typeface="+mj-lt"/>
          <a:ea typeface="+mj-ea"/>
          <a:cs typeface="+mj-cs"/>
        </a:defRPr>
      </a:lvl1pPr>
    </p:titleStyle>
    <p:bodyStyle>
      <a:lvl1pPr marL="0" indent="0" algn="l" defTabSz="914400" rtl="0" eaLnBrk="1" latinLnBrk="0" hangingPunct="1">
        <a:lnSpc>
          <a:spcPct val="100000"/>
        </a:lnSpc>
        <a:spcBef>
          <a:spcPts val="1200"/>
        </a:spcBef>
        <a:spcAft>
          <a:spcPts val="1200"/>
        </a:spcAft>
        <a:buFont typeface="Arial" panose="020B0604020202020204" pitchFamily="34" charset="0"/>
        <a:buNone/>
        <a:defRPr sz="1600" kern="1200">
          <a:solidFill>
            <a:schemeClr val="tx1"/>
          </a:solidFill>
          <a:latin typeface="+mn-lt"/>
          <a:ea typeface="+mn-ea"/>
          <a:cs typeface="+mn-cs"/>
        </a:defRPr>
      </a:lvl1pPr>
      <a:lvl2pPr marL="361950" indent="-352425" algn="l" defTabSz="914400" rtl="0" eaLnBrk="1" latinLnBrk="0" hangingPunct="1">
        <a:lnSpc>
          <a:spcPct val="100000"/>
        </a:lnSpc>
        <a:spcBef>
          <a:spcPts val="500"/>
        </a:spcBef>
        <a:buClr>
          <a:schemeClr val="accent1"/>
        </a:buClr>
        <a:buFont typeface="Wingdings" panose="05000000000000000000" pitchFamily="2" charset="2"/>
        <a:buChar char="v"/>
        <a:defRPr sz="1600" b="1" kern="1200">
          <a:solidFill>
            <a:schemeClr val="tx1"/>
          </a:solidFill>
          <a:latin typeface="+mn-lt"/>
          <a:ea typeface="+mn-ea"/>
          <a:cs typeface="Arial" panose="020B0604020202020204" pitchFamily="34" charset="0"/>
        </a:defRPr>
      </a:lvl2pPr>
      <a:lvl3pPr marL="1076325" indent="-314325" algn="l" defTabSz="914400" rtl="0" eaLnBrk="1" latinLnBrk="0" hangingPunct="1">
        <a:lnSpc>
          <a:spcPct val="100000"/>
        </a:lnSpc>
        <a:spcBef>
          <a:spcPts val="0"/>
        </a:spcBef>
        <a:spcAft>
          <a:spcPts val="600"/>
        </a:spcAft>
        <a:buClr>
          <a:schemeClr val="accent1"/>
        </a:buClr>
        <a:buFont typeface="Wingdings" panose="05000000000000000000" pitchFamily="2" charset="2"/>
        <a:buChar char="Ø"/>
        <a:defRPr sz="1600" kern="1200">
          <a:solidFill>
            <a:schemeClr val="bg2"/>
          </a:solidFill>
          <a:latin typeface="+mn-lt"/>
          <a:ea typeface="+mn-ea"/>
          <a:cs typeface="Arial" panose="020B0604020202020204" pitchFamily="34" charset="0"/>
        </a:defRPr>
      </a:lvl3pPr>
      <a:lvl4pPr marL="1524000" indent="-228600" algn="l" defTabSz="914400" rtl="0" eaLnBrk="1" latinLnBrk="0" hangingPunct="1">
        <a:lnSpc>
          <a:spcPct val="100000"/>
        </a:lnSpc>
        <a:spcBef>
          <a:spcPts val="300"/>
        </a:spcBef>
        <a:buClr>
          <a:schemeClr val="accent1"/>
        </a:buClr>
        <a:buFont typeface="Courier New" panose="02070309020205020404" pitchFamily="49" charset="0"/>
        <a:buChar char="o"/>
        <a:defRPr sz="1400" kern="1200">
          <a:solidFill>
            <a:schemeClr val="bg2"/>
          </a:solidFill>
          <a:latin typeface="+mn-lt"/>
          <a:ea typeface="+mn-ea"/>
          <a:cs typeface="Arial" panose="020B0604020202020204" pitchFamily="34" charset="0"/>
        </a:defRPr>
      </a:lvl4pPr>
      <a:lvl5pPr marL="1971675" indent="-228600" algn="l" defTabSz="914400" rtl="0" eaLnBrk="1" latinLnBrk="0" hangingPunct="1">
        <a:lnSpc>
          <a:spcPct val="100000"/>
        </a:lnSpc>
        <a:spcBef>
          <a:spcPts val="0"/>
        </a:spcBef>
        <a:buClr>
          <a:schemeClr val="accent1"/>
        </a:buClr>
        <a:buFont typeface="Arial" panose="020B0604020202020204" pitchFamily="34" charset="0"/>
        <a:buChar char="•"/>
        <a:defRPr sz="1200" kern="1200">
          <a:solidFill>
            <a:schemeClr val="bg2"/>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c2-3-208-162-171.compute-1.amazonaws.com/ossi/brows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7"/>
          <p:cNvSpPr txBox="1">
            <a:spLocks noGrp="1"/>
          </p:cNvSpPr>
          <p:nvPr>
            <p:ph type="title"/>
          </p:nvPr>
        </p:nvSpPr>
        <p:spPr>
          <a:xfrm>
            <a:off x="176047" y="175938"/>
            <a:ext cx="11056526" cy="2442571"/>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8000"/>
              <a:buFont typeface="Arial"/>
              <a:buNone/>
            </a:pPr>
            <a:r>
              <a:rPr lang="en-GB" sz="6000" dirty="0"/>
              <a:t>WGISS-55 Meeting Summary: </a:t>
            </a:r>
            <a:br>
              <a:rPr lang="en-GB" sz="6000" dirty="0"/>
            </a:br>
            <a:r>
              <a:rPr lang="en-GB" sz="6000" dirty="0"/>
              <a:t>Actions and Feedback</a:t>
            </a:r>
            <a:endParaRPr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1B60A4A-7AFC-E9CB-8D70-218671054444}"/>
              </a:ext>
            </a:extLst>
          </p:cNvPr>
          <p:cNvSpPr>
            <a:spLocks noGrp="1"/>
          </p:cNvSpPr>
          <p:nvPr>
            <p:ph type="body" idx="1"/>
          </p:nvPr>
        </p:nvSpPr>
        <p:spPr>
          <a:xfrm>
            <a:off x="324233" y="1059872"/>
            <a:ext cx="11495400" cy="5382492"/>
          </a:xfrm>
        </p:spPr>
        <p:txBody>
          <a:bodyPr/>
          <a:lstStyle/>
          <a:p>
            <a:pPr marL="0" marR="0">
              <a:spcBef>
                <a:spcPts val="600"/>
              </a:spcBef>
              <a:spcAft>
                <a:spcPts val="0"/>
              </a:spcAft>
              <a:tabLst>
                <a:tab pos="457200" algn="l"/>
                <a:tab pos="685800" algn="l"/>
                <a:tab pos="4114800" algn="l"/>
                <a:tab pos="4572000" algn="l"/>
              </a:tabLst>
            </a:pPr>
            <a:r>
              <a:rPr lang="en-US" sz="2400" b="1" dirty="0">
                <a:effectLst/>
                <a:latin typeface="Times New Roman" panose="02020603050405020304" pitchFamily="18" charset="0"/>
                <a:ea typeface="MS Mincho" panose="02020609040205080304" pitchFamily="49" charset="-128"/>
              </a:rPr>
              <a:t>General</a:t>
            </a:r>
          </a:p>
          <a:p>
            <a:pPr lvl="1">
              <a:spcBef>
                <a:spcPts val="600"/>
              </a:spcBef>
              <a:tabLst>
                <a:tab pos="457200" algn="l"/>
                <a:tab pos="685800" algn="l"/>
                <a:tab pos="4114800" algn="l"/>
                <a:tab pos="4572000" algn="l"/>
              </a:tabLst>
            </a:pPr>
            <a:r>
              <a:rPr lang="en-US" dirty="0">
                <a:effectLst/>
                <a:latin typeface="Times New Roman" panose="02020603050405020304" pitchFamily="18" charset="0"/>
                <a:ea typeface="MS Mincho" panose="02020609040205080304" pitchFamily="49" charset="-128"/>
                <a:cs typeface="Angsana New" panose="02020603050405020304" pitchFamily="18" charset="-34"/>
              </a:rPr>
              <a:t>Action: Michelle Piepgrass to find out number of downloads from CEOS website (Best Practic</a:t>
            </a:r>
            <a:r>
              <a:rPr lang="en-US" dirty="0">
                <a:latin typeface="Times New Roman" panose="02020603050405020304" pitchFamily="18" charset="0"/>
                <a:ea typeface="MS Mincho" panose="02020609040205080304" pitchFamily="49" charset="-128"/>
                <a:cs typeface="Angsana New" panose="02020603050405020304" pitchFamily="18" charset="-34"/>
              </a:rPr>
              <a:t>e, White Papers,</a:t>
            </a:r>
            <a:r>
              <a:rPr lang="en-US" dirty="0">
                <a:effectLst/>
                <a:latin typeface="Times New Roman" panose="02020603050405020304" pitchFamily="18" charset="0"/>
                <a:ea typeface="MS Mincho" panose="02020609040205080304" pitchFamily="49" charset="-128"/>
                <a:cs typeface="Angsana New" panose="02020603050405020304" pitchFamily="18" charset="-34"/>
              </a:rPr>
              <a:t> presentations) and provide the results to WGISS Exec.</a:t>
            </a:r>
            <a:endParaRPr lang="en-US" dirty="0">
              <a:effectLst/>
              <a:latin typeface="Times New Roman" panose="02020603050405020304" pitchFamily="18" charset="0"/>
              <a:ea typeface="MS Mincho" panose="02020609040205080304" pitchFamily="49" charset="-128"/>
            </a:endParaRPr>
          </a:p>
          <a:p>
            <a:pPr marL="0" marR="0">
              <a:spcBef>
                <a:spcPts val="600"/>
              </a:spcBef>
              <a:spcAft>
                <a:spcPts val="0"/>
              </a:spcAft>
              <a:tabLst>
                <a:tab pos="457200" algn="l"/>
                <a:tab pos="685800" algn="l"/>
                <a:tab pos="4114800" algn="l"/>
                <a:tab pos="4572000" algn="l"/>
              </a:tabLst>
            </a:pPr>
            <a:r>
              <a:rPr lang="en-US" sz="2400" b="1" dirty="0">
                <a:effectLst/>
                <a:latin typeface="Times New Roman" panose="02020603050405020304" pitchFamily="18" charset="0"/>
                <a:ea typeface="MS Mincho" panose="02020609040205080304" pitchFamily="49" charset="-128"/>
              </a:rPr>
              <a:t>CEOS Interoperability Framework</a:t>
            </a:r>
          </a:p>
          <a:p>
            <a:pPr lvl="1">
              <a:spcBef>
                <a:spcPts val="600"/>
              </a:spcBef>
              <a:tabLst>
                <a:tab pos="457200" algn="l"/>
                <a:tab pos="685800" algn="l"/>
                <a:tab pos="4114800" algn="l"/>
                <a:tab pos="4572000" algn="l"/>
              </a:tabLst>
            </a:pPr>
            <a:r>
              <a:rPr lang="en-US" dirty="0">
                <a:effectLst/>
                <a:latin typeface="Times New Roman" panose="02020603050405020304" pitchFamily="18" charset="0"/>
                <a:ea typeface="MS Mincho" panose="02020609040205080304" pitchFamily="49" charset="-128"/>
              </a:rPr>
              <a:t>Action: Each factor Lead of the CEOS Interoperability Framework to finalize the factor name, coordinator (lead), collaborator(s), description (1-2 paragraphs), scope (included and excluded).</a:t>
            </a:r>
          </a:p>
          <a:p>
            <a:pPr lvl="1">
              <a:spcBef>
                <a:spcPts val="600"/>
              </a:spcBef>
              <a:tabLst>
                <a:tab pos="457200" algn="l"/>
                <a:tab pos="685800" algn="l"/>
                <a:tab pos="4114800" algn="l"/>
                <a:tab pos="4572000" algn="l"/>
              </a:tabLst>
            </a:pPr>
            <a:r>
              <a:rPr lang="en-US" dirty="0">
                <a:effectLst/>
                <a:latin typeface="Times New Roman" panose="02020603050405020304" pitchFamily="18" charset="0"/>
                <a:ea typeface="MS Mincho" panose="02020609040205080304" pitchFamily="49" charset="-128"/>
                <a:cs typeface="Angsana New" panose="02020603050405020304" pitchFamily="18" charset="-34"/>
              </a:rPr>
              <a:t>Action: Doug Newman to brief the CEOS Interoperability Framework team on STAC.</a:t>
            </a:r>
            <a:endParaRPr lang="en-US" dirty="0">
              <a:effectLst/>
              <a:latin typeface="Times New Roman" panose="02020603050405020304" pitchFamily="18" charset="0"/>
              <a:ea typeface="MS Mincho" panose="02020609040205080304" pitchFamily="49" charset="-128"/>
            </a:endParaRPr>
          </a:p>
          <a:p>
            <a:pPr lvl="1">
              <a:spcBef>
                <a:spcPts val="600"/>
              </a:spcBef>
              <a:tabLst>
                <a:tab pos="457200" algn="l"/>
                <a:tab pos="685800" algn="l"/>
                <a:tab pos="4114800" algn="l"/>
                <a:tab pos="4572000" algn="l"/>
              </a:tabLst>
            </a:pPr>
            <a:r>
              <a:rPr lang="en-US" dirty="0">
                <a:effectLst/>
                <a:latin typeface="Times New Roman" panose="02020603050405020304" pitchFamily="18" charset="0"/>
                <a:ea typeface="MS Mincho" panose="02020609040205080304" pitchFamily="49" charset="-128"/>
                <a:cs typeface="Angsana New" panose="02020603050405020304" pitchFamily="18" charset="-34"/>
              </a:rPr>
              <a:t>Action: WGISS to work with Thomas Huang to consider the digital twins as a use case in the CEOS Interoperability Framework.</a:t>
            </a:r>
          </a:p>
          <a:p>
            <a:pPr marL="0" marR="0">
              <a:spcBef>
                <a:spcPts val="600"/>
              </a:spcBef>
              <a:spcAft>
                <a:spcPts val="0"/>
              </a:spcAft>
              <a:tabLst>
                <a:tab pos="457200" algn="l"/>
                <a:tab pos="685800" algn="l"/>
                <a:tab pos="4114800" algn="l"/>
                <a:tab pos="4572000" algn="l"/>
              </a:tabLst>
            </a:pPr>
            <a:r>
              <a:rPr lang="en-US" sz="2400" b="1" dirty="0">
                <a:effectLst/>
                <a:latin typeface="Times New Roman" panose="02020603050405020304" pitchFamily="18" charset="0"/>
                <a:ea typeface="MS Mincho" panose="02020609040205080304" pitchFamily="49" charset="-128"/>
                <a:cs typeface="Angsana New" panose="02020603050405020304" pitchFamily="18" charset="-34"/>
              </a:rPr>
              <a:t>Technology Exploration</a:t>
            </a:r>
            <a:endParaRPr lang="en-US" sz="2400" b="1" dirty="0">
              <a:effectLst/>
              <a:latin typeface="Times New Roman" panose="02020603050405020304" pitchFamily="18" charset="0"/>
              <a:ea typeface="MS Mincho" panose="02020609040205080304" pitchFamily="49" charset="-128"/>
            </a:endParaRPr>
          </a:p>
          <a:p>
            <a:pPr lvl="1">
              <a:spcBef>
                <a:spcPts val="600"/>
              </a:spcBef>
              <a:tabLst>
                <a:tab pos="457200" algn="l"/>
                <a:tab pos="685800" algn="l"/>
                <a:tab pos="4114800" algn="l"/>
                <a:tab pos="4572000" algn="l"/>
              </a:tabLst>
            </a:pPr>
            <a:r>
              <a:rPr lang="en-US" dirty="0">
                <a:effectLst/>
                <a:latin typeface="Times New Roman" panose="02020603050405020304" pitchFamily="18" charset="0"/>
                <a:ea typeface="MS Mincho" panose="02020609040205080304" pitchFamily="49" charset="-128"/>
                <a:cs typeface="Angsana New" panose="02020603050405020304" pitchFamily="18" charset="-34"/>
              </a:rPr>
              <a:t>Action: Esther Conway to schedule two Jupyter Notebooks workshops (July, September): One on access metadata, and one on technical dependencies. </a:t>
            </a:r>
            <a:endParaRPr lang="en-US" dirty="0">
              <a:effectLst/>
              <a:latin typeface="Times New Roman" panose="02020603050405020304" pitchFamily="18" charset="0"/>
              <a:ea typeface="MS Mincho" panose="02020609040205080304" pitchFamily="49" charset="-128"/>
            </a:endParaRPr>
          </a:p>
          <a:p>
            <a:pPr lvl="2"/>
            <a:endParaRPr lang="en-US" dirty="0"/>
          </a:p>
          <a:p>
            <a:endParaRPr lang="en-US" dirty="0"/>
          </a:p>
        </p:txBody>
      </p:sp>
      <p:sp>
        <p:nvSpPr>
          <p:cNvPr id="3" name="Title 2">
            <a:extLst>
              <a:ext uri="{FF2B5EF4-FFF2-40B4-BE49-F238E27FC236}">
                <a16:creationId xmlns:a16="http://schemas.microsoft.com/office/drawing/2014/main" id="{47E2642E-BA95-3DBE-E7FD-BAA49FF065AE}"/>
              </a:ext>
            </a:extLst>
          </p:cNvPr>
          <p:cNvSpPr>
            <a:spLocks noGrp="1"/>
          </p:cNvSpPr>
          <p:nvPr>
            <p:ph type="title"/>
          </p:nvPr>
        </p:nvSpPr>
        <p:spPr/>
        <p:txBody>
          <a:bodyPr/>
          <a:lstStyle/>
          <a:p>
            <a:r>
              <a:rPr lang="en-US" dirty="0"/>
              <a:t>Action Items: Day 1</a:t>
            </a:r>
          </a:p>
        </p:txBody>
      </p:sp>
    </p:spTree>
    <p:extLst>
      <p:ext uri="{BB962C8B-B14F-4D97-AF65-F5344CB8AC3E}">
        <p14:creationId xmlns:p14="http://schemas.microsoft.com/office/powerpoint/2010/main" val="187136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1B60A4A-7AFC-E9CB-8D70-218671054444}"/>
              </a:ext>
            </a:extLst>
          </p:cNvPr>
          <p:cNvSpPr>
            <a:spLocks noGrp="1"/>
          </p:cNvSpPr>
          <p:nvPr>
            <p:ph type="body" idx="1"/>
          </p:nvPr>
        </p:nvSpPr>
        <p:spPr>
          <a:xfrm>
            <a:off x="324233" y="1454727"/>
            <a:ext cx="11495400" cy="4766678"/>
          </a:xfrm>
        </p:spPr>
        <p:txBody>
          <a:bodyPr/>
          <a:lstStyle/>
          <a:p>
            <a:pPr marL="0" marR="0">
              <a:spcBef>
                <a:spcPts val="600"/>
              </a:spcBef>
              <a:spcAft>
                <a:spcPts val="0"/>
              </a:spcAft>
              <a:tabLst>
                <a:tab pos="457200" algn="l"/>
                <a:tab pos="685800" algn="l"/>
                <a:tab pos="4114800" algn="l"/>
                <a:tab pos="4572000" algn="l"/>
              </a:tabLst>
            </a:pPr>
            <a:r>
              <a:rPr lang="en-US" sz="2400" b="1" dirty="0">
                <a:effectLst/>
                <a:latin typeface="Times New Roman" panose="02020603050405020304" pitchFamily="18" charset="0"/>
                <a:ea typeface="MS Mincho" panose="02020609040205080304" pitchFamily="49" charset="-128"/>
                <a:cs typeface="Angsana New" panose="02020603050405020304" pitchFamily="18" charset="-34"/>
              </a:rPr>
              <a:t>Data Discovery and Access</a:t>
            </a:r>
            <a:endParaRPr lang="en-US" dirty="0">
              <a:effectLst/>
              <a:latin typeface="Times New Roman" panose="02020603050405020304" pitchFamily="18" charset="0"/>
              <a:ea typeface="MS Mincho" panose="02020609040205080304" pitchFamily="49" charset="-128"/>
            </a:endParaRPr>
          </a:p>
          <a:p>
            <a:pPr lvl="1">
              <a:spcBef>
                <a:spcPts val="600"/>
              </a:spcBef>
              <a:tabLst>
                <a:tab pos="457200" algn="l"/>
                <a:tab pos="685800" algn="l"/>
                <a:tab pos="4114800" algn="l"/>
                <a:tab pos="4572000" algn="l"/>
              </a:tabLst>
            </a:pPr>
            <a:r>
              <a:rPr lang="en-US" dirty="0">
                <a:latin typeface="Times New Roman" panose="02020603050405020304" pitchFamily="18" charset="0"/>
                <a:ea typeface="MS Mincho" panose="02020609040205080304" pitchFamily="49" charset="-128"/>
              </a:rPr>
              <a:t>Action: DSIG/SLT to confirm that content of the </a:t>
            </a:r>
            <a:r>
              <a:rPr lang="en-US" dirty="0">
                <a:latin typeface="Times New Roman" panose="02020603050405020304" pitchFamily="18" charset="0"/>
                <a:ea typeface="MS Mincho" panose="02020609040205080304" pitchFamily="49" charset="-128"/>
                <a:hlinkClick r:id="rId2"/>
              </a:rPr>
              <a:t>Open Source Software page </a:t>
            </a:r>
            <a:r>
              <a:rPr lang="en-US" dirty="0">
                <a:latin typeface="Times New Roman" panose="02020603050405020304" pitchFamily="18" charset="0"/>
                <a:ea typeface="MS Mincho" panose="02020609040205080304" pitchFamily="49" charset="-128"/>
              </a:rPr>
              <a:t> on the CEOS website has been correctly ingested in the FedEO operational system that is accessible to end users.</a:t>
            </a:r>
          </a:p>
          <a:p>
            <a:pPr lvl="1">
              <a:spcBef>
                <a:spcPts val="600"/>
              </a:spcBef>
              <a:tabLst>
                <a:tab pos="457200" algn="l"/>
                <a:tab pos="685800" algn="l"/>
                <a:tab pos="4114800" algn="l"/>
                <a:tab pos="4572000" algn="l"/>
              </a:tabLst>
            </a:pPr>
            <a:r>
              <a:rPr lang="en-US" dirty="0">
                <a:latin typeface="Times New Roman" panose="02020603050405020304" pitchFamily="18" charset="0"/>
                <a:ea typeface="MS Mincho" panose="02020609040205080304" pitchFamily="49" charset="-128"/>
              </a:rPr>
              <a:t>Action: DSIG to ask SEO to remove from the CEOS website the </a:t>
            </a:r>
            <a:r>
              <a:rPr lang="en-US" dirty="0">
                <a:latin typeface="Times New Roman" panose="02020603050405020304" pitchFamily="18" charset="0"/>
                <a:ea typeface="MS Mincho" panose="02020609040205080304" pitchFamily="49" charset="-128"/>
                <a:hlinkClick r:id="rId2"/>
              </a:rPr>
              <a:t>Open Source Software page</a:t>
            </a:r>
            <a:r>
              <a:rPr lang="en-US" dirty="0">
                <a:latin typeface="Times New Roman" panose="02020603050405020304" pitchFamily="18" charset="0"/>
                <a:ea typeface="MS Mincho" panose="02020609040205080304" pitchFamily="49" charset="-128"/>
              </a:rPr>
              <a:t>, upon completion of previous action.</a:t>
            </a:r>
          </a:p>
          <a:p>
            <a:pPr lvl="1">
              <a:spcBef>
                <a:spcPts val="600"/>
              </a:spcBef>
              <a:tabLst>
                <a:tab pos="457200" algn="l"/>
                <a:tab pos="685800" algn="l"/>
                <a:tab pos="4114800" algn="l"/>
                <a:tab pos="4572000" algn="l"/>
              </a:tabLst>
            </a:pPr>
            <a:r>
              <a:rPr lang="en-US" dirty="0">
                <a:latin typeface="Times New Roman" panose="02020603050405020304" pitchFamily="18" charset="0"/>
                <a:ea typeface="MS Mincho" panose="02020609040205080304" pitchFamily="49" charset="-128"/>
              </a:rPr>
              <a:t>Action: SLT to define a procedure for registration of services/tools into IDN/FedEO (direct registration by users or through circulation of Open Source Software spreadsheet). SLT to inform WGISS-All on how to register their services and tools.</a:t>
            </a:r>
          </a:p>
          <a:p>
            <a:pPr lvl="1">
              <a:spcBef>
                <a:spcPts val="600"/>
              </a:spcBef>
              <a:tabLst>
                <a:tab pos="457200" algn="l"/>
                <a:tab pos="685800" algn="l"/>
                <a:tab pos="4114800" algn="l"/>
                <a:tab pos="4572000" algn="l"/>
              </a:tabLst>
            </a:pPr>
            <a:r>
              <a:rPr lang="en-US" dirty="0">
                <a:effectLst/>
                <a:latin typeface="Times New Roman" panose="02020603050405020304" pitchFamily="18" charset="0"/>
                <a:ea typeface="MS Mincho" panose="02020609040205080304" pitchFamily="49" charset="-128"/>
              </a:rPr>
              <a:t>Action: SLT to examine the emerging needs and possible solutions for user authentication and authorisation in the new scenario for data access. Provide a status report at WGISS-56.</a:t>
            </a:r>
          </a:p>
          <a:p>
            <a:pPr marL="50800" indent="0">
              <a:buNone/>
            </a:pPr>
            <a:endParaRPr lang="en-US" dirty="0"/>
          </a:p>
          <a:p>
            <a:pPr lvl="1"/>
            <a:endParaRPr lang="en-US" dirty="0"/>
          </a:p>
          <a:p>
            <a:endParaRPr lang="en-US" dirty="0"/>
          </a:p>
          <a:p>
            <a:pPr lvl="1"/>
            <a:endParaRPr lang="en-US" dirty="0"/>
          </a:p>
          <a:p>
            <a:endParaRPr lang="en-US" dirty="0"/>
          </a:p>
        </p:txBody>
      </p:sp>
      <p:sp>
        <p:nvSpPr>
          <p:cNvPr id="3" name="Title 2">
            <a:extLst>
              <a:ext uri="{FF2B5EF4-FFF2-40B4-BE49-F238E27FC236}">
                <a16:creationId xmlns:a16="http://schemas.microsoft.com/office/drawing/2014/main" id="{47E2642E-BA95-3DBE-E7FD-BAA49FF065AE}"/>
              </a:ext>
            </a:extLst>
          </p:cNvPr>
          <p:cNvSpPr>
            <a:spLocks noGrp="1"/>
          </p:cNvSpPr>
          <p:nvPr>
            <p:ph type="title"/>
          </p:nvPr>
        </p:nvSpPr>
        <p:spPr/>
        <p:txBody>
          <a:bodyPr/>
          <a:lstStyle/>
          <a:p>
            <a:r>
              <a:rPr lang="en-US" dirty="0"/>
              <a:t>Action Items: Day 2</a:t>
            </a:r>
          </a:p>
        </p:txBody>
      </p:sp>
    </p:spTree>
    <p:extLst>
      <p:ext uri="{BB962C8B-B14F-4D97-AF65-F5344CB8AC3E}">
        <p14:creationId xmlns:p14="http://schemas.microsoft.com/office/powerpoint/2010/main" val="3023228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1B60A4A-7AFC-E9CB-8D70-218671054444}"/>
              </a:ext>
            </a:extLst>
          </p:cNvPr>
          <p:cNvSpPr>
            <a:spLocks noGrp="1"/>
          </p:cNvSpPr>
          <p:nvPr>
            <p:ph type="body" idx="1"/>
          </p:nvPr>
        </p:nvSpPr>
        <p:spPr>
          <a:xfrm>
            <a:off x="348300" y="1180646"/>
            <a:ext cx="11495400" cy="5261717"/>
          </a:xfrm>
        </p:spPr>
        <p:txBody>
          <a:bodyPr/>
          <a:lstStyle/>
          <a:p>
            <a:pPr marL="0" marR="0">
              <a:spcBef>
                <a:spcPts val="600"/>
              </a:spcBef>
              <a:spcAft>
                <a:spcPts val="0"/>
              </a:spcAft>
              <a:tabLst>
                <a:tab pos="457200" algn="l"/>
                <a:tab pos="685800" algn="l"/>
                <a:tab pos="4114800" algn="l"/>
                <a:tab pos="4572000" algn="l"/>
              </a:tabLst>
            </a:pPr>
            <a:r>
              <a:rPr lang="en-GB" sz="2400" b="1" dirty="0">
                <a:effectLst/>
                <a:latin typeface="Times New Roman" panose="02020603050405020304" pitchFamily="18" charset="0"/>
                <a:ea typeface="MS Mincho" panose="02020609040205080304" pitchFamily="49" charset="-128"/>
              </a:rPr>
              <a:t>Data Preservation and Stewardship</a:t>
            </a:r>
            <a:endParaRPr lang="en-US" sz="2400" b="1" dirty="0">
              <a:effectLst/>
              <a:latin typeface="Times New Roman" panose="02020603050405020304" pitchFamily="18" charset="0"/>
              <a:ea typeface="MS Mincho" panose="02020609040205080304" pitchFamily="49" charset="-128"/>
            </a:endParaRPr>
          </a:p>
          <a:p>
            <a:pPr lvl="1">
              <a:spcBef>
                <a:spcPts val="600"/>
              </a:spcBef>
              <a:tabLst>
                <a:tab pos="457200" algn="l"/>
                <a:tab pos="685800" algn="l"/>
                <a:tab pos="4114800" algn="l"/>
                <a:tab pos="4572000" algn="l"/>
              </a:tabLst>
            </a:pPr>
            <a:r>
              <a:rPr lang="en-GB" dirty="0">
                <a:effectLst/>
                <a:latin typeface="Times New Roman" panose="02020603050405020304" pitchFamily="18" charset="0"/>
                <a:ea typeface="MS Mincho" panose="02020609040205080304" pitchFamily="49" charset="-128"/>
              </a:rPr>
              <a:t>Action: DSIG to prepare a white paper on in-situ data based on the study conducted, and submit it to WGCV for review. Review of the content </a:t>
            </a:r>
            <a:r>
              <a:rPr lang="en-GB" dirty="0">
                <a:latin typeface="Times New Roman" panose="02020603050405020304" pitchFamily="18" charset="0"/>
                <a:ea typeface="MS Mincho" panose="02020609040205080304" pitchFamily="49" charset="-128"/>
              </a:rPr>
              <a:t>should be completed </a:t>
            </a:r>
            <a:r>
              <a:rPr lang="en-GB" dirty="0">
                <a:effectLst/>
                <a:latin typeface="Times New Roman" panose="02020603050405020304" pitchFamily="18" charset="0"/>
                <a:ea typeface="MS Mincho" panose="02020609040205080304" pitchFamily="49" charset="-128"/>
              </a:rPr>
              <a:t>by the end of May, and the document should be circulated by end of June if no updates are needed.</a:t>
            </a:r>
            <a:endParaRPr lang="en-US" dirty="0">
              <a:effectLst/>
              <a:latin typeface="Times New Roman" panose="02020603050405020304" pitchFamily="18" charset="0"/>
              <a:ea typeface="MS Mincho" panose="02020609040205080304" pitchFamily="49" charset="-128"/>
            </a:endParaRPr>
          </a:p>
          <a:p>
            <a:pPr lvl="1">
              <a:spcBef>
                <a:spcPts val="600"/>
              </a:spcBef>
              <a:tabLst>
                <a:tab pos="457200" algn="l"/>
                <a:tab pos="685800" algn="l"/>
                <a:tab pos="4114800" algn="l"/>
                <a:tab pos="4572000" algn="l"/>
              </a:tabLst>
            </a:pPr>
            <a:r>
              <a:rPr lang="en-GB" dirty="0">
                <a:effectLst/>
                <a:latin typeface="Times New Roman" panose="02020603050405020304" pitchFamily="18" charset="0"/>
                <a:ea typeface="MS Mincho" panose="02020609040205080304" pitchFamily="49" charset="-128"/>
              </a:rPr>
              <a:t>Action: DSIG to prepare a white paper on software preservation based on the study conducted. Complete the review of the content by end of May, and circulate by end of June if no updates are needed.</a:t>
            </a:r>
            <a:endParaRPr lang="en-US" dirty="0">
              <a:effectLst/>
              <a:latin typeface="Times New Roman" panose="02020603050405020304" pitchFamily="18" charset="0"/>
              <a:ea typeface="MS Mincho" panose="02020609040205080304" pitchFamily="49" charset="-128"/>
            </a:endParaRPr>
          </a:p>
          <a:p>
            <a:pPr lvl="1">
              <a:spcBef>
                <a:spcPts val="600"/>
              </a:spcBef>
              <a:tabLst>
                <a:tab pos="457200" algn="l"/>
                <a:tab pos="685800" algn="l"/>
                <a:tab pos="4114800" algn="l"/>
                <a:tab pos="4572000" algn="l"/>
              </a:tabLst>
            </a:pPr>
            <a:r>
              <a:rPr lang="en-GB" dirty="0">
                <a:effectLst/>
                <a:latin typeface="Times New Roman" panose="02020603050405020304" pitchFamily="18" charset="0"/>
                <a:ea typeface="MS Mincho" panose="02020609040205080304" pitchFamily="49" charset="-128"/>
              </a:rPr>
              <a:t>Action: DSIG to circulate the package of WGISS updated White Papers and Reports to WGISS-All to decide </a:t>
            </a:r>
            <a:r>
              <a:rPr lang="en-GB" dirty="0">
                <a:latin typeface="Times New Roman" panose="02020603050405020304" pitchFamily="18" charset="0"/>
                <a:ea typeface="MS Mincho" panose="02020609040205080304" pitchFamily="49" charset="-128"/>
              </a:rPr>
              <a:t>if they should be updated or retired</a:t>
            </a:r>
            <a:r>
              <a:rPr lang="en-GB" dirty="0">
                <a:effectLst/>
                <a:latin typeface="Times New Roman" panose="02020603050405020304" pitchFamily="18" charset="0"/>
                <a:ea typeface="MS Mincho" panose="02020609040205080304" pitchFamily="49" charset="-128"/>
              </a:rPr>
              <a:t> by the end of April. The WGISS website should be updated accordingly by the end of May.  DSIG should also clearly state the issue date, suggested retirement date, and the type of document (White Paper, technical note, Best Practice). The list should be submitted to the VC leads for their consideration.</a:t>
            </a:r>
            <a:endParaRPr lang="en-US" dirty="0">
              <a:effectLst/>
              <a:latin typeface="Times New Roman" panose="02020603050405020304" pitchFamily="18" charset="0"/>
              <a:ea typeface="MS Mincho" panose="02020609040205080304" pitchFamily="49" charset="-128"/>
            </a:endParaRPr>
          </a:p>
          <a:p>
            <a:endParaRPr lang="en-US" dirty="0"/>
          </a:p>
          <a:p>
            <a:endParaRPr lang="en-US" dirty="0"/>
          </a:p>
          <a:p>
            <a:pPr lvl="1"/>
            <a:endParaRPr lang="en-US" dirty="0"/>
          </a:p>
          <a:p>
            <a:endParaRPr lang="en-US" dirty="0"/>
          </a:p>
        </p:txBody>
      </p:sp>
      <p:sp>
        <p:nvSpPr>
          <p:cNvPr id="3" name="Title 2">
            <a:extLst>
              <a:ext uri="{FF2B5EF4-FFF2-40B4-BE49-F238E27FC236}">
                <a16:creationId xmlns:a16="http://schemas.microsoft.com/office/drawing/2014/main" id="{47E2642E-BA95-3DBE-E7FD-BAA49FF065AE}"/>
              </a:ext>
            </a:extLst>
          </p:cNvPr>
          <p:cNvSpPr>
            <a:spLocks noGrp="1"/>
          </p:cNvSpPr>
          <p:nvPr>
            <p:ph type="title"/>
          </p:nvPr>
        </p:nvSpPr>
        <p:spPr/>
        <p:txBody>
          <a:bodyPr/>
          <a:lstStyle/>
          <a:p>
            <a:r>
              <a:rPr lang="en-US" dirty="0"/>
              <a:t>Action Items: Day 3</a:t>
            </a:r>
          </a:p>
        </p:txBody>
      </p:sp>
    </p:spTree>
    <p:extLst>
      <p:ext uri="{BB962C8B-B14F-4D97-AF65-F5344CB8AC3E}">
        <p14:creationId xmlns:p14="http://schemas.microsoft.com/office/powerpoint/2010/main" val="1650700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1B60A4A-7AFC-E9CB-8D70-218671054444}"/>
              </a:ext>
            </a:extLst>
          </p:cNvPr>
          <p:cNvSpPr>
            <a:spLocks noGrp="1"/>
          </p:cNvSpPr>
          <p:nvPr>
            <p:ph type="body" idx="1"/>
          </p:nvPr>
        </p:nvSpPr>
        <p:spPr>
          <a:xfrm>
            <a:off x="324233" y="1274165"/>
            <a:ext cx="11495400" cy="4947240"/>
          </a:xfrm>
        </p:spPr>
        <p:txBody>
          <a:bodyPr/>
          <a:lstStyle/>
          <a:p>
            <a:pPr marL="0" marR="0">
              <a:spcBef>
                <a:spcPts val="600"/>
              </a:spcBef>
              <a:spcAft>
                <a:spcPts val="0"/>
              </a:spcAft>
              <a:tabLst>
                <a:tab pos="457200" algn="l"/>
                <a:tab pos="685800" algn="l"/>
                <a:tab pos="4114800" algn="l"/>
                <a:tab pos="4572000" algn="l"/>
              </a:tabLst>
            </a:pPr>
            <a:r>
              <a:rPr lang="en-GB" sz="2400" b="1" dirty="0">
                <a:effectLst/>
                <a:latin typeface="Times New Roman" panose="02020603050405020304" pitchFamily="18" charset="0"/>
                <a:ea typeface="MS Mincho" panose="02020609040205080304" pitchFamily="49" charset="-128"/>
              </a:rPr>
              <a:t>Data Preservation and Stewardship, continued</a:t>
            </a:r>
            <a:endParaRPr lang="en-US" sz="2400" b="1" dirty="0">
              <a:effectLst/>
              <a:latin typeface="Times New Roman" panose="02020603050405020304" pitchFamily="18" charset="0"/>
              <a:ea typeface="MS Mincho" panose="02020609040205080304" pitchFamily="49" charset="-128"/>
            </a:endParaRPr>
          </a:p>
          <a:p>
            <a:pPr lvl="1">
              <a:spcBef>
                <a:spcPts val="600"/>
              </a:spcBef>
              <a:tabLst>
                <a:tab pos="457200" algn="l"/>
                <a:tab pos="685800" algn="l"/>
                <a:tab pos="4114800" algn="l"/>
                <a:tab pos="4572000" algn="l"/>
              </a:tabLst>
            </a:pPr>
            <a:r>
              <a:rPr lang="en-GB" dirty="0">
                <a:effectLst/>
                <a:latin typeface="Times New Roman" panose="02020603050405020304" pitchFamily="18" charset="0"/>
                <a:ea typeface="MS Mincho" panose="02020609040205080304" pitchFamily="49" charset="-128"/>
              </a:rPr>
              <a:t>Action: Makoto Natsuisaka to ask the SEO and CEO to provide a method of governance on the process for submission and “publication” of CEOS documents (White Papers, Best Practices, Technical Documents, and deliverables from the Work Plan).</a:t>
            </a:r>
            <a:endParaRPr lang="en-US" dirty="0">
              <a:effectLst/>
              <a:latin typeface="Times New Roman" panose="02020603050405020304" pitchFamily="18" charset="0"/>
              <a:ea typeface="MS Mincho" panose="02020609040205080304" pitchFamily="49" charset="-128"/>
            </a:endParaRPr>
          </a:p>
          <a:p>
            <a:pPr lvl="1">
              <a:spcBef>
                <a:spcPts val="600"/>
              </a:spcBef>
              <a:tabLst>
                <a:tab pos="457200" algn="l"/>
                <a:tab pos="685800" algn="l"/>
                <a:tab pos="4114800" algn="l"/>
                <a:tab pos="4572000" algn="l"/>
              </a:tabLst>
            </a:pPr>
            <a:r>
              <a:rPr lang="en-US" dirty="0">
                <a:effectLst/>
                <a:latin typeface="Times New Roman" panose="02020603050405020304" pitchFamily="18" charset="0"/>
                <a:ea typeface="MS Mincho" panose="02020609040205080304" pitchFamily="49" charset="-128"/>
              </a:rPr>
              <a:t>Action: DSIG to organize a </a:t>
            </a:r>
            <a:r>
              <a:rPr lang="en-US" dirty="0">
                <a:latin typeface="Times New Roman" panose="02020603050405020304" pitchFamily="18" charset="0"/>
                <a:ea typeface="MS Mincho" panose="02020609040205080304" pitchFamily="49" charset="-128"/>
              </a:rPr>
              <a:t>session on </a:t>
            </a:r>
            <a:r>
              <a:rPr lang="en-US" dirty="0">
                <a:effectLst/>
                <a:latin typeface="Times New Roman" panose="02020603050405020304" pitchFamily="18" charset="0"/>
                <a:ea typeface="MS Mincho" panose="02020609040205080304" pitchFamily="49" charset="-128"/>
              </a:rPr>
              <a:t>AVHRR at WGISS-56.</a:t>
            </a:r>
          </a:p>
          <a:p>
            <a:endParaRPr lang="en-US" dirty="0"/>
          </a:p>
          <a:p>
            <a:endParaRPr lang="en-US" dirty="0"/>
          </a:p>
          <a:p>
            <a:pPr lvl="1"/>
            <a:endParaRPr lang="en-US" dirty="0"/>
          </a:p>
          <a:p>
            <a:endParaRPr lang="en-US" dirty="0"/>
          </a:p>
        </p:txBody>
      </p:sp>
      <p:sp>
        <p:nvSpPr>
          <p:cNvPr id="3" name="Title 2">
            <a:extLst>
              <a:ext uri="{FF2B5EF4-FFF2-40B4-BE49-F238E27FC236}">
                <a16:creationId xmlns:a16="http://schemas.microsoft.com/office/drawing/2014/main" id="{47E2642E-BA95-3DBE-E7FD-BAA49FF065AE}"/>
              </a:ext>
            </a:extLst>
          </p:cNvPr>
          <p:cNvSpPr>
            <a:spLocks noGrp="1"/>
          </p:cNvSpPr>
          <p:nvPr>
            <p:ph type="title"/>
          </p:nvPr>
        </p:nvSpPr>
        <p:spPr/>
        <p:txBody>
          <a:bodyPr/>
          <a:lstStyle/>
          <a:p>
            <a:r>
              <a:rPr lang="en-US" dirty="0"/>
              <a:t>Action Items: Day 3 continued</a:t>
            </a:r>
          </a:p>
        </p:txBody>
      </p:sp>
    </p:spTree>
    <p:extLst>
      <p:ext uri="{BB962C8B-B14F-4D97-AF65-F5344CB8AC3E}">
        <p14:creationId xmlns:p14="http://schemas.microsoft.com/office/powerpoint/2010/main" val="2753009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1B60A4A-7AFC-E9CB-8D70-218671054444}"/>
              </a:ext>
            </a:extLst>
          </p:cNvPr>
          <p:cNvSpPr>
            <a:spLocks noGrp="1"/>
          </p:cNvSpPr>
          <p:nvPr>
            <p:ph type="body" idx="1"/>
          </p:nvPr>
        </p:nvSpPr>
        <p:spPr>
          <a:xfrm>
            <a:off x="324233" y="1070264"/>
            <a:ext cx="11495400" cy="5527963"/>
          </a:xfrm>
        </p:spPr>
        <p:txBody>
          <a:bodyPr/>
          <a:lstStyle/>
          <a:p>
            <a:pPr marL="0" marR="0">
              <a:spcBef>
                <a:spcPts val="600"/>
              </a:spcBef>
              <a:spcAft>
                <a:spcPts val="0"/>
              </a:spcAft>
              <a:tabLst>
                <a:tab pos="457200" algn="l"/>
                <a:tab pos="685800" algn="l"/>
                <a:tab pos="4114800" algn="l"/>
                <a:tab pos="4572000" algn="l"/>
              </a:tabLst>
            </a:pPr>
            <a:r>
              <a:rPr lang="en-US" sz="2000" b="1" dirty="0">
                <a:effectLst/>
                <a:latin typeface="Times New Roman" panose="02020603050405020304" pitchFamily="18" charset="0"/>
                <a:ea typeface="MS Mincho" panose="02020609040205080304" pitchFamily="49" charset="-128"/>
              </a:rPr>
              <a:t>Logistics: </a:t>
            </a:r>
            <a:r>
              <a:rPr lang="en-US" sz="2000" dirty="0">
                <a:effectLst/>
                <a:latin typeface="Times New Roman" panose="02020603050405020304" pitchFamily="18" charset="0"/>
                <a:ea typeface="MS Mincho" panose="02020609040205080304" pitchFamily="49" charset="-128"/>
              </a:rPr>
              <a:t>A tremendous thank you to CONAE! The facilities were great, as were the audio/visual, the breaks and hosted events, and the transportation to and from the venue.  The agency tour was superb, and very interesting. The meeting was a great opportunity for CONAE to show their activities and facilities, and to exchange information.</a:t>
            </a:r>
          </a:p>
          <a:p>
            <a:pPr marL="0" marR="0">
              <a:spcBef>
                <a:spcPts val="600"/>
              </a:spcBef>
              <a:spcAft>
                <a:spcPts val="0"/>
              </a:spcAft>
              <a:tabLst>
                <a:tab pos="457200" algn="l"/>
                <a:tab pos="685800" algn="l"/>
                <a:tab pos="4114800" algn="l"/>
                <a:tab pos="4572000" algn="l"/>
              </a:tabLst>
            </a:pPr>
            <a:r>
              <a:rPr lang="en-US" sz="2000" b="1" dirty="0">
                <a:effectLst/>
                <a:latin typeface="Times New Roman" panose="02020603050405020304" pitchFamily="18" charset="0"/>
                <a:ea typeface="MS Mincho" panose="02020609040205080304" pitchFamily="49" charset="-128"/>
              </a:rPr>
              <a:t>Joint session: </a:t>
            </a:r>
            <a:r>
              <a:rPr lang="en-US" sz="2000" dirty="0">
                <a:effectLst/>
                <a:latin typeface="Times New Roman" panose="02020603050405020304" pitchFamily="18" charset="0"/>
                <a:ea typeface="MS Mincho" panose="02020609040205080304" pitchFamily="49" charset="-128"/>
              </a:rPr>
              <a:t>The joint session was interesting and well planned, and the resulting cross collaboration is very valuable.  </a:t>
            </a:r>
          </a:p>
          <a:p>
            <a:pPr marL="0" marR="0">
              <a:spcBef>
                <a:spcPts val="600"/>
              </a:spcBef>
              <a:spcAft>
                <a:spcPts val="0"/>
              </a:spcAft>
              <a:tabLst>
                <a:tab pos="457200" algn="l"/>
                <a:tab pos="685800" algn="l"/>
                <a:tab pos="4114800" algn="l"/>
                <a:tab pos="4572000" algn="l"/>
              </a:tabLst>
            </a:pPr>
            <a:r>
              <a:rPr lang="en-US" sz="2000" b="1" dirty="0">
                <a:effectLst/>
                <a:latin typeface="Times New Roman" panose="02020603050405020304" pitchFamily="18" charset="0"/>
                <a:ea typeface="MS Mincho" panose="02020609040205080304" pitchFamily="49" charset="-128"/>
              </a:rPr>
              <a:t>Content: </a:t>
            </a:r>
            <a:r>
              <a:rPr lang="en-US" sz="2000" dirty="0">
                <a:effectLst/>
                <a:latin typeface="Times New Roman" panose="02020603050405020304" pitchFamily="18" charset="0"/>
                <a:ea typeface="MS Mincho" panose="02020609040205080304" pitchFamily="49" charset="-128"/>
              </a:rPr>
              <a:t>It was obvious that the agenda contained expanded time for discussion, leading to good planning for the coming year. The results can be seen already in the actions and future planning.</a:t>
            </a:r>
          </a:p>
          <a:p>
            <a:pPr marL="0" marR="0">
              <a:spcBef>
                <a:spcPts val="600"/>
              </a:spcBef>
              <a:spcAft>
                <a:spcPts val="0"/>
              </a:spcAft>
              <a:tabLst>
                <a:tab pos="457200" algn="l"/>
                <a:tab pos="685800" algn="l"/>
                <a:tab pos="4114800" algn="l"/>
                <a:tab pos="4572000" algn="l"/>
              </a:tabLst>
            </a:pPr>
            <a:r>
              <a:rPr lang="en-US" sz="2000" b="1" dirty="0">
                <a:effectLst/>
                <a:latin typeface="Times New Roman" panose="02020603050405020304" pitchFamily="18" charset="0"/>
                <a:ea typeface="MS Mincho" panose="02020609040205080304" pitchFamily="49" charset="-128"/>
              </a:rPr>
              <a:t>In-person participation: </a:t>
            </a:r>
            <a:r>
              <a:rPr lang="en-US" sz="2000" dirty="0">
                <a:effectLst/>
                <a:latin typeface="Times New Roman" panose="02020603050405020304" pitchFamily="18" charset="0"/>
                <a:ea typeface="MS Mincho" panose="02020609040205080304" pitchFamily="49" charset="-128"/>
              </a:rPr>
              <a:t>The meeting provided some with opportunity for reflection based on what was learned. Side conversations were helpful, allowing participants to see where their work is going, and to identify collaborations and sharing of resources.  One participant felt that by having presentation each day, it was easier to remain engaged. Others were pleased to have the opportunity to establish old and new friendships and collaborations. </a:t>
            </a:r>
          </a:p>
          <a:p>
            <a:pPr marL="0" marR="0">
              <a:spcBef>
                <a:spcPts val="600"/>
              </a:spcBef>
              <a:spcAft>
                <a:spcPts val="0"/>
              </a:spcAft>
              <a:tabLst>
                <a:tab pos="457200" algn="l"/>
                <a:tab pos="685800" algn="l"/>
                <a:tab pos="4114800" algn="l"/>
                <a:tab pos="4572000" algn="l"/>
              </a:tabLst>
            </a:pPr>
            <a:r>
              <a:rPr lang="en-US" sz="2000" b="1" dirty="0">
                <a:effectLst/>
                <a:latin typeface="Times New Roman" panose="02020603050405020304" pitchFamily="18" charset="0"/>
                <a:ea typeface="MS Mincho" panose="02020609040205080304" pitchFamily="49" charset="-128"/>
              </a:rPr>
              <a:t>Remote participation: </a:t>
            </a:r>
            <a:r>
              <a:rPr lang="en-US" sz="2000" dirty="0">
                <a:effectLst/>
                <a:latin typeface="Times New Roman" panose="02020603050405020304" pitchFamily="18" charset="0"/>
                <a:ea typeface="MS Mincho" panose="02020609040205080304" pitchFamily="49" charset="-128"/>
              </a:rPr>
              <a:t>Great job in accommodating remote participants. The remote participants remained engaged throughout, which is hard to do for three days. Their dedication made it feel that they were truly part of the meeting. </a:t>
            </a:r>
          </a:p>
          <a:p>
            <a:pPr marL="0" marR="0">
              <a:spcBef>
                <a:spcPts val="600"/>
              </a:spcBef>
              <a:spcAft>
                <a:spcPts val="0"/>
              </a:spcAft>
              <a:tabLst>
                <a:tab pos="457200" algn="l"/>
                <a:tab pos="685800" algn="l"/>
                <a:tab pos="4114800" algn="l"/>
                <a:tab pos="4572000" algn="l"/>
              </a:tabLst>
            </a:pPr>
            <a:r>
              <a:rPr lang="en-US" sz="2000" b="1" dirty="0">
                <a:effectLst/>
                <a:latin typeface="Times New Roman" panose="02020603050405020304" pitchFamily="18" charset="0"/>
                <a:ea typeface="MS Mincho" panose="02020609040205080304" pitchFamily="49" charset="-128"/>
              </a:rPr>
              <a:t>Objectives met: </a:t>
            </a:r>
            <a:r>
              <a:rPr lang="en-US" sz="2000" dirty="0">
                <a:effectLst/>
                <a:latin typeface="Times New Roman" panose="02020603050405020304" pitchFamily="18" charset="0"/>
                <a:ea typeface="MS Mincho" panose="02020609040205080304" pitchFamily="49" charset="-128"/>
              </a:rPr>
              <a:t>More discussion time and improved communication to CEOS of WGISS technical expertise.</a:t>
            </a:r>
          </a:p>
          <a:p>
            <a:pPr lvl="1"/>
            <a:endParaRPr lang="en-US" sz="2000" dirty="0"/>
          </a:p>
          <a:p>
            <a:endParaRPr lang="en-US" sz="2000" dirty="0"/>
          </a:p>
        </p:txBody>
      </p:sp>
      <p:sp>
        <p:nvSpPr>
          <p:cNvPr id="3" name="Title 2">
            <a:extLst>
              <a:ext uri="{FF2B5EF4-FFF2-40B4-BE49-F238E27FC236}">
                <a16:creationId xmlns:a16="http://schemas.microsoft.com/office/drawing/2014/main" id="{47E2642E-BA95-3DBE-E7FD-BAA49FF065AE}"/>
              </a:ext>
            </a:extLst>
          </p:cNvPr>
          <p:cNvSpPr>
            <a:spLocks noGrp="1"/>
          </p:cNvSpPr>
          <p:nvPr>
            <p:ph type="title"/>
          </p:nvPr>
        </p:nvSpPr>
        <p:spPr/>
        <p:txBody>
          <a:bodyPr/>
          <a:lstStyle/>
          <a:p>
            <a:r>
              <a:rPr lang="en-US" sz="4000" dirty="0"/>
              <a:t>Lessons Learned: Positive Feedback</a:t>
            </a:r>
          </a:p>
        </p:txBody>
      </p:sp>
    </p:spTree>
    <p:extLst>
      <p:ext uri="{BB962C8B-B14F-4D97-AF65-F5344CB8AC3E}">
        <p14:creationId xmlns:p14="http://schemas.microsoft.com/office/powerpoint/2010/main" val="1099295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1B60A4A-7AFC-E9CB-8D70-218671054444}"/>
              </a:ext>
            </a:extLst>
          </p:cNvPr>
          <p:cNvSpPr>
            <a:spLocks noGrp="1"/>
          </p:cNvSpPr>
          <p:nvPr>
            <p:ph type="body" idx="1"/>
          </p:nvPr>
        </p:nvSpPr>
        <p:spPr>
          <a:xfrm>
            <a:off x="324233" y="1274165"/>
            <a:ext cx="11495400" cy="4947240"/>
          </a:xfrm>
        </p:spPr>
        <p:txBody>
          <a:bodyPr/>
          <a:lstStyle/>
          <a:p>
            <a:pPr marL="0" marR="0">
              <a:spcBef>
                <a:spcPts val="600"/>
              </a:spcBef>
              <a:spcAft>
                <a:spcPts val="0"/>
              </a:spcAft>
              <a:tabLst>
                <a:tab pos="457200" algn="l"/>
                <a:tab pos="685800" algn="l"/>
                <a:tab pos="4114800" algn="l"/>
                <a:tab pos="4572000" algn="l"/>
              </a:tabLst>
            </a:pPr>
            <a:r>
              <a:rPr lang="en-US" dirty="0">
                <a:effectLst/>
                <a:latin typeface="Times New Roman" panose="02020603050405020304" pitchFamily="18" charset="0"/>
                <a:ea typeface="MS Mincho" panose="02020609040205080304" pitchFamily="49" charset="-128"/>
              </a:rPr>
              <a:t>Audio: Try to solve the technical challenges of the hybrid meeting by exploring audio devices, closed captioning, and taking personal responsibility for being heard and understood.</a:t>
            </a:r>
          </a:p>
          <a:p>
            <a:pPr marL="0" marR="0">
              <a:spcBef>
                <a:spcPts val="600"/>
              </a:spcBef>
              <a:spcAft>
                <a:spcPts val="0"/>
              </a:spcAft>
              <a:tabLst>
                <a:tab pos="457200" algn="l"/>
                <a:tab pos="685800" algn="l"/>
                <a:tab pos="4114800" algn="l"/>
                <a:tab pos="4572000" algn="l"/>
              </a:tabLst>
            </a:pPr>
            <a:r>
              <a:rPr lang="en-US" dirty="0">
                <a:effectLst/>
                <a:latin typeface="Times New Roman" panose="02020603050405020304" pitchFamily="18" charset="0"/>
                <a:ea typeface="MS Mincho" panose="02020609040205080304" pitchFamily="49" charset="-128"/>
              </a:rPr>
              <a:t>Meeting scheduling: Consider having one in person meeting per year, and one or more remote meetings. Consider meeting in person every nine months</a:t>
            </a:r>
          </a:p>
          <a:p>
            <a:pPr marL="0" marR="0">
              <a:spcBef>
                <a:spcPts val="600"/>
              </a:spcBef>
              <a:spcAft>
                <a:spcPts val="0"/>
              </a:spcAft>
              <a:tabLst>
                <a:tab pos="457200" algn="l"/>
                <a:tab pos="685800" algn="l"/>
                <a:tab pos="4114800" algn="l"/>
                <a:tab pos="4572000" algn="l"/>
              </a:tabLst>
            </a:pPr>
            <a:r>
              <a:rPr lang="en-US" dirty="0">
                <a:effectLst/>
                <a:latin typeface="Times New Roman" panose="02020603050405020304" pitchFamily="18" charset="0"/>
                <a:ea typeface="MS Mincho" panose="02020609040205080304" pitchFamily="49" charset="-128"/>
              </a:rPr>
              <a:t>Content: </a:t>
            </a:r>
          </a:p>
          <a:p>
            <a:pPr marL="800100" lvl="1" indent="-342900">
              <a:spcBef>
                <a:spcPts val="600"/>
              </a:spcBef>
              <a:buFont typeface="Symbol" panose="05050102010706020507" pitchFamily="18" charset="2"/>
              <a:buChar char=""/>
              <a:tabLst>
                <a:tab pos="457200" algn="l"/>
                <a:tab pos="685800" algn="l"/>
                <a:tab pos="4114800" algn="l"/>
                <a:tab pos="4572000" algn="l"/>
              </a:tabLst>
            </a:pPr>
            <a:r>
              <a:rPr lang="en-US" sz="2800" dirty="0">
                <a:effectLst/>
                <a:latin typeface="Times New Roman" panose="02020603050405020304" pitchFamily="18" charset="0"/>
                <a:ea typeface="MS Mincho" panose="02020609040205080304" pitchFamily="49" charset="-128"/>
                <a:cs typeface="Angsana New" panose="02020603050405020304" pitchFamily="18" charset="-34"/>
              </a:rPr>
              <a:t>Reinstitute the session on announcing newly released datasets and products. </a:t>
            </a:r>
          </a:p>
          <a:p>
            <a:pPr marL="800100" lvl="1" indent="-342900">
              <a:spcBef>
                <a:spcPts val="0"/>
              </a:spcBef>
              <a:buFont typeface="Symbol" panose="05050102010706020507" pitchFamily="18" charset="2"/>
              <a:buChar char=""/>
              <a:tabLst>
                <a:tab pos="457200" algn="l"/>
                <a:tab pos="685800" algn="l"/>
                <a:tab pos="4114800" algn="l"/>
                <a:tab pos="4572000" algn="l"/>
              </a:tabLst>
            </a:pPr>
            <a:r>
              <a:rPr lang="en-US" sz="2800" dirty="0">
                <a:effectLst/>
                <a:latin typeface="Times New Roman" panose="02020603050405020304" pitchFamily="18" charset="0"/>
                <a:ea typeface="MS Mincho" panose="02020609040205080304" pitchFamily="49" charset="-128"/>
                <a:cs typeface="Angsana New" panose="02020603050405020304" pitchFamily="18" charset="-34"/>
              </a:rPr>
              <a:t>In the technology session have a presentation and discussion about the technologies coming up and those that are obsolete. </a:t>
            </a:r>
          </a:p>
          <a:p>
            <a:pPr marL="800100" lvl="1" indent="-342900">
              <a:spcBef>
                <a:spcPts val="0"/>
              </a:spcBef>
              <a:buFont typeface="Symbol" panose="05050102010706020507" pitchFamily="18" charset="2"/>
              <a:buChar char=""/>
              <a:tabLst>
                <a:tab pos="457200" algn="l"/>
                <a:tab pos="685800" algn="l"/>
                <a:tab pos="4114800" algn="l"/>
                <a:tab pos="4572000" algn="l"/>
              </a:tabLst>
            </a:pPr>
            <a:r>
              <a:rPr lang="en-US" sz="2800" dirty="0">
                <a:effectLst/>
                <a:latin typeface="Times New Roman" panose="02020603050405020304" pitchFamily="18" charset="0"/>
                <a:ea typeface="MS Mincho" panose="02020609040205080304" pitchFamily="49" charset="-128"/>
                <a:cs typeface="Angsana New" panose="02020603050405020304" pitchFamily="18" charset="-34"/>
              </a:rPr>
              <a:t>During each session, focus and go in depth on specific topics, and avoid presentations less than 10 minutes, or cutting presentations short.</a:t>
            </a:r>
            <a:endParaRPr lang="en-US" sz="2800" dirty="0"/>
          </a:p>
          <a:p>
            <a:endParaRPr lang="en-US" dirty="0"/>
          </a:p>
        </p:txBody>
      </p:sp>
      <p:sp>
        <p:nvSpPr>
          <p:cNvPr id="3" name="Title 2">
            <a:extLst>
              <a:ext uri="{FF2B5EF4-FFF2-40B4-BE49-F238E27FC236}">
                <a16:creationId xmlns:a16="http://schemas.microsoft.com/office/drawing/2014/main" id="{47E2642E-BA95-3DBE-E7FD-BAA49FF065AE}"/>
              </a:ext>
            </a:extLst>
          </p:cNvPr>
          <p:cNvSpPr>
            <a:spLocks noGrp="1"/>
          </p:cNvSpPr>
          <p:nvPr>
            <p:ph type="title"/>
          </p:nvPr>
        </p:nvSpPr>
        <p:spPr/>
        <p:txBody>
          <a:bodyPr/>
          <a:lstStyle/>
          <a:p>
            <a:r>
              <a:rPr lang="en-US" sz="3600" dirty="0"/>
              <a:t>Lessons Learned: Areas for Improvement</a:t>
            </a:r>
          </a:p>
        </p:txBody>
      </p:sp>
    </p:spTree>
    <p:extLst>
      <p:ext uri="{BB962C8B-B14F-4D97-AF65-F5344CB8AC3E}">
        <p14:creationId xmlns:p14="http://schemas.microsoft.com/office/powerpoint/2010/main" val="2654298979"/>
      </p:ext>
    </p:extLst>
  </p:cSld>
  <p:clrMapOvr>
    <a:masterClrMapping/>
  </p:clrMapOvr>
</p:sld>
</file>

<file path=ppt/theme/theme1.xml><?xml version="1.0" encoding="utf-8"?>
<a:theme xmlns:a="http://schemas.openxmlformats.org/drawingml/2006/main" name="ceos">
  <a:themeElements>
    <a:clrScheme name="Custom 2">
      <a:dk1>
        <a:srgbClr val="000000"/>
      </a:dk1>
      <a:lt1>
        <a:srgbClr val="FFFFFF"/>
      </a:lt1>
      <a:dk2>
        <a:srgbClr val="44546A"/>
      </a:dk2>
      <a:lt2>
        <a:srgbClr val="E7E6E6"/>
      </a:lt2>
      <a:accent1>
        <a:srgbClr val="33445F"/>
      </a:accent1>
      <a:accent2>
        <a:srgbClr val="A3CB34"/>
      </a:accent2>
      <a:accent3>
        <a:srgbClr val="C1666B"/>
      </a:accent3>
      <a:accent4>
        <a:srgbClr val="DDDDDD"/>
      </a:accent4>
      <a:accent5>
        <a:srgbClr val="7BC0D7"/>
      </a:accent5>
      <a:accent6>
        <a:srgbClr val="D1462F"/>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u">
  <a:themeElements>
    <a:clrScheme name="cnes2">
      <a:dk1>
        <a:srgbClr val="000000"/>
      </a:dk1>
      <a:lt1>
        <a:sysClr val="window" lastClr="FFFFFF"/>
      </a:lt1>
      <a:dk2>
        <a:srgbClr val="020251"/>
      </a:dk2>
      <a:lt2>
        <a:srgbClr val="646464"/>
      </a:lt2>
      <a:accent1>
        <a:srgbClr val="005191"/>
      </a:accent1>
      <a:accent2>
        <a:srgbClr val="44C39D"/>
      </a:accent2>
      <a:accent3>
        <a:srgbClr val="FF4A54"/>
      </a:accent3>
      <a:accent4>
        <a:srgbClr val="7FEDB3"/>
      </a:accent4>
      <a:accent5>
        <a:srgbClr val="68DFE3"/>
      </a:accent5>
      <a:accent6>
        <a:srgbClr val="FBDD62"/>
      </a:accent6>
      <a:hlink>
        <a:srgbClr val="9AA0FF"/>
      </a:hlink>
      <a:folHlink>
        <a:srgbClr val="FEAC5B"/>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1" id="{571F2BC4-8D3E-5C4C-845D-4DFE67C98FA3}" vid="{21AF1618-B8C5-D24B-8EBE-8CFCC0759F93}"/>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2811</TotalTime>
  <Words>926</Words>
  <Application>Microsoft Office PowerPoint</Application>
  <PresentationFormat>Widescreen</PresentationFormat>
  <Paragraphs>46</Paragraphs>
  <Slides>7</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7</vt:i4>
      </vt:variant>
    </vt:vector>
  </HeadingPairs>
  <TitlesOfParts>
    <vt:vector size="16" baseType="lpstr">
      <vt:lpstr>Arial</vt:lpstr>
      <vt:lpstr>Arial Black</vt:lpstr>
      <vt:lpstr>Courier New</vt:lpstr>
      <vt:lpstr>Noto Sans Symbols</vt:lpstr>
      <vt:lpstr>Symbol</vt:lpstr>
      <vt:lpstr>Times New Roman</vt:lpstr>
      <vt:lpstr>Wingdings</vt:lpstr>
      <vt:lpstr>ceos</vt:lpstr>
      <vt:lpstr>Contenu</vt:lpstr>
      <vt:lpstr>WGISS-55 Meeting Summary:  Actions and Feedback</vt:lpstr>
      <vt:lpstr>Action Items: Day 1</vt:lpstr>
      <vt:lpstr>Action Items: Day 2</vt:lpstr>
      <vt:lpstr>Action Items: Day 3</vt:lpstr>
      <vt:lpstr>Action Items: Day 3 continued</vt:lpstr>
      <vt:lpstr>Lessons Learned: Positive Feedback</vt:lpstr>
      <vt:lpstr>Lessons Learned: Areas for Improvement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WGISS-54 Presentation Template and Guidance</dc:title>
  <dc:creator>Michelle Piepgrass</dc:creator>
  <cp:lastModifiedBy>Michelle Piepgrass</cp:lastModifiedBy>
  <cp:revision>30</cp:revision>
  <dcterms:modified xsi:type="dcterms:W3CDTF">2023-04-22T19:55:12Z</dcterms:modified>
</cp:coreProperties>
</file>