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5"/>
    <p:sldMasterId id="2147483723" r:id="rId6"/>
    <p:sldMasterId id="2147483648" r:id="rId7"/>
    <p:sldMasterId id="2147483769" r:id="rId8"/>
  </p:sldMasterIdLst>
  <p:notesMasterIdLst>
    <p:notesMasterId r:id="rId18"/>
  </p:notesMasterIdLst>
  <p:handoutMasterIdLst>
    <p:handoutMasterId r:id="rId19"/>
  </p:handoutMasterIdLst>
  <p:sldIdLst>
    <p:sldId id="316" r:id="rId9"/>
    <p:sldId id="1185" r:id="rId10"/>
    <p:sldId id="1198" r:id="rId11"/>
    <p:sldId id="1200" r:id="rId12"/>
    <p:sldId id="979" r:id="rId13"/>
    <p:sldId id="277" r:id="rId14"/>
    <p:sldId id="1014" r:id="rId15"/>
    <p:sldId id="1201" r:id="rId16"/>
    <p:sldId id="923" r:id="rId17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cock, Robert (Mineral Resources, Black Mountain)" initials="WR(RBM" lastIdx="1" clrIdx="0">
    <p:extLst>
      <p:ext uri="{19B8F6BF-5375-455C-9EA6-DF929625EA0E}">
        <p15:presenceInfo xmlns:p15="http://schemas.microsoft.com/office/powerpoint/2012/main" userId="Woodcock, Robert (Mineral Resources, Black Mountai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DC"/>
    <a:srgbClr val="FFFFFF"/>
    <a:srgbClr val="001D34"/>
    <a:srgbClr val="ECF1FD"/>
    <a:srgbClr val="000000"/>
    <a:srgbClr val="00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A3B3D5-A26A-8073-D37F-F86F4CF8CB43}" v="2870" dt="2022-07-26T00:08:30.389"/>
    <p1510:client id="{1D649ADC-FF67-4084-F9E3-E3E2D4ECCDD4}" v="586" dt="2022-07-25T04:11:22.984"/>
    <p1510:client id="{1DD262AE-3162-933B-7504-7C3270478BD6}" v="128" dt="2022-07-26T02:54:32.236"/>
    <p1510:client id="{2FF5872D-47B1-F010-DFAD-F196184CC474}" v="1162" dt="2022-07-25T00:47:17.637"/>
    <p1510:client id="{3E0B5E12-5D11-9512-9548-779343C34A2C}" v="420" dt="2022-07-25T22:28:14.815"/>
    <p1510:client id="{444B4A90-DFF1-0103-0439-F38F62222841}" v="901" dt="2022-07-26T00:44:25.286"/>
    <p1510:client id="{53E1FAFB-9E04-FDCD-8F3A-1793F383F567}" v="16" dt="2022-08-29T01:47:21.433"/>
    <p1510:client id="{5C3675FF-2618-45F5-A389-CA5F68E442E4}" v="367" dt="2022-07-21T04:33:02.525"/>
    <p1510:client id="{77A8A159-8711-4428-FEE9-8A5EBD9AF25A}" v="4" dt="2022-07-25T00:49:55.846"/>
    <p1510:client id="{BBC3B9EE-0059-0B49-AB31-2E09746B885E}" v="1561" dt="2022-09-01T04:43:52.078"/>
    <p1510:client id="{DDD0E5EF-97CA-9943-927B-C1067C1B3BBA}" v="122" dt="2022-09-01T04:58:33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2" autoAdjust="0"/>
    <p:restoredTop sz="59334" autoAdjust="0"/>
  </p:normalViewPr>
  <p:slideViewPr>
    <p:cSldViewPr showGuides="1">
      <p:cViewPr varScale="1">
        <p:scale>
          <a:sx n="91" d="100"/>
          <a:sy n="91" d="100"/>
        </p:scale>
        <p:origin x="1488" y="176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get, Matt (L&amp;W, Black Mountain)" userId="S::pag064@csiro.au::4c76c47a-faed-485c-909e-210d062237e8" providerId="AD" clId="Web-{DDD0E5EF-97CA-9943-927B-C1067C1B3BBA}"/>
    <pc:docChg chg="modSld">
      <pc:chgData name="Paget, Matt (L&amp;W, Black Mountain)" userId="S::pag064@csiro.au::4c76c47a-faed-485c-909e-210d062237e8" providerId="AD" clId="Web-{DDD0E5EF-97CA-9943-927B-C1067C1B3BBA}" dt="2022-09-01T04:58:33.873" v="72" actId="20577"/>
      <pc:docMkLst>
        <pc:docMk/>
      </pc:docMkLst>
      <pc:sldChg chg="modSp">
        <pc:chgData name="Paget, Matt (L&amp;W, Black Mountain)" userId="S::pag064@csiro.au::4c76c47a-faed-485c-909e-210d062237e8" providerId="AD" clId="Web-{DDD0E5EF-97CA-9943-927B-C1067C1B3BBA}" dt="2022-09-01T04:58:33.873" v="72" actId="20577"/>
        <pc:sldMkLst>
          <pc:docMk/>
          <pc:sldMk cId="480243042" sldId="1168"/>
        </pc:sldMkLst>
        <pc:spChg chg="mod">
          <ac:chgData name="Paget, Matt (L&amp;W, Black Mountain)" userId="S::pag064@csiro.au::4c76c47a-faed-485c-909e-210d062237e8" providerId="AD" clId="Web-{DDD0E5EF-97CA-9943-927B-C1067C1B3BBA}" dt="2022-09-01T04:44:44.351" v="1" actId="1076"/>
          <ac:spMkLst>
            <pc:docMk/>
            <pc:sldMk cId="480243042" sldId="1168"/>
            <ac:spMk id="2" creationId="{10E1FA61-7B99-0961-ED6F-26CF80A846B6}"/>
          </ac:spMkLst>
        </pc:spChg>
        <pc:spChg chg="mod">
          <ac:chgData name="Paget, Matt (L&amp;W, Black Mountain)" userId="S::pag064@csiro.au::4c76c47a-faed-485c-909e-210d062237e8" providerId="AD" clId="Web-{DDD0E5EF-97CA-9943-927B-C1067C1B3BBA}" dt="2022-09-01T04:57:16.387" v="36" actId="20577"/>
          <ac:spMkLst>
            <pc:docMk/>
            <pc:sldMk cId="480243042" sldId="1168"/>
            <ac:spMk id="6" creationId="{9A37A386-542D-998D-80BB-62EE67C8B8FF}"/>
          </ac:spMkLst>
        </pc:spChg>
        <pc:spChg chg="mod">
          <ac:chgData name="Paget, Matt (L&amp;W, Black Mountain)" userId="S::pag064@csiro.au::4c76c47a-faed-485c-909e-210d062237e8" providerId="AD" clId="Web-{DDD0E5EF-97CA-9943-927B-C1067C1B3BBA}" dt="2022-09-01T04:58:33.873" v="72" actId="20577"/>
          <ac:spMkLst>
            <pc:docMk/>
            <pc:sldMk cId="480243042" sldId="1168"/>
            <ac:spMk id="7" creationId="{FAF2BF71-07DD-EBAB-CD95-FB12F49D7882}"/>
          </ac:spMkLst>
        </pc:spChg>
      </pc:sldChg>
      <pc:sldChg chg="modSp">
        <pc:chgData name="Paget, Matt (L&amp;W, Black Mountain)" userId="S::pag064@csiro.au::4c76c47a-faed-485c-909e-210d062237e8" providerId="AD" clId="Web-{DDD0E5EF-97CA-9943-927B-C1067C1B3BBA}" dt="2022-09-01T04:47:05.370" v="34" actId="20577"/>
        <pc:sldMkLst>
          <pc:docMk/>
          <pc:sldMk cId="1991201958" sldId="1175"/>
        </pc:sldMkLst>
        <pc:spChg chg="mod">
          <ac:chgData name="Paget, Matt (L&amp;W, Black Mountain)" userId="S::pag064@csiro.au::4c76c47a-faed-485c-909e-210d062237e8" providerId="AD" clId="Web-{DDD0E5EF-97CA-9943-927B-C1067C1B3BBA}" dt="2022-09-01T04:47:05.370" v="34" actId="20577"/>
          <ac:spMkLst>
            <pc:docMk/>
            <pc:sldMk cId="1991201958" sldId="1175"/>
            <ac:spMk id="2" creationId="{10BD12C9-E4BC-601E-D9D9-C5D771772CDC}"/>
          </ac:spMkLst>
        </pc:spChg>
      </pc:sldChg>
    </pc:docChg>
  </pc:docChgLst>
  <pc:docChgLst>
    <pc:chgData name="Paget, Matt (L&amp;W, Black Mountain)" userId="S::matt.paget_csiro.au#ext#@crcsianz.onmicrosoft.com::0bf3d03c-2881-4fdb-946f-6b7833394ef6" providerId="AD" clId="Web-{1DD262AE-3162-933B-7504-7C3270478BD6}"/>
    <pc:docChg chg="modSld">
      <pc:chgData name="Paget, Matt (L&amp;W, Black Mountain)" userId="S::matt.paget_csiro.au#ext#@crcsianz.onmicrosoft.com::0bf3d03c-2881-4fdb-946f-6b7833394ef6" providerId="AD" clId="Web-{1DD262AE-3162-933B-7504-7C3270478BD6}" dt="2022-07-26T02:54:25.642" v="133"/>
      <pc:docMkLst>
        <pc:docMk/>
      </pc:docMkLst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1:59:41.330" v="7"/>
        <pc:sldMkLst>
          <pc:docMk/>
          <pc:sldMk cId="3927998415" sldId="316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1:59:46.237" v="8"/>
        <pc:sldMkLst>
          <pc:docMk/>
          <pc:sldMk cId="480243042" sldId="1168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2:00:01.331" v="11"/>
        <pc:sldMkLst>
          <pc:docMk/>
          <pc:sldMk cId="2466228394" sldId="1170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2:00:08.362" v="14"/>
        <pc:sldMkLst>
          <pc:docMk/>
          <pc:sldMk cId="1689211125" sldId="1171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2:00:17.753" v="15"/>
        <pc:sldMkLst>
          <pc:docMk/>
          <pc:sldMk cId="1991201958" sldId="1175"/>
        </pc:sldMkLst>
      </pc:sldChg>
      <pc:sldChg chg="addSp delSp modSp modNotes">
        <pc:chgData name="Paget, Matt (L&amp;W, Black Mountain)" userId="S::matt.paget_csiro.au#ext#@crcsianz.onmicrosoft.com::0bf3d03c-2881-4fdb-946f-6b7833394ef6" providerId="AD" clId="Web-{1DD262AE-3162-933B-7504-7C3270478BD6}" dt="2022-07-26T02:54:25.642" v="133"/>
        <pc:sldMkLst>
          <pc:docMk/>
          <pc:sldMk cId="303385897" sldId="1176"/>
        </pc:sldMkLst>
        <pc:spChg chg="mod">
          <ac:chgData name="Paget, Matt (L&amp;W, Black Mountain)" userId="S::matt.paget_csiro.au#ext#@crcsianz.onmicrosoft.com::0bf3d03c-2881-4fdb-946f-6b7833394ef6" providerId="AD" clId="Web-{1DD262AE-3162-933B-7504-7C3270478BD6}" dt="2022-07-26T01:50:49.378" v="5" actId="1076"/>
          <ac:spMkLst>
            <pc:docMk/>
            <pc:sldMk cId="303385897" sldId="1176"/>
            <ac:spMk id="6" creationId="{EAA641F4-F8ED-852A-7935-6DC7EBA77E32}"/>
          </ac:spMkLst>
        </pc:spChg>
        <pc:graphicFrameChg chg="mod modGraphic">
          <ac:chgData name="Paget, Matt (L&amp;W, Black Mountain)" userId="S::matt.paget_csiro.au#ext#@crcsianz.onmicrosoft.com::0bf3d03c-2881-4fdb-946f-6b7833394ef6" providerId="AD" clId="Web-{1DD262AE-3162-933B-7504-7C3270478BD6}" dt="2022-07-26T02:54:25.642" v="133"/>
          <ac:graphicFrameMkLst>
            <pc:docMk/>
            <pc:sldMk cId="303385897" sldId="1176"/>
            <ac:graphicFrameMk id="9" creationId="{F419EC31-8002-F364-FCA6-8A0F9C1E418F}"/>
          </ac:graphicFrameMkLst>
        </pc:graphicFrameChg>
        <pc:picChg chg="add mod">
          <ac:chgData name="Paget, Matt (L&amp;W, Black Mountain)" userId="S::matt.paget_csiro.au#ext#@crcsianz.onmicrosoft.com::0bf3d03c-2881-4fdb-946f-6b7833394ef6" providerId="AD" clId="Web-{1DD262AE-3162-933B-7504-7C3270478BD6}" dt="2022-07-26T01:50:52.815" v="6" actId="1076"/>
          <ac:picMkLst>
            <pc:docMk/>
            <pc:sldMk cId="303385897" sldId="1176"/>
            <ac:picMk id="2" creationId="{2ECF683E-C433-2437-8922-1E31D75F33B6}"/>
          </ac:picMkLst>
        </pc:picChg>
        <pc:picChg chg="del">
          <ac:chgData name="Paget, Matt (L&amp;W, Black Mountain)" userId="S::matt.paget_csiro.au#ext#@crcsianz.onmicrosoft.com::0bf3d03c-2881-4fdb-946f-6b7833394ef6" providerId="AD" clId="Web-{1DD262AE-3162-933B-7504-7C3270478BD6}" dt="2022-07-26T01:50:25.315" v="0"/>
          <ac:picMkLst>
            <pc:docMk/>
            <pc:sldMk cId="303385897" sldId="1176"/>
            <ac:picMk id="7" creationId="{2298F498-3D62-EFE1-0211-D2797F0184DC}"/>
          </ac:picMkLst>
        </pc:picChg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1:59:58.175" v="10"/>
        <pc:sldMkLst>
          <pc:docMk/>
          <pc:sldMk cId="3518824206" sldId="1179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2:00:04.034" v="12"/>
        <pc:sldMkLst>
          <pc:docMk/>
          <pc:sldMk cId="152973498" sldId="1180"/>
        </pc:sldMkLst>
      </pc:sldChg>
      <pc:sldChg chg="modNotes">
        <pc:chgData name="Paget, Matt (L&amp;W, Black Mountain)" userId="S::matt.paget_csiro.au#ext#@crcsianz.onmicrosoft.com::0bf3d03c-2881-4fdb-946f-6b7833394ef6" providerId="AD" clId="Web-{1DD262AE-3162-933B-7504-7C3270478BD6}" dt="2022-07-26T02:00:06.191" v="13"/>
        <pc:sldMkLst>
          <pc:docMk/>
          <pc:sldMk cId="1656818878" sldId="1181"/>
        </pc:sldMkLst>
      </pc:sldChg>
    </pc:docChg>
  </pc:docChgLst>
  <pc:docChgLst>
    <pc:chgData name="Paget, Matt (L&amp;W, Black Mountain)" userId="S::pag064@csiro.au::4c76c47a-faed-485c-909e-210d062237e8" providerId="AD" clId="Web-{BBC3B9EE-0059-0B49-AB31-2E09746B885E}"/>
    <pc:docChg chg="addSld modSld sldOrd">
      <pc:chgData name="Paget, Matt (L&amp;W, Black Mountain)" userId="S::pag064@csiro.au::4c76c47a-faed-485c-909e-210d062237e8" providerId="AD" clId="Web-{BBC3B9EE-0059-0B49-AB31-2E09746B885E}" dt="2022-09-01T04:43:52.078" v="953" actId="14100"/>
      <pc:docMkLst>
        <pc:docMk/>
      </pc:docMkLst>
      <pc:sldChg chg="modSp">
        <pc:chgData name="Paget, Matt (L&amp;W, Black Mountain)" userId="S::pag064@csiro.au::4c76c47a-faed-485c-909e-210d062237e8" providerId="AD" clId="Web-{BBC3B9EE-0059-0B49-AB31-2E09746B885E}" dt="2022-09-01T04:02:13.690" v="234" actId="1076"/>
        <pc:sldMkLst>
          <pc:docMk/>
          <pc:sldMk cId="3849442055" sldId="302"/>
        </pc:sldMkLst>
        <pc:spChg chg="mod">
          <ac:chgData name="Paget, Matt (L&amp;W, Black Mountain)" userId="S::pag064@csiro.au::4c76c47a-faed-485c-909e-210d062237e8" providerId="AD" clId="Web-{BBC3B9EE-0059-0B49-AB31-2E09746B885E}" dt="2022-09-01T04:02:13.690" v="234" actId="1076"/>
          <ac:spMkLst>
            <pc:docMk/>
            <pc:sldMk cId="3849442055" sldId="302"/>
            <ac:spMk id="3" creationId="{6636A248-FC93-85F7-9484-219DDF9D7B0E}"/>
          </ac:spMkLst>
        </pc:spChg>
        <pc:graphicFrameChg chg="mod modGraphic">
          <ac:chgData name="Paget, Matt (L&amp;W, Black Mountain)" userId="S::pag064@csiro.au::4c76c47a-faed-485c-909e-210d062237e8" providerId="AD" clId="Web-{BBC3B9EE-0059-0B49-AB31-2E09746B885E}" dt="2022-09-01T04:01:24.280" v="196"/>
          <ac:graphicFrameMkLst>
            <pc:docMk/>
            <pc:sldMk cId="3849442055" sldId="302"/>
            <ac:graphicFrameMk id="4" creationId="{741020F1-7A8A-8420-2405-A6AE746B6493}"/>
          </ac:graphicFrameMkLst>
        </pc:graphicFrameChg>
      </pc:sldChg>
      <pc:sldChg chg="modSp">
        <pc:chgData name="Paget, Matt (L&amp;W, Black Mountain)" userId="S::pag064@csiro.au::4c76c47a-faed-485c-909e-210d062237e8" providerId="AD" clId="Web-{BBC3B9EE-0059-0B49-AB31-2E09746B885E}" dt="2022-09-01T03:53:06.171" v="23" actId="14100"/>
        <pc:sldMkLst>
          <pc:docMk/>
          <pc:sldMk cId="3927998415" sldId="316"/>
        </pc:sldMkLst>
        <pc:spChg chg="mod">
          <ac:chgData name="Paget, Matt (L&amp;W, Black Mountain)" userId="S::pag064@csiro.au::4c76c47a-faed-485c-909e-210d062237e8" providerId="AD" clId="Web-{BBC3B9EE-0059-0B49-AB31-2E09746B885E}" dt="2022-09-01T03:53:06.171" v="23" actId="14100"/>
          <ac:spMkLst>
            <pc:docMk/>
            <pc:sldMk cId="3927998415" sldId="316"/>
            <ac:spMk id="16" creationId="{00000000-0000-0000-0000-000000000000}"/>
          </ac:spMkLst>
        </pc:spChg>
      </pc:sldChg>
      <pc:sldChg chg="addSp modSp mod modShow">
        <pc:chgData name="Paget, Matt (L&amp;W, Black Mountain)" userId="S::pag064@csiro.au::4c76c47a-faed-485c-909e-210d062237e8" providerId="AD" clId="Web-{BBC3B9EE-0059-0B49-AB31-2E09746B885E}" dt="2022-09-01T04:35:28.156" v="781" actId="20577"/>
        <pc:sldMkLst>
          <pc:docMk/>
          <pc:sldMk cId="480243042" sldId="1168"/>
        </pc:sldMkLst>
        <pc:spChg chg="mod">
          <ac:chgData name="Paget, Matt (L&amp;W, Black Mountain)" userId="S::pag064@csiro.au::4c76c47a-faed-485c-909e-210d062237e8" providerId="AD" clId="Web-{BBC3B9EE-0059-0B49-AB31-2E09746B885E}" dt="2022-09-01T04:35:28.156" v="781" actId="20577"/>
          <ac:spMkLst>
            <pc:docMk/>
            <pc:sldMk cId="480243042" sldId="1168"/>
            <ac:spMk id="2" creationId="{10E1FA61-7B99-0961-ED6F-26CF80A846B6}"/>
          </ac:spMkLst>
        </pc:spChg>
        <pc:spChg chg="mod">
          <ac:chgData name="Paget, Matt (L&amp;W, Black Mountain)" userId="S::pag064@csiro.au::4c76c47a-faed-485c-909e-210d062237e8" providerId="AD" clId="Web-{BBC3B9EE-0059-0B49-AB31-2E09746B885E}" dt="2022-09-01T03:53:27.688" v="25" actId="20577"/>
          <ac:spMkLst>
            <pc:docMk/>
            <pc:sldMk cId="480243042" sldId="1168"/>
            <ac:spMk id="4" creationId="{00000000-0000-0000-0000-000000000000}"/>
          </ac:spMkLst>
        </pc:spChg>
        <pc:spChg chg="add mod">
          <ac:chgData name="Paget, Matt (L&amp;W, Black Mountain)" userId="S::pag064@csiro.au::4c76c47a-faed-485c-909e-210d062237e8" providerId="AD" clId="Web-{BBC3B9EE-0059-0B49-AB31-2E09746B885E}" dt="2022-09-01T04:35:13.296" v="777" actId="20577"/>
          <ac:spMkLst>
            <pc:docMk/>
            <pc:sldMk cId="480243042" sldId="1168"/>
            <ac:spMk id="6" creationId="{9A37A386-542D-998D-80BB-62EE67C8B8FF}"/>
          </ac:spMkLst>
        </pc:spChg>
        <pc:spChg chg="add mod">
          <ac:chgData name="Paget, Matt (L&amp;W, Black Mountain)" userId="S::pag064@csiro.au::4c76c47a-faed-485c-909e-210d062237e8" providerId="AD" clId="Web-{BBC3B9EE-0059-0B49-AB31-2E09746B885E}" dt="2022-09-01T04:34:46.155" v="771" actId="20577"/>
          <ac:spMkLst>
            <pc:docMk/>
            <pc:sldMk cId="480243042" sldId="1168"/>
            <ac:spMk id="7" creationId="{FAF2BF71-07DD-EBAB-CD95-FB12F49D7882}"/>
          </ac:spMkLst>
        </pc:spChg>
        <pc:picChg chg="mod">
          <ac:chgData name="Paget, Matt (L&amp;W, Black Mountain)" userId="S::pag064@csiro.au::4c76c47a-faed-485c-909e-210d062237e8" providerId="AD" clId="Web-{BBC3B9EE-0059-0B49-AB31-2E09746B885E}" dt="2022-09-01T04:35:14.718" v="778" actId="1076"/>
          <ac:picMkLst>
            <pc:docMk/>
            <pc:sldMk cId="480243042" sldId="1168"/>
            <ac:picMk id="3" creationId="{E12D89C9-F802-9343-48AC-454B1CE2E1C9}"/>
          </ac:picMkLst>
        </pc:picChg>
        <pc:picChg chg="mod">
          <ac:chgData name="Paget, Matt (L&amp;W, Black Mountain)" userId="S::pag064@csiro.au::4c76c47a-faed-485c-909e-210d062237e8" providerId="AD" clId="Web-{BBC3B9EE-0059-0B49-AB31-2E09746B885E}" dt="2022-09-01T04:34:52.608" v="774" actId="1076"/>
          <ac:picMkLst>
            <pc:docMk/>
            <pc:sldMk cId="480243042" sldId="1168"/>
            <ac:picMk id="5" creationId="{727C5BC8-4BEF-92DC-2B9D-9F0D41ECF226}"/>
          </ac:picMkLst>
        </pc:picChg>
      </pc:sldChg>
      <pc:sldChg chg="ord">
        <pc:chgData name="Paget, Matt (L&amp;W, Black Mountain)" userId="S::pag064@csiro.au::4c76c47a-faed-485c-909e-210d062237e8" providerId="AD" clId="Web-{BBC3B9EE-0059-0B49-AB31-2E09746B885E}" dt="2022-09-01T03:59:39.902" v="168"/>
        <pc:sldMkLst>
          <pc:docMk/>
          <pc:sldMk cId="1689211125" sldId="1171"/>
        </pc:sldMkLst>
      </pc:sldChg>
      <pc:sldChg chg="addSp delSp modSp">
        <pc:chgData name="Paget, Matt (L&amp;W, Black Mountain)" userId="S::pag064@csiro.au::4c76c47a-faed-485c-909e-210d062237e8" providerId="AD" clId="Web-{BBC3B9EE-0059-0B49-AB31-2E09746B885E}" dt="2022-09-01T04:43:52.078" v="953" actId="14100"/>
        <pc:sldMkLst>
          <pc:docMk/>
          <pc:sldMk cId="1991201958" sldId="1175"/>
        </pc:sldMkLst>
        <pc:spChg chg="add mod">
          <ac:chgData name="Paget, Matt (L&amp;W, Black Mountain)" userId="S::pag064@csiro.au::4c76c47a-faed-485c-909e-210d062237e8" providerId="AD" clId="Web-{BBC3B9EE-0059-0B49-AB31-2E09746B885E}" dt="2022-09-01T04:43:52.078" v="953" actId="14100"/>
          <ac:spMkLst>
            <pc:docMk/>
            <pc:sldMk cId="1991201958" sldId="1175"/>
            <ac:spMk id="2" creationId="{10BD12C9-E4BC-601E-D9D9-C5D771772CDC}"/>
          </ac:spMkLst>
        </pc:spChg>
        <pc:spChg chg="mod">
          <ac:chgData name="Paget, Matt (L&amp;W, Black Mountain)" userId="S::pag064@csiro.au::4c76c47a-faed-485c-909e-210d062237e8" providerId="AD" clId="Web-{BBC3B9EE-0059-0B49-AB31-2E09746B885E}" dt="2022-09-01T04:43:42.703" v="952" actId="1076"/>
          <ac:spMkLst>
            <pc:docMk/>
            <pc:sldMk cId="1991201958" sldId="1175"/>
            <ac:spMk id="7" creationId="{EBD1CC71-DFAE-662E-C9C0-2BD157B67D41}"/>
          </ac:spMkLst>
        </pc:spChg>
        <pc:spChg chg="del">
          <ac:chgData name="Paget, Matt (L&amp;W, Black Mountain)" userId="S::pag064@csiro.au::4c76c47a-faed-485c-909e-210d062237e8" providerId="AD" clId="Web-{BBC3B9EE-0059-0B49-AB31-2E09746B885E}" dt="2022-09-01T04:42:05.184" v="883"/>
          <ac:spMkLst>
            <pc:docMk/>
            <pc:sldMk cId="1991201958" sldId="1175"/>
            <ac:spMk id="10" creationId="{BC4892DE-8059-B0BD-368E-FF7653103364}"/>
          </ac:spMkLst>
        </pc:spChg>
        <pc:picChg chg="mod">
          <ac:chgData name="Paget, Matt (L&amp;W, Black Mountain)" userId="S::pag064@csiro.au::4c76c47a-faed-485c-909e-210d062237e8" providerId="AD" clId="Web-{BBC3B9EE-0059-0B49-AB31-2E09746B885E}" dt="2022-09-01T04:43:39.874" v="951" actId="14100"/>
          <ac:picMkLst>
            <pc:docMk/>
            <pc:sldMk cId="1991201958" sldId="1175"/>
            <ac:picMk id="6" creationId="{ABAEBE33-104E-E636-C268-32197981D953}"/>
          </ac:picMkLst>
        </pc:picChg>
        <pc:picChg chg="del mod">
          <ac:chgData name="Paget, Matt (L&amp;W, Black Mountain)" userId="S::pag064@csiro.au::4c76c47a-faed-485c-909e-210d062237e8" providerId="AD" clId="Web-{BBC3B9EE-0059-0B49-AB31-2E09746B885E}" dt="2022-09-01T04:42:05.200" v="884"/>
          <ac:picMkLst>
            <pc:docMk/>
            <pc:sldMk cId="1991201958" sldId="1175"/>
            <ac:picMk id="9" creationId="{20B2B7D2-E46D-F831-66FE-361210793117}"/>
          </ac:picMkLst>
        </pc:picChg>
      </pc:sldChg>
      <pc:sldChg chg="modSp ord">
        <pc:chgData name="Paget, Matt (L&amp;W, Black Mountain)" userId="S::pag064@csiro.au::4c76c47a-faed-485c-909e-210d062237e8" providerId="AD" clId="Web-{BBC3B9EE-0059-0B49-AB31-2E09746B885E}" dt="2022-09-01T03:56:29.693" v="131"/>
        <pc:sldMkLst>
          <pc:docMk/>
          <pc:sldMk cId="152973498" sldId="1180"/>
        </pc:sldMkLst>
        <pc:spChg chg="mod">
          <ac:chgData name="Paget, Matt (L&amp;W, Black Mountain)" userId="S::pag064@csiro.au::4c76c47a-faed-485c-909e-210d062237e8" providerId="AD" clId="Web-{BBC3B9EE-0059-0B49-AB31-2E09746B885E}" dt="2022-09-01T03:54:43.049" v="65" actId="20577"/>
          <ac:spMkLst>
            <pc:docMk/>
            <pc:sldMk cId="152973498" sldId="1180"/>
            <ac:spMk id="4" creationId="{00000000-0000-0000-0000-000000000000}"/>
          </ac:spMkLst>
        </pc:spChg>
      </pc:sldChg>
      <pc:sldChg chg="modSp ord">
        <pc:chgData name="Paget, Matt (L&amp;W, Black Mountain)" userId="S::pag064@csiro.au::4c76c47a-faed-485c-909e-210d062237e8" providerId="AD" clId="Web-{BBC3B9EE-0059-0B49-AB31-2E09746B885E}" dt="2022-09-01T03:58:31.353" v="164"/>
        <pc:sldMkLst>
          <pc:docMk/>
          <pc:sldMk cId="1656818878" sldId="1181"/>
        </pc:sldMkLst>
        <pc:spChg chg="mod">
          <ac:chgData name="Paget, Matt (L&amp;W, Black Mountain)" userId="S::pag064@csiro.au::4c76c47a-faed-485c-909e-210d062237e8" providerId="AD" clId="Web-{BBC3B9EE-0059-0B49-AB31-2E09746B885E}" dt="2022-09-01T03:58:19.244" v="163" actId="20577"/>
          <ac:spMkLst>
            <pc:docMk/>
            <pc:sldMk cId="1656818878" sldId="1181"/>
            <ac:spMk id="4" creationId="{00000000-0000-0000-0000-000000000000}"/>
          </ac:spMkLst>
        </pc:spChg>
      </pc:sldChg>
      <pc:sldChg chg="addSp delSp modSp add replId">
        <pc:chgData name="Paget, Matt (L&amp;W, Black Mountain)" userId="S::pag064@csiro.au::4c76c47a-faed-485c-909e-210d062237e8" providerId="AD" clId="Web-{BBC3B9EE-0059-0B49-AB31-2E09746B885E}" dt="2022-09-01T04:11:29.815" v="421" actId="1076"/>
        <pc:sldMkLst>
          <pc:docMk/>
          <pc:sldMk cId="2304463132" sldId="1182"/>
        </pc:sldMkLst>
        <pc:spChg chg="del">
          <ac:chgData name="Paget, Matt (L&amp;W, Black Mountain)" userId="S::pag064@csiro.au::4c76c47a-faed-485c-909e-210d062237e8" providerId="AD" clId="Web-{BBC3B9EE-0059-0B49-AB31-2E09746B885E}" dt="2022-09-01T03:55:33.707" v="91"/>
          <ac:spMkLst>
            <pc:docMk/>
            <pc:sldMk cId="2304463132" sldId="1182"/>
            <ac:spMk id="2" creationId="{10E1FA61-7B99-0961-ED6F-26CF80A846B6}"/>
          </ac:spMkLst>
        </pc:spChg>
        <pc:spChg chg="mod">
          <ac:chgData name="Paget, Matt (L&amp;W, Black Mountain)" userId="S::pag064@csiro.au::4c76c47a-faed-485c-909e-210d062237e8" providerId="AD" clId="Web-{BBC3B9EE-0059-0B49-AB31-2E09746B885E}" dt="2022-09-01T03:55:31.145" v="90" actId="20577"/>
          <ac:spMkLst>
            <pc:docMk/>
            <pc:sldMk cId="2304463132" sldId="1182"/>
            <ac:spMk id="4" creationId="{00000000-0000-0000-0000-000000000000}"/>
          </ac:spMkLst>
        </pc:spChg>
        <pc:spChg chg="add mod">
          <ac:chgData name="Paget, Matt (L&amp;W, Black Mountain)" userId="S::pag064@csiro.au::4c76c47a-faed-485c-909e-210d062237e8" providerId="AD" clId="Web-{BBC3B9EE-0059-0B49-AB31-2E09746B885E}" dt="2022-09-01T04:11:29.815" v="421" actId="1076"/>
          <ac:spMkLst>
            <pc:docMk/>
            <pc:sldMk cId="2304463132" sldId="1182"/>
            <ac:spMk id="7" creationId="{13735BF9-DDF0-E7A2-5525-F7AEE24F923A}"/>
          </ac:spMkLst>
        </pc:spChg>
      </pc:sldChg>
      <pc:sldChg chg="delSp modSp add ord replId">
        <pc:chgData name="Paget, Matt (L&amp;W, Black Mountain)" userId="S::pag064@csiro.au::4c76c47a-faed-485c-909e-210d062237e8" providerId="AD" clId="Web-{BBC3B9EE-0059-0B49-AB31-2E09746B885E}" dt="2022-09-01T03:59:55.121" v="176" actId="20577"/>
        <pc:sldMkLst>
          <pc:docMk/>
          <pc:sldMk cId="1303406134" sldId="1183"/>
        </pc:sldMkLst>
        <pc:spChg chg="mod">
          <ac:chgData name="Paget, Matt (L&amp;W, Black Mountain)" userId="S::pag064@csiro.au::4c76c47a-faed-485c-909e-210d062237e8" providerId="AD" clId="Web-{BBC3B9EE-0059-0B49-AB31-2E09746B885E}" dt="2022-09-01T03:59:11.401" v="167" actId="20577"/>
          <ac:spMkLst>
            <pc:docMk/>
            <pc:sldMk cId="1303406134" sldId="1183"/>
            <ac:spMk id="4" creationId="{00000000-0000-0000-0000-000000000000}"/>
          </ac:spMkLst>
        </pc:spChg>
        <pc:spChg chg="mod">
          <ac:chgData name="Paget, Matt (L&amp;W, Black Mountain)" userId="S::pag064@csiro.au::4c76c47a-faed-485c-909e-210d062237e8" providerId="AD" clId="Web-{BBC3B9EE-0059-0B49-AB31-2E09746B885E}" dt="2022-09-01T03:59:55.121" v="176" actId="20577"/>
          <ac:spMkLst>
            <pc:docMk/>
            <pc:sldMk cId="1303406134" sldId="1183"/>
            <ac:spMk id="8" creationId="{5505C7DA-F176-6E85-AB2E-56781E8CEE6F}"/>
          </ac:spMkLst>
        </pc:spChg>
        <pc:picChg chg="del mod">
          <ac:chgData name="Paget, Matt (L&amp;W, Black Mountain)" userId="S::pag064@csiro.au::4c76c47a-faed-485c-909e-210d062237e8" providerId="AD" clId="Web-{BBC3B9EE-0059-0B49-AB31-2E09746B885E}" dt="2022-09-01T03:58:52.854" v="165"/>
          <ac:picMkLst>
            <pc:docMk/>
            <pc:sldMk cId="1303406134" sldId="1183"/>
            <ac:picMk id="2" creationId="{037A6610-964F-31FB-0971-18F9348BCD30}"/>
          </ac:picMkLst>
        </pc:picChg>
        <pc:picChg chg="del">
          <ac:chgData name="Paget, Matt (L&amp;W, Black Mountain)" userId="S::pag064@csiro.au::4c76c47a-faed-485c-909e-210d062237e8" providerId="AD" clId="Web-{BBC3B9EE-0059-0B49-AB31-2E09746B885E}" dt="2022-09-01T03:59:43.215" v="169"/>
          <ac:picMkLst>
            <pc:docMk/>
            <pc:sldMk cId="1303406134" sldId="1183"/>
            <ac:picMk id="5" creationId="{BE208CF6-070D-54C2-E032-A4C93DDBABCA}"/>
          </ac:picMkLst>
        </pc:picChg>
      </pc:sldChg>
    </pc:docChg>
  </pc:docChgLst>
  <pc:docChgLst>
    <pc:chgData name="Paget, Matt (L&amp;W, Black Mountain)" userId="S::pag064@csiro.au::4c76c47a-faed-485c-909e-210d062237e8" providerId="AD" clId="Web-{53E1FAFB-9E04-FDCD-8F3A-1793F383F567}"/>
    <pc:docChg chg="modSld">
      <pc:chgData name="Paget, Matt (L&amp;W, Black Mountain)" userId="S::pag064@csiro.au::4c76c47a-faed-485c-909e-210d062237e8" providerId="AD" clId="Web-{53E1FAFB-9E04-FDCD-8F3A-1793F383F567}" dt="2022-08-29T01:47:21.433" v="15" actId="1076"/>
      <pc:docMkLst>
        <pc:docMk/>
      </pc:docMkLst>
      <pc:sldChg chg="modSp">
        <pc:chgData name="Paget, Matt (L&amp;W, Black Mountain)" userId="S::pag064@csiro.au::4c76c47a-faed-485c-909e-210d062237e8" providerId="AD" clId="Web-{53E1FAFB-9E04-FDCD-8F3A-1793F383F567}" dt="2022-08-29T01:47:21.433" v="15" actId="1076"/>
        <pc:sldMkLst>
          <pc:docMk/>
          <pc:sldMk cId="1689211125" sldId="1171"/>
        </pc:sldMkLst>
        <pc:picChg chg="mod">
          <ac:chgData name="Paget, Matt (L&amp;W, Black Mountain)" userId="S::pag064@csiro.au::4c76c47a-faed-485c-909e-210d062237e8" providerId="AD" clId="Web-{53E1FAFB-9E04-FDCD-8F3A-1793F383F567}" dt="2022-08-29T01:47:21.433" v="15" actId="1076"/>
          <ac:picMkLst>
            <pc:docMk/>
            <pc:sldMk cId="1689211125" sldId="1171"/>
            <ac:picMk id="2" creationId="{037A6610-964F-31FB-0971-18F9348BCD30}"/>
          </ac:picMkLst>
        </pc:picChg>
        <pc:picChg chg="mod">
          <ac:chgData name="Paget, Matt (L&amp;W, Black Mountain)" userId="S::pag064@csiro.au::4c76c47a-faed-485c-909e-210d062237e8" providerId="AD" clId="Web-{53E1FAFB-9E04-FDCD-8F3A-1793F383F567}" dt="2022-08-29T01:47:20.307" v="14" actId="1076"/>
          <ac:picMkLst>
            <pc:docMk/>
            <pc:sldMk cId="1689211125" sldId="1171"/>
            <ac:picMk id="5" creationId="{BE208CF6-070D-54C2-E032-A4C93DDBABC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6DF85-49D2-C24F-B63C-596D20C4C616}" type="doc">
      <dgm:prSet loTypeId="urn:microsoft.com/office/officeart/2005/8/layout/hierarchy2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7EB58E4F-A273-934B-A605-28E55361DE05}">
      <dgm:prSet phldrT="[Text]"/>
      <dgm:spPr/>
      <dgm:t>
        <a:bodyPr/>
        <a:lstStyle/>
        <a:p>
          <a:r>
            <a:rPr lang="en-GB"/>
            <a:t>EO data science platforms</a:t>
          </a:r>
        </a:p>
      </dgm:t>
    </dgm:pt>
    <dgm:pt modelId="{F7130BD3-B9BE-5A47-A43B-D87413150341}" type="parTrans" cxnId="{BE8C8F8F-F8D2-1946-825B-77CC0FB6735B}">
      <dgm:prSet/>
      <dgm:spPr/>
      <dgm:t>
        <a:bodyPr/>
        <a:lstStyle/>
        <a:p>
          <a:endParaRPr lang="en-GB"/>
        </a:p>
      </dgm:t>
    </dgm:pt>
    <dgm:pt modelId="{FE244D4F-D144-414B-A555-28D2C37546FB}" type="sibTrans" cxnId="{BE8C8F8F-F8D2-1946-825B-77CC0FB6735B}">
      <dgm:prSet/>
      <dgm:spPr/>
      <dgm:t>
        <a:bodyPr/>
        <a:lstStyle/>
        <a:p>
          <a:endParaRPr lang="en-GB"/>
        </a:p>
      </dgm:t>
    </dgm:pt>
    <dgm:pt modelId="{DF69E42C-6EAE-3546-BAAF-B02C8A43182F}">
      <dgm:prSet phldrT="[Text]"/>
      <dgm:spPr/>
      <dgm:t>
        <a:bodyPr/>
        <a:lstStyle/>
        <a:p>
          <a:endParaRPr lang="en-GB"/>
        </a:p>
      </dgm:t>
    </dgm:pt>
    <dgm:pt modelId="{D7C8A8C1-D49E-7142-8F89-15CB8A84E23E}" type="parTrans" cxnId="{521207C2-EF5C-3F41-8B6A-238A3E33C203}">
      <dgm:prSet/>
      <dgm:spPr/>
      <dgm:t>
        <a:bodyPr/>
        <a:lstStyle/>
        <a:p>
          <a:endParaRPr lang="en-GB"/>
        </a:p>
      </dgm:t>
    </dgm:pt>
    <dgm:pt modelId="{F1C9E9A7-5240-094D-9EEF-E434C53FC46B}" type="sibTrans" cxnId="{521207C2-EF5C-3F41-8B6A-238A3E33C203}">
      <dgm:prSet/>
      <dgm:spPr/>
      <dgm:t>
        <a:bodyPr/>
        <a:lstStyle/>
        <a:p>
          <a:endParaRPr lang="en-GB"/>
        </a:p>
      </dgm:t>
    </dgm:pt>
    <dgm:pt modelId="{01A1EEFC-98DC-D94C-A77E-EF7FECEF24F4}">
      <dgm:prSet phldrT="[Text]"/>
      <dgm:spPr/>
      <dgm:t>
        <a:bodyPr/>
        <a:lstStyle/>
        <a:p>
          <a:endParaRPr lang="en-GB"/>
        </a:p>
      </dgm:t>
    </dgm:pt>
    <dgm:pt modelId="{4471CA44-6CD9-2147-9114-C60847750829}" type="parTrans" cxnId="{7BF31EE7-5A90-9742-B95B-0C51BA6AF0DB}">
      <dgm:prSet/>
      <dgm:spPr/>
      <dgm:t>
        <a:bodyPr/>
        <a:lstStyle/>
        <a:p>
          <a:endParaRPr lang="en-GB"/>
        </a:p>
      </dgm:t>
    </dgm:pt>
    <dgm:pt modelId="{7BFE9B30-D9E9-E842-8640-D3A01C6E56BB}" type="sibTrans" cxnId="{7BF31EE7-5A90-9742-B95B-0C51BA6AF0DB}">
      <dgm:prSet/>
      <dgm:spPr/>
      <dgm:t>
        <a:bodyPr/>
        <a:lstStyle/>
        <a:p>
          <a:endParaRPr lang="en-GB"/>
        </a:p>
      </dgm:t>
    </dgm:pt>
    <dgm:pt modelId="{2ED8F9EE-D93A-BD4F-A736-F4D3362851C1}">
      <dgm:prSet phldrT="[Text]"/>
      <dgm:spPr/>
      <dgm:t>
        <a:bodyPr/>
        <a:lstStyle/>
        <a:p>
          <a:endParaRPr lang="en-GB"/>
        </a:p>
      </dgm:t>
    </dgm:pt>
    <dgm:pt modelId="{540441D1-F742-0648-8FCE-D906BA314D0B}" type="parTrans" cxnId="{2B6B75D6-BF96-8846-8728-97EF4A2DD43B}">
      <dgm:prSet/>
      <dgm:spPr/>
      <dgm:t>
        <a:bodyPr/>
        <a:lstStyle/>
        <a:p>
          <a:endParaRPr lang="en-GB"/>
        </a:p>
      </dgm:t>
    </dgm:pt>
    <dgm:pt modelId="{AEC126B3-2DFE-F04D-A0B8-FA647FF576E4}" type="sibTrans" cxnId="{2B6B75D6-BF96-8846-8728-97EF4A2DD43B}">
      <dgm:prSet/>
      <dgm:spPr/>
      <dgm:t>
        <a:bodyPr/>
        <a:lstStyle/>
        <a:p>
          <a:endParaRPr lang="en-GB"/>
        </a:p>
      </dgm:t>
    </dgm:pt>
    <dgm:pt modelId="{A24AEACD-522F-2D44-B96D-BCB6B1BE4481}">
      <dgm:prSet phldrT="[Text]"/>
      <dgm:spPr>
        <a:ln>
          <a:solidFill>
            <a:schemeClr val="accent6"/>
          </a:solidFill>
        </a:ln>
      </dgm:spPr>
      <dgm:t>
        <a:bodyPr/>
        <a:lstStyle/>
        <a:p>
          <a:endParaRPr lang="en-GB"/>
        </a:p>
      </dgm:t>
    </dgm:pt>
    <dgm:pt modelId="{5B219C27-B7F5-9842-A20B-EF3DCB424425}" type="parTrans" cxnId="{860B081D-1064-C54F-8078-1718CF70ED07}">
      <dgm:prSet/>
      <dgm:spPr/>
      <dgm:t>
        <a:bodyPr/>
        <a:lstStyle/>
        <a:p>
          <a:endParaRPr lang="en-GB"/>
        </a:p>
      </dgm:t>
    </dgm:pt>
    <dgm:pt modelId="{865FA329-2076-FD48-8FD8-3F808CB3BF27}" type="sibTrans" cxnId="{860B081D-1064-C54F-8078-1718CF70ED07}">
      <dgm:prSet/>
      <dgm:spPr/>
      <dgm:t>
        <a:bodyPr/>
        <a:lstStyle/>
        <a:p>
          <a:endParaRPr lang="en-GB"/>
        </a:p>
      </dgm:t>
    </dgm:pt>
    <dgm:pt modelId="{28053EF0-F324-0F41-B8FB-E0036F5659D9}">
      <dgm:prSet phldrT="[Text]"/>
      <dgm:spPr/>
      <dgm:t>
        <a:bodyPr/>
        <a:lstStyle/>
        <a:p>
          <a:endParaRPr lang="en-GB"/>
        </a:p>
      </dgm:t>
    </dgm:pt>
    <dgm:pt modelId="{FAB32DF0-0E68-0149-942F-D81401B12E13}" type="parTrans" cxnId="{7EC144EA-47B2-D443-A391-2E82C40D5C2C}">
      <dgm:prSet/>
      <dgm:spPr/>
      <dgm:t>
        <a:bodyPr/>
        <a:lstStyle/>
        <a:p>
          <a:endParaRPr lang="en-GB"/>
        </a:p>
      </dgm:t>
    </dgm:pt>
    <dgm:pt modelId="{65199CF5-25A8-0943-8867-2AF229EC2471}" type="sibTrans" cxnId="{7EC144EA-47B2-D443-A391-2E82C40D5C2C}">
      <dgm:prSet/>
      <dgm:spPr/>
      <dgm:t>
        <a:bodyPr/>
        <a:lstStyle/>
        <a:p>
          <a:endParaRPr lang="en-GB"/>
        </a:p>
      </dgm:t>
    </dgm:pt>
    <dgm:pt modelId="{FE8CBA23-9EF2-49F8-A0FB-F3F1CF4C72A7}">
      <dgm:prSet phldrT="[Text]"/>
      <dgm:spPr/>
      <dgm:t>
        <a:bodyPr/>
        <a:lstStyle/>
        <a:p>
          <a:endParaRPr lang="en-GB"/>
        </a:p>
      </dgm:t>
    </dgm:pt>
    <dgm:pt modelId="{3F20EEE9-EBE2-4F94-9847-C86EE43C1270}" type="parTrans" cxnId="{1347A989-EF7A-4D9E-910C-1EC21D45708B}">
      <dgm:prSet/>
      <dgm:spPr/>
      <dgm:t>
        <a:bodyPr/>
        <a:lstStyle/>
        <a:p>
          <a:endParaRPr lang="en-AU"/>
        </a:p>
      </dgm:t>
    </dgm:pt>
    <dgm:pt modelId="{AF058FDC-4FA8-44F3-B009-52CCE22EBACE}" type="sibTrans" cxnId="{1347A989-EF7A-4D9E-910C-1EC21D45708B}">
      <dgm:prSet/>
      <dgm:spPr/>
      <dgm:t>
        <a:bodyPr/>
        <a:lstStyle/>
        <a:p>
          <a:endParaRPr lang="en-AU"/>
        </a:p>
      </dgm:t>
    </dgm:pt>
    <dgm:pt modelId="{A85766E0-4E33-D140-B953-31A5A5071D5E}" type="pres">
      <dgm:prSet presAssocID="{F216DF85-49D2-C24F-B63C-596D20C4C6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9C69CB1-CB48-C241-8945-FCB9D4CCF621}" type="pres">
      <dgm:prSet presAssocID="{7EB58E4F-A273-934B-A605-28E55361DE05}" presName="root1" presStyleCnt="0"/>
      <dgm:spPr/>
    </dgm:pt>
    <dgm:pt modelId="{81EC1480-74BB-FB40-8DF5-46FCECF28A38}" type="pres">
      <dgm:prSet presAssocID="{7EB58E4F-A273-934B-A605-28E55361DE05}" presName="LevelOneTextNode" presStyleLbl="node0" presStyleIdx="0" presStyleCnt="1" custLinFactNeighborX="-22663" custLinFactNeighborY="-3064">
        <dgm:presLayoutVars>
          <dgm:chPref val="3"/>
        </dgm:presLayoutVars>
      </dgm:prSet>
      <dgm:spPr/>
    </dgm:pt>
    <dgm:pt modelId="{071048C0-3121-1142-827E-6BA1709A258E}" type="pres">
      <dgm:prSet presAssocID="{7EB58E4F-A273-934B-A605-28E55361DE05}" presName="level2hierChild" presStyleCnt="0"/>
      <dgm:spPr/>
    </dgm:pt>
    <dgm:pt modelId="{E2E0EEB3-73A6-0043-AD78-7DFDFB2E2F35}" type="pres">
      <dgm:prSet presAssocID="{D7C8A8C1-D49E-7142-8F89-15CB8A84E23E}" presName="conn2-1" presStyleLbl="parChTrans1D2" presStyleIdx="0" presStyleCnt="4"/>
      <dgm:spPr/>
    </dgm:pt>
    <dgm:pt modelId="{AECCF107-0A6D-B345-BAAD-0212AC96D701}" type="pres">
      <dgm:prSet presAssocID="{D7C8A8C1-D49E-7142-8F89-15CB8A84E23E}" presName="connTx" presStyleLbl="parChTrans1D2" presStyleIdx="0" presStyleCnt="4"/>
      <dgm:spPr/>
    </dgm:pt>
    <dgm:pt modelId="{1498EB86-0D85-A44B-8236-666F4A2B8AEA}" type="pres">
      <dgm:prSet presAssocID="{DF69E42C-6EAE-3546-BAAF-B02C8A43182F}" presName="root2" presStyleCnt="0"/>
      <dgm:spPr/>
    </dgm:pt>
    <dgm:pt modelId="{B8073EA5-7BAD-2044-9732-434B0C47F91F}" type="pres">
      <dgm:prSet presAssocID="{DF69E42C-6EAE-3546-BAAF-B02C8A43182F}" presName="LevelTwoTextNode" presStyleLbl="node2" presStyleIdx="0" presStyleCnt="4" custScaleY="54228">
        <dgm:presLayoutVars>
          <dgm:chPref val="3"/>
        </dgm:presLayoutVars>
      </dgm:prSet>
      <dgm:spPr/>
    </dgm:pt>
    <dgm:pt modelId="{2E6C9135-86EA-5A48-A3D8-2A33157C8AF5}" type="pres">
      <dgm:prSet presAssocID="{DF69E42C-6EAE-3546-BAAF-B02C8A43182F}" presName="level3hierChild" presStyleCnt="0"/>
      <dgm:spPr/>
    </dgm:pt>
    <dgm:pt modelId="{00CAC345-A83A-E541-80C1-C1EF9A1DDA41}" type="pres">
      <dgm:prSet presAssocID="{4471CA44-6CD9-2147-9114-C60847750829}" presName="conn2-1" presStyleLbl="parChTrans1D3" presStyleIdx="0" presStyleCnt="2"/>
      <dgm:spPr/>
    </dgm:pt>
    <dgm:pt modelId="{4CF7F321-2121-F747-A31D-1583719C23E9}" type="pres">
      <dgm:prSet presAssocID="{4471CA44-6CD9-2147-9114-C60847750829}" presName="connTx" presStyleLbl="parChTrans1D3" presStyleIdx="0" presStyleCnt="2"/>
      <dgm:spPr/>
    </dgm:pt>
    <dgm:pt modelId="{4A9924BF-1C0B-954D-8BDA-161B8E372B88}" type="pres">
      <dgm:prSet presAssocID="{01A1EEFC-98DC-D94C-A77E-EF7FECEF24F4}" presName="root2" presStyleCnt="0"/>
      <dgm:spPr/>
    </dgm:pt>
    <dgm:pt modelId="{39A3661C-5578-EB40-8146-CC49F0FE054C}" type="pres">
      <dgm:prSet presAssocID="{01A1EEFC-98DC-D94C-A77E-EF7FECEF24F4}" presName="LevelTwoTextNode" presStyleLbl="node3" presStyleIdx="0" presStyleCnt="2" custScaleY="218566" custLinFactX="76672" custLinFactNeighborX="100000" custLinFactNeighborY="5683">
        <dgm:presLayoutVars>
          <dgm:chPref val="3"/>
        </dgm:presLayoutVars>
      </dgm:prSet>
      <dgm:spPr/>
    </dgm:pt>
    <dgm:pt modelId="{8E1DEAD0-6F11-8940-B604-179F99712C80}" type="pres">
      <dgm:prSet presAssocID="{01A1EEFC-98DC-D94C-A77E-EF7FECEF24F4}" presName="level3hierChild" presStyleCnt="0"/>
      <dgm:spPr/>
    </dgm:pt>
    <dgm:pt modelId="{64C5F9CA-1F36-7B42-B2E7-934CB6AA78EE}" type="pres">
      <dgm:prSet presAssocID="{5B219C27-B7F5-9842-A20B-EF3DCB424425}" presName="conn2-1" presStyleLbl="parChTrans1D3" presStyleIdx="1" presStyleCnt="2"/>
      <dgm:spPr/>
    </dgm:pt>
    <dgm:pt modelId="{3469DDA7-E315-204C-8BCE-4ED24A55D6FB}" type="pres">
      <dgm:prSet presAssocID="{5B219C27-B7F5-9842-A20B-EF3DCB424425}" presName="connTx" presStyleLbl="parChTrans1D3" presStyleIdx="1" presStyleCnt="2"/>
      <dgm:spPr/>
    </dgm:pt>
    <dgm:pt modelId="{E3121901-E811-ED40-9826-3F9B57C4FA39}" type="pres">
      <dgm:prSet presAssocID="{A24AEACD-522F-2D44-B96D-BCB6B1BE4481}" presName="root2" presStyleCnt="0"/>
      <dgm:spPr/>
    </dgm:pt>
    <dgm:pt modelId="{7E90CD04-6FA9-324A-B2F7-7D97D1013DD7}" type="pres">
      <dgm:prSet presAssocID="{A24AEACD-522F-2D44-B96D-BCB6B1BE4481}" presName="LevelTwoTextNode" presStyleLbl="node3" presStyleIdx="1" presStyleCnt="2" custScaleY="59264" custLinFactNeighborX="7049" custLinFactNeighborY="410">
        <dgm:presLayoutVars>
          <dgm:chPref val="3"/>
        </dgm:presLayoutVars>
      </dgm:prSet>
      <dgm:spPr/>
    </dgm:pt>
    <dgm:pt modelId="{D68D343C-6ED0-6A4D-A7BB-FD0CC023525E}" type="pres">
      <dgm:prSet presAssocID="{A24AEACD-522F-2D44-B96D-BCB6B1BE4481}" presName="level3hierChild" presStyleCnt="0"/>
      <dgm:spPr/>
    </dgm:pt>
    <dgm:pt modelId="{66B2AB05-8AB8-E74C-9ACF-86595EB73BAC}" type="pres">
      <dgm:prSet presAssocID="{FAB32DF0-0E68-0149-942F-D81401B12E13}" presName="conn2-1" presStyleLbl="parChTrans1D2" presStyleIdx="1" presStyleCnt="4"/>
      <dgm:spPr/>
    </dgm:pt>
    <dgm:pt modelId="{7A51A7CF-26ED-954C-81F2-C784FC67C5D7}" type="pres">
      <dgm:prSet presAssocID="{FAB32DF0-0E68-0149-942F-D81401B12E13}" presName="connTx" presStyleLbl="parChTrans1D2" presStyleIdx="1" presStyleCnt="4"/>
      <dgm:spPr/>
    </dgm:pt>
    <dgm:pt modelId="{C123A773-E305-8240-8E98-53B3B442FC8E}" type="pres">
      <dgm:prSet presAssocID="{28053EF0-F324-0F41-B8FB-E0036F5659D9}" presName="root2" presStyleCnt="0"/>
      <dgm:spPr/>
    </dgm:pt>
    <dgm:pt modelId="{C7254BED-D82E-D94D-9D27-ED7F6EDD7CA6}" type="pres">
      <dgm:prSet presAssocID="{28053EF0-F324-0F41-B8FB-E0036F5659D9}" presName="LevelTwoTextNode" presStyleLbl="node2" presStyleIdx="1" presStyleCnt="4" custScaleY="42619">
        <dgm:presLayoutVars>
          <dgm:chPref val="3"/>
        </dgm:presLayoutVars>
      </dgm:prSet>
      <dgm:spPr/>
    </dgm:pt>
    <dgm:pt modelId="{D2C299E7-C09F-9E45-829A-C29CEDED9DE6}" type="pres">
      <dgm:prSet presAssocID="{28053EF0-F324-0F41-B8FB-E0036F5659D9}" presName="level3hierChild" presStyleCnt="0"/>
      <dgm:spPr/>
    </dgm:pt>
    <dgm:pt modelId="{EAD4C3A7-923E-8C45-A54C-F5CE06FFC55B}" type="pres">
      <dgm:prSet presAssocID="{540441D1-F742-0648-8FCE-D906BA314D0B}" presName="conn2-1" presStyleLbl="parChTrans1D2" presStyleIdx="2" presStyleCnt="4"/>
      <dgm:spPr/>
    </dgm:pt>
    <dgm:pt modelId="{CFD55982-08EB-CD4A-B864-156389CCEE59}" type="pres">
      <dgm:prSet presAssocID="{540441D1-F742-0648-8FCE-D906BA314D0B}" presName="connTx" presStyleLbl="parChTrans1D2" presStyleIdx="2" presStyleCnt="4"/>
      <dgm:spPr/>
    </dgm:pt>
    <dgm:pt modelId="{5E221698-847B-E440-AE3E-3493EEAF6BFF}" type="pres">
      <dgm:prSet presAssocID="{2ED8F9EE-D93A-BD4F-A736-F4D3362851C1}" presName="root2" presStyleCnt="0"/>
      <dgm:spPr/>
    </dgm:pt>
    <dgm:pt modelId="{04992F49-4AFC-B345-B8DD-89F11CD22E3F}" type="pres">
      <dgm:prSet presAssocID="{2ED8F9EE-D93A-BD4F-A736-F4D3362851C1}" presName="LevelTwoTextNode" presStyleLbl="node2" presStyleIdx="2" presStyleCnt="4" custScaleY="48384">
        <dgm:presLayoutVars>
          <dgm:chPref val="3"/>
        </dgm:presLayoutVars>
      </dgm:prSet>
      <dgm:spPr/>
    </dgm:pt>
    <dgm:pt modelId="{12CDA745-485F-1A4E-8C78-85E460BF4E74}" type="pres">
      <dgm:prSet presAssocID="{2ED8F9EE-D93A-BD4F-A736-F4D3362851C1}" presName="level3hierChild" presStyleCnt="0"/>
      <dgm:spPr/>
    </dgm:pt>
    <dgm:pt modelId="{C46651ED-3289-4DF6-B459-A34CC34D11AA}" type="pres">
      <dgm:prSet presAssocID="{3F20EEE9-EBE2-4F94-9847-C86EE43C1270}" presName="conn2-1" presStyleLbl="parChTrans1D2" presStyleIdx="3" presStyleCnt="4"/>
      <dgm:spPr/>
    </dgm:pt>
    <dgm:pt modelId="{49E43799-34D0-4095-AC96-F54BAAF2DB3A}" type="pres">
      <dgm:prSet presAssocID="{3F20EEE9-EBE2-4F94-9847-C86EE43C1270}" presName="connTx" presStyleLbl="parChTrans1D2" presStyleIdx="3" presStyleCnt="4"/>
      <dgm:spPr/>
    </dgm:pt>
    <dgm:pt modelId="{1D4AC4DD-ACF8-4D95-9652-A29B46499CC1}" type="pres">
      <dgm:prSet presAssocID="{FE8CBA23-9EF2-49F8-A0FB-F3F1CF4C72A7}" presName="root2" presStyleCnt="0"/>
      <dgm:spPr/>
    </dgm:pt>
    <dgm:pt modelId="{AB226B1B-55DA-4862-ADBA-6151222D3A9B}" type="pres">
      <dgm:prSet presAssocID="{FE8CBA23-9EF2-49F8-A0FB-F3F1CF4C72A7}" presName="LevelTwoTextNode" presStyleLbl="node2" presStyleIdx="3" presStyleCnt="4" custScaleY="48384">
        <dgm:presLayoutVars>
          <dgm:chPref val="3"/>
        </dgm:presLayoutVars>
      </dgm:prSet>
      <dgm:spPr/>
    </dgm:pt>
    <dgm:pt modelId="{DD39C86E-4844-4663-A80E-F0CCB76ADE67}" type="pres">
      <dgm:prSet presAssocID="{FE8CBA23-9EF2-49F8-A0FB-F3F1CF4C72A7}" presName="level3hierChild" presStyleCnt="0"/>
      <dgm:spPr/>
    </dgm:pt>
  </dgm:ptLst>
  <dgm:cxnLst>
    <dgm:cxn modelId="{529D9D15-30A6-714F-8927-F2A6FED01456}" type="presOf" srcId="{FAB32DF0-0E68-0149-942F-D81401B12E13}" destId="{66B2AB05-8AB8-E74C-9ACF-86595EB73BAC}" srcOrd="0" destOrd="0" presId="urn:microsoft.com/office/officeart/2005/8/layout/hierarchy2"/>
    <dgm:cxn modelId="{0E8E5416-B323-7847-ABFF-0B702E840223}" type="presOf" srcId="{540441D1-F742-0648-8FCE-D906BA314D0B}" destId="{CFD55982-08EB-CD4A-B864-156389CCEE59}" srcOrd="1" destOrd="0" presId="urn:microsoft.com/office/officeart/2005/8/layout/hierarchy2"/>
    <dgm:cxn modelId="{860B081D-1064-C54F-8078-1718CF70ED07}" srcId="{DF69E42C-6EAE-3546-BAAF-B02C8A43182F}" destId="{A24AEACD-522F-2D44-B96D-BCB6B1BE4481}" srcOrd="1" destOrd="0" parTransId="{5B219C27-B7F5-9842-A20B-EF3DCB424425}" sibTransId="{865FA329-2076-FD48-8FD8-3F808CB3BF27}"/>
    <dgm:cxn modelId="{56CAD51E-7158-2945-A5C0-3247A79EF155}" type="presOf" srcId="{A24AEACD-522F-2D44-B96D-BCB6B1BE4481}" destId="{7E90CD04-6FA9-324A-B2F7-7D97D1013DD7}" srcOrd="0" destOrd="0" presId="urn:microsoft.com/office/officeart/2005/8/layout/hierarchy2"/>
    <dgm:cxn modelId="{3207324A-8FD3-4FE7-A69F-768991BA1B8A}" type="presOf" srcId="{3F20EEE9-EBE2-4F94-9847-C86EE43C1270}" destId="{C46651ED-3289-4DF6-B459-A34CC34D11AA}" srcOrd="0" destOrd="0" presId="urn:microsoft.com/office/officeart/2005/8/layout/hierarchy2"/>
    <dgm:cxn modelId="{49CE6B60-3F74-154E-8FA1-179862827BBC}" type="presOf" srcId="{2ED8F9EE-D93A-BD4F-A736-F4D3362851C1}" destId="{04992F49-4AFC-B345-B8DD-89F11CD22E3F}" srcOrd="0" destOrd="0" presId="urn:microsoft.com/office/officeart/2005/8/layout/hierarchy2"/>
    <dgm:cxn modelId="{1CE22A69-A9A9-4A9F-A52B-FA3E2B4D0430}" type="presOf" srcId="{3F20EEE9-EBE2-4F94-9847-C86EE43C1270}" destId="{49E43799-34D0-4095-AC96-F54BAAF2DB3A}" srcOrd="1" destOrd="0" presId="urn:microsoft.com/office/officeart/2005/8/layout/hierarchy2"/>
    <dgm:cxn modelId="{672D2C83-059C-BE42-BFA0-8A389C2DFCDE}" type="presOf" srcId="{D7C8A8C1-D49E-7142-8F89-15CB8A84E23E}" destId="{E2E0EEB3-73A6-0043-AD78-7DFDFB2E2F35}" srcOrd="0" destOrd="0" presId="urn:microsoft.com/office/officeart/2005/8/layout/hierarchy2"/>
    <dgm:cxn modelId="{1347A989-EF7A-4D9E-910C-1EC21D45708B}" srcId="{7EB58E4F-A273-934B-A605-28E55361DE05}" destId="{FE8CBA23-9EF2-49F8-A0FB-F3F1CF4C72A7}" srcOrd="3" destOrd="0" parTransId="{3F20EEE9-EBE2-4F94-9847-C86EE43C1270}" sibTransId="{AF058FDC-4FA8-44F3-B009-52CCE22EBACE}"/>
    <dgm:cxn modelId="{BE8C8F8F-F8D2-1946-825B-77CC0FB6735B}" srcId="{F216DF85-49D2-C24F-B63C-596D20C4C616}" destId="{7EB58E4F-A273-934B-A605-28E55361DE05}" srcOrd="0" destOrd="0" parTransId="{F7130BD3-B9BE-5A47-A43B-D87413150341}" sibTransId="{FE244D4F-D144-414B-A555-28D2C37546FB}"/>
    <dgm:cxn modelId="{9153AB91-8B20-A740-93A4-F9BABA268B80}" type="presOf" srcId="{5B219C27-B7F5-9842-A20B-EF3DCB424425}" destId="{64C5F9CA-1F36-7B42-B2E7-934CB6AA78EE}" srcOrd="0" destOrd="0" presId="urn:microsoft.com/office/officeart/2005/8/layout/hierarchy2"/>
    <dgm:cxn modelId="{7D188C94-66F7-7C46-A099-27FB5687634D}" type="presOf" srcId="{D7C8A8C1-D49E-7142-8F89-15CB8A84E23E}" destId="{AECCF107-0A6D-B345-BAAD-0212AC96D701}" srcOrd="1" destOrd="0" presId="urn:microsoft.com/office/officeart/2005/8/layout/hierarchy2"/>
    <dgm:cxn modelId="{9705249B-6D50-4011-A220-E4761B21CB17}" type="presOf" srcId="{FE8CBA23-9EF2-49F8-A0FB-F3F1CF4C72A7}" destId="{AB226B1B-55DA-4862-ADBA-6151222D3A9B}" srcOrd="0" destOrd="0" presId="urn:microsoft.com/office/officeart/2005/8/layout/hierarchy2"/>
    <dgm:cxn modelId="{7CB2A49F-CBE8-0D4B-A732-EDCD4EC439F9}" type="presOf" srcId="{7EB58E4F-A273-934B-A605-28E55361DE05}" destId="{81EC1480-74BB-FB40-8DF5-46FCECF28A38}" srcOrd="0" destOrd="0" presId="urn:microsoft.com/office/officeart/2005/8/layout/hierarchy2"/>
    <dgm:cxn modelId="{F4E445A6-F72D-F04C-8749-D131DB390E1E}" type="presOf" srcId="{01A1EEFC-98DC-D94C-A77E-EF7FECEF24F4}" destId="{39A3661C-5578-EB40-8146-CC49F0FE054C}" srcOrd="0" destOrd="0" presId="urn:microsoft.com/office/officeart/2005/8/layout/hierarchy2"/>
    <dgm:cxn modelId="{DB8216AA-32A6-3048-8AA1-AE6B096841E9}" type="presOf" srcId="{4471CA44-6CD9-2147-9114-C60847750829}" destId="{4CF7F321-2121-F747-A31D-1583719C23E9}" srcOrd="1" destOrd="0" presId="urn:microsoft.com/office/officeart/2005/8/layout/hierarchy2"/>
    <dgm:cxn modelId="{075CB0AA-40EB-2D4F-BA90-8FB667C6682C}" type="presOf" srcId="{5B219C27-B7F5-9842-A20B-EF3DCB424425}" destId="{3469DDA7-E315-204C-8BCE-4ED24A55D6FB}" srcOrd="1" destOrd="0" presId="urn:microsoft.com/office/officeart/2005/8/layout/hierarchy2"/>
    <dgm:cxn modelId="{521207C2-EF5C-3F41-8B6A-238A3E33C203}" srcId="{7EB58E4F-A273-934B-A605-28E55361DE05}" destId="{DF69E42C-6EAE-3546-BAAF-B02C8A43182F}" srcOrd="0" destOrd="0" parTransId="{D7C8A8C1-D49E-7142-8F89-15CB8A84E23E}" sibTransId="{F1C9E9A7-5240-094D-9EEF-E434C53FC46B}"/>
    <dgm:cxn modelId="{B37F55C4-C614-6649-AEE7-446EB4ED356B}" type="presOf" srcId="{DF69E42C-6EAE-3546-BAAF-B02C8A43182F}" destId="{B8073EA5-7BAD-2044-9732-434B0C47F91F}" srcOrd="0" destOrd="0" presId="urn:microsoft.com/office/officeart/2005/8/layout/hierarchy2"/>
    <dgm:cxn modelId="{D47C67C8-A7DF-A34E-AC7D-D3530DAE1FC7}" type="presOf" srcId="{F216DF85-49D2-C24F-B63C-596D20C4C616}" destId="{A85766E0-4E33-D140-B953-31A5A5071D5E}" srcOrd="0" destOrd="0" presId="urn:microsoft.com/office/officeart/2005/8/layout/hierarchy2"/>
    <dgm:cxn modelId="{4BD92FD6-1C8D-2446-9EF3-A19D7BC52DC1}" type="presOf" srcId="{28053EF0-F324-0F41-B8FB-E0036F5659D9}" destId="{C7254BED-D82E-D94D-9D27-ED7F6EDD7CA6}" srcOrd="0" destOrd="0" presId="urn:microsoft.com/office/officeart/2005/8/layout/hierarchy2"/>
    <dgm:cxn modelId="{2B6B75D6-BF96-8846-8728-97EF4A2DD43B}" srcId="{7EB58E4F-A273-934B-A605-28E55361DE05}" destId="{2ED8F9EE-D93A-BD4F-A736-F4D3362851C1}" srcOrd="2" destOrd="0" parTransId="{540441D1-F742-0648-8FCE-D906BA314D0B}" sibTransId="{AEC126B3-2DFE-F04D-A0B8-FA647FF576E4}"/>
    <dgm:cxn modelId="{7BF31EE7-5A90-9742-B95B-0C51BA6AF0DB}" srcId="{DF69E42C-6EAE-3546-BAAF-B02C8A43182F}" destId="{01A1EEFC-98DC-D94C-A77E-EF7FECEF24F4}" srcOrd="0" destOrd="0" parTransId="{4471CA44-6CD9-2147-9114-C60847750829}" sibTransId="{7BFE9B30-D9E9-E842-8640-D3A01C6E56BB}"/>
    <dgm:cxn modelId="{B831F9E7-4515-4A41-88A3-590FFFC76407}" type="presOf" srcId="{4471CA44-6CD9-2147-9114-C60847750829}" destId="{00CAC345-A83A-E541-80C1-C1EF9A1DDA41}" srcOrd="0" destOrd="0" presId="urn:microsoft.com/office/officeart/2005/8/layout/hierarchy2"/>
    <dgm:cxn modelId="{7EC144EA-47B2-D443-A391-2E82C40D5C2C}" srcId="{7EB58E4F-A273-934B-A605-28E55361DE05}" destId="{28053EF0-F324-0F41-B8FB-E0036F5659D9}" srcOrd="1" destOrd="0" parTransId="{FAB32DF0-0E68-0149-942F-D81401B12E13}" sibTransId="{65199CF5-25A8-0943-8867-2AF229EC2471}"/>
    <dgm:cxn modelId="{9FE464EA-1135-6440-8796-9E1A3CEEFAA2}" type="presOf" srcId="{540441D1-F742-0648-8FCE-D906BA314D0B}" destId="{EAD4C3A7-923E-8C45-A54C-F5CE06FFC55B}" srcOrd="0" destOrd="0" presId="urn:microsoft.com/office/officeart/2005/8/layout/hierarchy2"/>
    <dgm:cxn modelId="{74BD11F9-E653-4647-A0D0-DFD3F081EAB0}" type="presOf" srcId="{FAB32DF0-0E68-0149-942F-D81401B12E13}" destId="{7A51A7CF-26ED-954C-81F2-C784FC67C5D7}" srcOrd="1" destOrd="0" presId="urn:microsoft.com/office/officeart/2005/8/layout/hierarchy2"/>
    <dgm:cxn modelId="{AADB770D-83E3-7645-81FB-C81F273CCBA2}" type="presParOf" srcId="{A85766E0-4E33-D140-B953-31A5A5071D5E}" destId="{C9C69CB1-CB48-C241-8945-FCB9D4CCF621}" srcOrd="0" destOrd="0" presId="urn:microsoft.com/office/officeart/2005/8/layout/hierarchy2"/>
    <dgm:cxn modelId="{4A9DEFC6-D576-4B49-8568-A982A120D2CC}" type="presParOf" srcId="{C9C69CB1-CB48-C241-8945-FCB9D4CCF621}" destId="{81EC1480-74BB-FB40-8DF5-46FCECF28A38}" srcOrd="0" destOrd="0" presId="urn:microsoft.com/office/officeart/2005/8/layout/hierarchy2"/>
    <dgm:cxn modelId="{231B3B02-88CC-6C4F-8334-ED77333DFAA2}" type="presParOf" srcId="{C9C69CB1-CB48-C241-8945-FCB9D4CCF621}" destId="{071048C0-3121-1142-827E-6BA1709A258E}" srcOrd="1" destOrd="0" presId="urn:microsoft.com/office/officeart/2005/8/layout/hierarchy2"/>
    <dgm:cxn modelId="{B5689332-BF24-F147-87E1-DBB41605E009}" type="presParOf" srcId="{071048C0-3121-1142-827E-6BA1709A258E}" destId="{E2E0EEB3-73A6-0043-AD78-7DFDFB2E2F35}" srcOrd="0" destOrd="0" presId="urn:microsoft.com/office/officeart/2005/8/layout/hierarchy2"/>
    <dgm:cxn modelId="{F77563C3-0C78-464E-B6BE-FED6A5EE3A60}" type="presParOf" srcId="{E2E0EEB3-73A6-0043-AD78-7DFDFB2E2F35}" destId="{AECCF107-0A6D-B345-BAAD-0212AC96D701}" srcOrd="0" destOrd="0" presId="urn:microsoft.com/office/officeart/2005/8/layout/hierarchy2"/>
    <dgm:cxn modelId="{CBCB9B1F-38BE-574A-8D63-FFCC29BCE136}" type="presParOf" srcId="{071048C0-3121-1142-827E-6BA1709A258E}" destId="{1498EB86-0D85-A44B-8236-666F4A2B8AEA}" srcOrd="1" destOrd="0" presId="urn:microsoft.com/office/officeart/2005/8/layout/hierarchy2"/>
    <dgm:cxn modelId="{E455FF38-74F7-CA41-B6BC-7465CCE7689F}" type="presParOf" srcId="{1498EB86-0D85-A44B-8236-666F4A2B8AEA}" destId="{B8073EA5-7BAD-2044-9732-434B0C47F91F}" srcOrd="0" destOrd="0" presId="urn:microsoft.com/office/officeart/2005/8/layout/hierarchy2"/>
    <dgm:cxn modelId="{17D76FCF-AD0A-4644-90E2-6C65EE7B43B7}" type="presParOf" srcId="{1498EB86-0D85-A44B-8236-666F4A2B8AEA}" destId="{2E6C9135-86EA-5A48-A3D8-2A33157C8AF5}" srcOrd="1" destOrd="0" presId="urn:microsoft.com/office/officeart/2005/8/layout/hierarchy2"/>
    <dgm:cxn modelId="{4E00C7BA-201D-9545-89D4-5AB7F5D5A55D}" type="presParOf" srcId="{2E6C9135-86EA-5A48-A3D8-2A33157C8AF5}" destId="{00CAC345-A83A-E541-80C1-C1EF9A1DDA41}" srcOrd="0" destOrd="0" presId="urn:microsoft.com/office/officeart/2005/8/layout/hierarchy2"/>
    <dgm:cxn modelId="{8DA71526-8219-7440-966E-610F9E756DC2}" type="presParOf" srcId="{00CAC345-A83A-E541-80C1-C1EF9A1DDA41}" destId="{4CF7F321-2121-F747-A31D-1583719C23E9}" srcOrd="0" destOrd="0" presId="urn:microsoft.com/office/officeart/2005/8/layout/hierarchy2"/>
    <dgm:cxn modelId="{15BFBAFF-0799-E249-B7E5-622B489228E6}" type="presParOf" srcId="{2E6C9135-86EA-5A48-A3D8-2A33157C8AF5}" destId="{4A9924BF-1C0B-954D-8BDA-161B8E372B88}" srcOrd="1" destOrd="0" presId="urn:microsoft.com/office/officeart/2005/8/layout/hierarchy2"/>
    <dgm:cxn modelId="{2F79C000-A65B-EA47-B1A2-0429A82323D3}" type="presParOf" srcId="{4A9924BF-1C0B-954D-8BDA-161B8E372B88}" destId="{39A3661C-5578-EB40-8146-CC49F0FE054C}" srcOrd="0" destOrd="0" presId="urn:microsoft.com/office/officeart/2005/8/layout/hierarchy2"/>
    <dgm:cxn modelId="{39E64AB1-3B98-9B48-85F3-4C7703A32E69}" type="presParOf" srcId="{4A9924BF-1C0B-954D-8BDA-161B8E372B88}" destId="{8E1DEAD0-6F11-8940-B604-179F99712C80}" srcOrd="1" destOrd="0" presId="urn:microsoft.com/office/officeart/2005/8/layout/hierarchy2"/>
    <dgm:cxn modelId="{4AAE8A87-1DB9-2F4C-BBA2-A5DA2FFDAF94}" type="presParOf" srcId="{2E6C9135-86EA-5A48-A3D8-2A33157C8AF5}" destId="{64C5F9CA-1F36-7B42-B2E7-934CB6AA78EE}" srcOrd="2" destOrd="0" presId="urn:microsoft.com/office/officeart/2005/8/layout/hierarchy2"/>
    <dgm:cxn modelId="{A47924E7-8FCF-084B-9A1A-D59A714CC1F5}" type="presParOf" srcId="{64C5F9CA-1F36-7B42-B2E7-934CB6AA78EE}" destId="{3469DDA7-E315-204C-8BCE-4ED24A55D6FB}" srcOrd="0" destOrd="0" presId="urn:microsoft.com/office/officeart/2005/8/layout/hierarchy2"/>
    <dgm:cxn modelId="{03519D2E-A9C3-F845-8D52-51167081C24C}" type="presParOf" srcId="{2E6C9135-86EA-5A48-A3D8-2A33157C8AF5}" destId="{E3121901-E811-ED40-9826-3F9B57C4FA39}" srcOrd="3" destOrd="0" presId="urn:microsoft.com/office/officeart/2005/8/layout/hierarchy2"/>
    <dgm:cxn modelId="{FE50553F-C147-E642-99BC-489F3B580F93}" type="presParOf" srcId="{E3121901-E811-ED40-9826-3F9B57C4FA39}" destId="{7E90CD04-6FA9-324A-B2F7-7D97D1013DD7}" srcOrd="0" destOrd="0" presId="urn:microsoft.com/office/officeart/2005/8/layout/hierarchy2"/>
    <dgm:cxn modelId="{48CE228E-DACB-1940-AFE6-EAF01E6FC96B}" type="presParOf" srcId="{E3121901-E811-ED40-9826-3F9B57C4FA39}" destId="{D68D343C-6ED0-6A4D-A7BB-FD0CC023525E}" srcOrd="1" destOrd="0" presId="urn:microsoft.com/office/officeart/2005/8/layout/hierarchy2"/>
    <dgm:cxn modelId="{BD8B6237-4F1A-AE4D-9E60-546E8D1947D6}" type="presParOf" srcId="{071048C0-3121-1142-827E-6BA1709A258E}" destId="{66B2AB05-8AB8-E74C-9ACF-86595EB73BAC}" srcOrd="2" destOrd="0" presId="urn:microsoft.com/office/officeart/2005/8/layout/hierarchy2"/>
    <dgm:cxn modelId="{73560D22-23E8-114D-BA98-A773056EE970}" type="presParOf" srcId="{66B2AB05-8AB8-E74C-9ACF-86595EB73BAC}" destId="{7A51A7CF-26ED-954C-81F2-C784FC67C5D7}" srcOrd="0" destOrd="0" presId="urn:microsoft.com/office/officeart/2005/8/layout/hierarchy2"/>
    <dgm:cxn modelId="{535BA123-29D5-6947-A116-F57010710C25}" type="presParOf" srcId="{071048C0-3121-1142-827E-6BA1709A258E}" destId="{C123A773-E305-8240-8E98-53B3B442FC8E}" srcOrd="3" destOrd="0" presId="urn:microsoft.com/office/officeart/2005/8/layout/hierarchy2"/>
    <dgm:cxn modelId="{60E5ACDC-BFDD-0C40-BD0C-AA4064E41D79}" type="presParOf" srcId="{C123A773-E305-8240-8E98-53B3B442FC8E}" destId="{C7254BED-D82E-D94D-9D27-ED7F6EDD7CA6}" srcOrd="0" destOrd="0" presId="urn:microsoft.com/office/officeart/2005/8/layout/hierarchy2"/>
    <dgm:cxn modelId="{604D9A26-A1A2-3B4F-8673-92FE207CA1C1}" type="presParOf" srcId="{C123A773-E305-8240-8E98-53B3B442FC8E}" destId="{D2C299E7-C09F-9E45-829A-C29CEDED9DE6}" srcOrd="1" destOrd="0" presId="urn:microsoft.com/office/officeart/2005/8/layout/hierarchy2"/>
    <dgm:cxn modelId="{7409FF68-AF8E-5D43-A9E3-976382FE32B3}" type="presParOf" srcId="{071048C0-3121-1142-827E-6BA1709A258E}" destId="{EAD4C3A7-923E-8C45-A54C-F5CE06FFC55B}" srcOrd="4" destOrd="0" presId="urn:microsoft.com/office/officeart/2005/8/layout/hierarchy2"/>
    <dgm:cxn modelId="{8865D49B-659C-8B4D-AF89-86B8E58383F2}" type="presParOf" srcId="{EAD4C3A7-923E-8C45-A54C-F5CE06FFC55B}" destId="{CFD55982-08EB-CD4A-B864-156389CCEE59}" srcOrd="0" destOrd="0" presId="urn:microsoft.com/office/officeart/2005/8/layout/hierarchy2"/>
    <dgm:cxn modelId="{3D31AA8F-5DC4-5B47-A42D-F91952BCB27C}" type="presParOf" srcId="{071048C0-3121-1142-827E-6BA1709A258E}" destId="{5E221698-847B-E440-AE3E-3493EEAF6BFF}" srcOrd="5" destOrd="0" presId="urn:microsoft.com/office/officeart/2005/8/layout/hierarchy2"/>
    <dgm:cxn modelId="{F71C7D77-B9A9-A64B-AB91-FB83E7960EF7}" type="presParOf" srcId="{5E221698-847B-E440-AE3E-3493EEAF6BFF}" destId="{04992F49-4AFC-B345-B8DD-89F11CD22E3F}" srcOrd="0" destOrd="0" presId="urn:microsoft.com/office/officeart/2005/8/layout/hierarchy2"/>
    <dgm:cxn modelId="{B36A094D-6AA6-6847-8A62-77A60205C6DB}" type="presParOf" srcId="{5E221698-847B-E440-AE3E-3493EEAF6BFF}" destId="{12CDA745-485F-1A4E-8C78-85E460BF4E74}" srcOrd="1" destOrd="0" presId="urn:microsoft.com/office/officeart/2005/8/layout/hierarchy2"/>
    <dgm:cxn modelId="{97A4F665-D08F-47B5-B4DC-3DEE912F9BB1}" type="presParOf" srcId="{071048C0-3121-1142-827E-6BA1709A258E}" destId="{C46651ED-3289-4DF6-B459-A34CC34D11AA}" srcOrd="6" destOrd="0" presId="urn:microsoft.com/office/officeart/2005/8/layout/hierarchy2"/>
    <dgm:cxn modelId="{78EF8845-CC6A-4FD3-AF76-7984ED2E471A}" type="presParOf" srcId="{C46651ED-3289-4DF6-B459-A34CC34D11AA}" destId="{49E43799-34D0-4095-AC96-F54BAAF2DB3A}" srcOrd="0" destOrd="0" presId="urn:microsoft.com/office/officeart/2005/8/layout/hierarchy2"/>
    <dgm:cxn modelId="{AE87D2A9-9C91-44D9-8934-099F28CDBBE2}" type="presParOf" srcId="{071048C0-3121-1142-827E-6BA1709A258E}" destId="{1D4AC4DD-ACF8-4D95-9652-A29B46499CC1}" srcOrd="7" destOrd="0" presId="urn:microsoft.com/office/officeart/2005/8/layout/hierarchy2"/>
    <dgm:cxn modelId="{10BD5597-2FC5-4EEF-91D9-C392482AAE17}" type="presParOf" srcId="{1D4AC4DD-ACF8-4D95-9652-A29B46499CC1}" destId="{AB226B1B-55DA-4862-ADBA-6151222D3A9B}" srcOrd="0" destOrd="0" presId="urn:microsoft.com/office/officeart/2005/8/layout/hierarchy2"/>
    <dgm:cxn modelId="{C5F1C47B-7AD0-4CCB-882F-A89429C5DF90}" type="presParOf" srcId="{1D4AC4DD-ACF8-4D95-9652-A29B46499CC1}" destId="{DD39C86E-4844-4663-A80E-F0CCB76ADE6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957C0-A51D-7446-904A-06021655A04E}" type="doc">
      <dgm:prSet loTypeId="urn:microsoft.com/office/officeart/2005/8/layout/cycle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A662471-A8A9-8A44-B154-90D053437775}">
      <dgm:prSet phldrT="[Text]"/>
      <dgm:spPr/>
      <dgm:t>
        <a:bodyPr/>
        <a:lstStyle/>
        <a:p>
          <a:r>
            <a:rPr lang="en-GB" dirty="0"/>
            <a:t>Cloud-enabled</a:t>
          </a:r>
        </a:p>
      </dgm:t>
    </dgm:pt>
    <dgm:pt modelId="{59A15E63-A7E8-954D-89A8-96A7FC7E78E9}" type="parTrans" cxnId="{3F73947C-16E7-0545-9617-0B6E1791A2C3}">
      <dgm:prSet/>
      <dgm:spPr/>
      <dgm:t>
        <a:bodyPr/>
        <a:lstStyle/>
        <a:p>
          <a:endParaRPr lang="en-GB"/>
        </a:p>
      </dgm:t>
    </dgm:pt>
    <dgm:pt modelId="{7E4475E3-A1A3-3D43-99DB-8DE093B51089}" type="sibTrans" cxnId="{3F73947C-16E7-0545-9617-0B6E1791A2C3}">
      <dgm:prSet/>
      <dgm:spPr/>
      <dgm:t>
        <a:bodyPr/>
        <a:lstStyle/>
        <a:p>
          <a:endParaRPr lang="en-GB"/>
        </a:p>
      </dgm:t>
    </dgm:pt>
    <dgm:pt modelId="{72EC0324-E03A-E940-8403-748B13685B56}">
      <dgm:prSet phldrT="[Text]" custT="1"/>
      <dgm:spPr/>
      <dgm:t>
        <a:bodyPr/>
        <a:lstStyle/>
        <a:p>
          <a:r>
            <a:rPr lang="en-GB" sz="1100" dirty="0"/>
            <a:t>STAC, COG</a:t>
          </a:r>
        </a:p>
      </dgm:t>
    </dgm:pt>
    <dgm:pt modelId="{2609FD9C-4D11-5D41-B97A-72EA4E14F50C}" type="parTrans" cxnId="{6D76EF21-66FD-E945-8A3A-A7A98DA4AD07}">
      <dgm:prSet/>
      <dgm:spPr/>
      <dgm:t>
        <a:bodyPr/>
        <a:lstStyle/>
        <a:p>
          <a:endParaRPr lang="en-GB"/>
        </a:p>
      </dgm:t>
    </dgm:pt>
    <dgm:pt modelId="{83462382-B645-E946-8FD3-45419B1A632D}" type="sibTrans" cxnId="{6D76EF21-66FD-E945-8A3A-A7A98DA4AD07}">
      <dgm:prSet/>
      <dgm:spPr/>
      <dgm:t>
        <a:bodyPr/>
        <a:lstStyle/>
        <a:p>
          <a:endParaRPr lang="en-GB"/>
        </a:p>
      </dgm:t>
    </dgm:pt>
    <dgm:pt modelId="{C21C9CC0-4B14-4D45-8BF7-0609B3C95D1A}">
      <dgm:prSet phldrT="[Text]"/>
      <dgm:spPr/>
      <dgm:t>
        <a:bodyPr/>
        <a:lstStyle/>
        <a:p>
          <a:r>
            <a:rPr lang="en-GB" dirty="0"/>
            <a:t>Cloud-available</a:t>
          </a:r>
        </a:p>
      </dgm:t>
    </dgm:pt>
    <dgm:pt modelId="{437340D8-1D24-D34F-AEAD-91A64AFD351C}" type="parTrans" cxnId="{66E16CDC-AF60-EE4D-977A-8B80C95ABC77}">
      <dgm:prSet/>
      <dgm:spPr/>
      <dgm:t>
        <a:bodyPr/>
        <a:lstStyle/>
        <a:p>
          <a:endParaRPr lang="en-GB"/>
        </a:p>
      </dgm:t>
    </dgm:pt>
    <dgm:pt modelId="{F8817251-F353-4E4D-A1DB-062D02FF3883}" type="sibTrans" cxnId="{66E16CDC-AF60-EE4D-977A-8B80C95ABC77}">
      <dgm:prSet/>
      <dgm:spPr/>
      <dgm:t>
        <a:bodyPr/>
        <a:lstStyle/>
        <a:p>
          <a:endParaRPr lang="en-GB"/>
        </a:p>
      </dgm:t>
    </dgm:pt>
    <dgm:pt modelId="{C97E65ED-4E92-024B-867A-4F1011BA4835}">
      <dgm:prSet phldrT="[Text]" custT="1"/>
      <dgm:spPr/>
      <dgm:t>
        <a:bodyPr/>
        <a:lstStyle/>
        <a:p>
          <a:r>
            <a:rPr lang="en-GB" sz="1100" dirty="0"/>
            <a:t>AWS, PC, GEE</a:t>
          </a:r>
        </a:p>
      </dgm:t>
    </dgm:pt>
    <dgm:pt modelId="{4EA3317C-6802-8842-940F-E925A66D5AD0}" type="parTrans" cxnId="{8E8EE469-284C-3A44-884D-794C34D80448}">
      <dgm:prSet/>
      <dgm:spPr/>
      <dgm:t>
        <a:bodyPr/>
        <a:lstStyle/>
        <a:p>
          <a:endParaRPr lang="en-GB"/>
        </a:p>
      </dgm:t>
    </dgm:pt>
    <dgm:pt modelId="{472F787F-FF56-FD45-B207-0ED14105DE2F}" type="sibTrans" cxnId="{8E8EE469-284C-3A44-884D-794C34D80448}">
      <dgm:prSet/>
      <dgm:spPr/>
      <dgm:t>
        <a:bodyPr/>
        <a:lstStyle/>
        <a:p>
          <a:endParaRPr lang="en-GB"/>
        </a:p>
      </dgm:t>
    </dgm:pt>
    <dgm:pt modelId="{B33E4675-00B6-F040-9F1B-6E19FFCD4185}">
      <dgm:prSet phldrT="[Text]"/>
      <dgm:spPr/>
      <dgm:t>
        <a:bodyPr/>
        <a:lstStyle/>
        <a:p>
          <a:r>
            <a:rPr lang="en-GB" dirty="0"/>
            <a:t>Spatial data layers</a:t>
          </a:r>
        </a:p>
      </dgm:t>
    </dgm:pt>
    <dgm:pt modelId="{65FDD0EA-D781-444A-B580-CB8951110536}" type="parTrans" cxnId="{FAE32FB7-D680-9B48-B054-BE38AD711620}">
      <dgm:prSet/>
      <dgm:spPr/>
      <dgm:t>
        <a:bodyPr/>
        <a:lstStyle/>
        <a:p>
          <a:endParaRPr lang="en-GB"/>
        </a:p>
      </dgm:t>
    </dgm:pt>
    <dgm:pt modelId="{ADCB1D40-8334-9B44-A328-A7D824F83CBE}" type="sibTrans" cxnId="{FAE32FB7-D680-9B48-B054-BE38AD711620}">
      <dgm:prSet/>
      <dgm:spPr/>
      <dgm:t>
        <a:bodyPr/>
        <a:lstStyle/>
        <a:p>
          <a:endParaRPr lang="en-GB"/>
        </a:p>
      </dgm:t>
    </dgm:pt>
    <dgm:pt modelId="{819895FB-B9F6-6F4A-A7D7-CC094433F40C}">
      <dgm:prSet phldrT="[Text]" custT="1"/>
      <dgm:spPr/>
      <dgm:t>
        <a:bodyPr/>
        <a:lstStyle/>
        <a:p>
          <a:r>
            <a:rPr lang="en-GB" sz="1100" dirty="0" err="1"/>
            <a:t>Geoserver</a:t>
          </a:r>
          <a:endParaRPr lang="en-GB" sz="1100" dirty="0"/>
        </a:p>
      </dgm:t>
    </dgm:pt>
    <dgm:pt modelId="{17F25587-BCB3-CB4E-9746-5D953268FAD9}" type="parTrans" cxnId="{84B2B0BE-D04A-934E-9E2F-688227333DBB}">
      <dgm:prSet/>
      <dgm:spPr/>
      <dgm:t>
        <a:bodyPr/>
        <a:lstStyle/>
        <a:p>
          <a:endParaRPr lang="en-GB"/>
        </a:p>
      </dgm:t>
    </dgm:pt>
    <dgm:pt modelId="{5DF29D2B-3CA1-2244-917F-DB8CCA8E5B6F}" type="sibTrans" cxnId="{84B2B0BE-D04A-934E-9E2F-688227333DBB}">
      <dgm:prSet/>
      <dgm:spPr/>
      <dgm:t>
        <a:bodyPr/>
        <a:lstStyle/>
        <a:p>
          <a:endParaRPr lang="en-GB"/>
        </a:p>
      </dgm:t>
    </dgm:pt>
    <dgm:pt modelId="{A16CF023-FA79-D243-A81A-7FBD2F40DDD9}">
      <dgm:prSet phldrT="[Text]"/>
      <dgm:spPr/>
      <dgm:t>
        <a:bodyPr/>
        <a:lstStyle/>
        <a:p>
          <a:r>
            <a:rPr lang="en-GB" dirty="0"/>
            <a:t>Web-accessible</a:t>
          </a:r>
        </a:p>
      </dgm:t>
    </dgm:pt>
    <dgm:pt modelId="{B76728BF-3237-7749-841C-DBEBEE034107}" type="parTrans" cxnId="{96740AE9-AA93-B343-893E-886FF1C07951}">
      <dgm:prSet/>
      <dgm:spPr/>
      <dgm:t>
        <a:bodyPr/>
        <a:lstStyle/>
        <a:p>
          <a:endParaRPr lang="en-GB"/>
        </a:p>
      </dgm:t>
    </dgm:pt>
    <dgm:pt modelId="{8F6B8036-B264-1641-8B81-87F7977CB3A6}" type="sibTrans" cxnId="{96740AE9-AA93-B343-893E-886FF1C07951}">
      <dgm:prSet/>
      <dgm:spPr/>
      <dgm:t>
        <a:bodyPr/>
        <a:lstStyle/>
        <a:p>
          <a:endParaRPr lang="en-GB"/>
        </a:p>
      </dgm:t>
    </dgm:pt>
    <dgm:pt modelId="{5B231E18-8C59-FA43-B2B7-B4E12F3713B1}">
      <dgm:prSet phldrT="[Text]" custT="1"/>
      <dgm:spPr/>
      <dgm:t>
        <a:bodyPr/>
        <a:lstStyle/>
        <a:p>
          <a:r>
            <a:rPr lang="en-GB" sz="1100" dirty="0"/>
            <a:t>Copy, process, convert, store</a:t>
          </a:r>
        </a:p>
      </dgm:t>
    </dgm:pt>
    <dgm:pt modelId="{9AA4853C-7ECE-5947-810E-E46FFF0E626A}" type="parTrans" cxnId="{6C043E98-669B-334C-8AF8-6A9140EDCCCE}">
      <dgm:prSet/>
      <dgm:spPr/>
      <dgm:t>
        <a:bodyPr/>
        <a:lstStyle/>
        <a:p>
          <a:endParaRPr lang="en-GB"/>
        </a:p>
      </dgm:t>
    </dgm:pt>
    <dgm:pt modelId="{83BE12CD-9DE0-D44D-9BB8-E9C5BE4BCA29}" type="sibTrans" cxnId="{6C043E98-669B-334C-8AF8-6A9140EDCCCE}">
      <dgm:prSet/>
      <dgm:spPr/>
      <dgm:t>
        <a:bodyPr/>
        <a:lstStyle/>
        <a:p>
          <a:endParaRPr lang="en-GB"/>
        </a:p>
      </dgm:t>
    </dgm:pt>
    <dgm:pt modelId="{B7B1B066-1F66-D942-BC31-3327921A1E73}">
      <dgm:prSet phldrT="[Text]" custT="1"/>
      <dgm:spPr/>
      <dgm:t>
        <a:bodyPr/>
        <a:lstStyle/>
        <a:p>
          <a:r>
            <a:rPr lang="en-GB" sz="1100" dirty="0"/>
            <a:t>WMS</a:t>
          </a:r>
        </a:p>
      </dgm:t>
    </dgm:pt>
    <dgm:pt modelId="{B6F16EBA-260C-8F44-ADAB-C45799D9C592}" type="parTrans" cxnId="{8398971F-3940-424D-B29B-BAE76FEACBC6}">
      <dgm:prSet/>
      <dgm:spPr/>
      <dgm:t>
        <a:bodyPr/>
        <a:lstStyle/>
        <a:p>
          <a:endParaRPr lang="en-GB"/>
        </a:p>
      </dgm:t>
    </dgm:pt>
    <dgm:pt modelId="{80C00B55-8AAC-C249-9DA8-F20206936C20}" type="sibTrans" cxnId="{8398971F-3940-424D-B29B-BAE76FEACBC6}">
      <dgm:prSet/>
      <dgm:spPr/>
      <dgm:t>
        <a:bodyPr/>
        <a:lstStyle/>
        <a:p>
          <a:endParaRPr lang="en-GB"/>
        </a:p>
      </dgm:t>
    </dgm:pt>
    <dgm:pt modelId="{E3C972E8-D078-B14F-AAFC-CC42B83FB42E}">
      <dgm:prSet phldrT="[Text]" custT="1"/>
      <dgm:spPr/>
      <dgm:t>
        <a:bodyPr/>
        <a:lstStyle/>
        <a:p>
          <a:r>
            <a:rPr lang="en-GB" sz="1100" dirty="0"/>
            <a:t>Copy, unpack, convert, store</a:t>
          </a:r>
        </a:p>
      </dgm:t>
    </dgm:pt>
    <dgm:pt modelId="{16E63752-27CB-F146-895C-98CF13551CBE}" type="parTrans" cxnId="{AB4B2E79-7AFD-5346-9054-7D790C4A53F9}">
      <dgm:prSet/>
      <dgm:spPr/>
      <dgm:t>
        <a:bodyPr/>
        <a:lstStyle/>
        <a:p>
          <a:endParaRPr lang="en-GB"/>
        </a:p>
      </dgm:t>
    </dgm:pt>
    <dgm:pt modelId="{BEB2DF45-35BE-2F4E-8321-617D758390ED}" type="sibTrans" cxnId="{AB4B2E79-7AFD-5346-9054-7D790C4A53F9}">
      <dgm:prSet/>
      <dgm:spPr/>
      <dgm:t>
        <a:bodyPr/>
        <a:lstStyle/>
        <a:p>
          <a:endParaRPr lang="en-GB"/>
        </a:p>
      </dgm:t>
    </dgm:pt>
    <dgm:pt modelId="{01B7179C-1C69-6B49-8758-3F00E3B58D8E}">
      <dgm:prSet phldrT="[Text]" custT="1"/>
      <dgm:spPr/>
      <dgm:t>
        <a:bodyPr/>
        <a:lstStyle/>
        <a:p>
          <a:r>
            <a:rPr lang="en-GB" sz="1100" dirty="0"/>
            <a:t>Direct index</a:t>
          </a:r>
        </a:p>
      </dgm:t>
    </dgm:pt>
    <dgm:pt modelId="{A8DBDF32-69EC-4F49-85E1-BB3F56635EB6}" type="parTrans" cxnId="{842A8096-5D69-D348-B6C1-2632B9FCA237}">
      <dgm:prSet/>
      <dgm:spPr/>
      <dgm:t>
        <a:bodyPr/>
        <a:lstStyle/>
        <a:p>
          <a:endParaRPr lang="en-GB"/>
        </a:p>
      </dgm:t>
    </dgm:pt>
    <dgm:pt modelId="{6450F869-5F67-A043-B7AE-F75C1BFC38B2}" type="sibTrans" cxnId="{842A8096-5D69-D348-B6C1-2632B9FCA237}">
      <dgm:prSet/>
      <dgm:spPr/>
      <dgm:t>
        <a:bodyPr/>
        <a:lstStyle/>
        <a:p>
          <a:endParaRPr lang="en-GB"/>
        </a:p>
      </dgm:t>
    </dgm:pt>
    <dgm:pt modelId="{12F6934A-81C7-2C47-98A0-40EEF5E5648E}">
      <dgm:prSet phldrT="[Text]" custT="1"/>
      <dgm:spPr/>
      <dgm:t>
        <a:bodyPr/>
        <a:lstStyle/>
        <a:p>
          <a:r>
            <a:rPr lang="en-GB" sz="1100" dirty="0"/>
            <a:t>Online archives</a:t>
          </a:r>
        </a:p>
      </dgm:t>
    </dgm:pt>
    <dgm:pt modelId="{086B578E-315E-394B-B20E-BB8A4EE66C76}" type="parTrans" cxnId="{4240397B-92CD-884C-952A-00D9E7F09B6D}">
      <dgm:prSet/>
      <dgm:spPr/>
      <dgm:t>
        <a:bodyPr/>
        <a:lstStyle/>
        <a:p>
          <a:endParaRPr lang="en-GB"/>
        </a:p>
      </dgm:t>
    </dgm:pt>
    <dgm:pt modelId="{440D68ED-27AE-D849-816A-C5A1FF4ABA79}" type="sibTrans" cxnId="{4240397B-92CD-884C-952A-00D9E7F09B6D}">
      <dgm:prSet/>
      <dgm:spPr/>
      <dgm:t>
        <a:bodyPr/>
        <a:lstStyle/>
        <a:p>
          <a:endParaRPr lang="en-GB"/>
        </a:p>
      </dgm:t>
    </dgm:pt>
    <dgm:pt modelId="{496AC2C0-DA58-0348-BBEC-EBD947E3849E}">
      <dgm:prSet phldrT="[Text]" custT="1"/>
      <dgm:spPr/>
      <dgm:t>
        <a:bodyPr/>
        <a:lstStyle/>
        <a:p>
          <a:r>
            <a:rPr lang="en-GB" sz="1100" dirty="0"/>
            <a:t>Read pixels</a:t>
          </a:r>
        </a:p>
      </dgm:t>
    </dgm:pt>
    <dgm:pt modelId="{A9E43424-C57B-1A4B-A536-5611D930655E}" type="parTrans" cxnId="{E6FD0312-E0FA-7F46-8640-4CC29AF596F5}">
      <dgm:prSet/>
      <dgm:spPr/>
      <dgm:t>
        <a:bodyPr/>
        <a:lstStyle/>
        <a:p>
          <a:endParaRPr lang="en-GB"/>
        </a:p>
      </dgm:t>
    </dgm:pt>
    <dgm:pt modelId="{CE4D51C6-8430-324C-B972-662CAD6A6F29}" type="sibTrans" cxnId="{E6FD0312-E0FA-7F46-8640-4CC29AF596F5}">
      <dgm:prSet/>
      <dgm:spPr/>
      <dgm:t>
        <a:bodyPr/>
        <a:lstStyle/>
        <a:p>
          <a:endParaRPr lang="en-GB"/>
        </a:p>
      </dgm:t>
    </dgm:pt>
    <dgm:pt modelId="{D9F2F67E-A500-3A47-AD43-D183CB8DBB01}" type="pres">
      <dgm:prSet presAssocID="{386957C0-A51D-7446-904A-06021655A04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694F143-EC6C-CE43-8C4D-9CB6B81DFE33}" type="pres">
      <dgm:prSet presAssocID="{386957C0-A51D-7446-904A-06021655A04E}" presName="children" presStyleCnt="0"/>
      <dgm:spPr/>
    </dgm:pt>
    <dgm:pt modelId="{CAC3A244-0909-FE44-9D94-F7CEF8AD0D24}" type="pres">
      <dgm:prSet presAssocID="{386957C0-A51D-7446-904A-06021655A04E}" presName="child1group" presStyleCnt="0"/>
      <dgm:spPr/>
    </dgm:pt>
    <dgm:pt modelId="{F7158E45-4276-CB44-BD6B-368D767587F9}" type="pres">
      <dgm:prSet presAssocID="{386957C0-A51D-7446-904A-06021655A04E}" presName="child1" presStyleLbl="bgAcc1" presStyleIdx="0" presStyleCnt="4"/>
      <dgm:spPr/>
    </dgm:pt>
    <dgm:pt modelId="{8AE8F6FE-D0D8-2749-9969-D085D56AC3ED}" type="pres">
      <dgm:prSet presAssocID="{386957C0-A51D-7446-904A-06021655A04E}" presName="child1Text" presStyleLbl="bgAcc1" presStyleIdx="0" presStyleCnt="4">
        <dgm:presLayoutVars>
          <dgm:bulletEnabled val="1"/>
        </dgm:presLayoutVars>
      </dgm:prSet>
      <dgm:spPr/>
    </dgm:pt>
    <dgm:pt modelId="{1943F00C-746D-6F4B-A579-8EC624A6BF15}" type="pres">
      <dgm:prSet presAssocID="{386957C0-A51D-7446-904A-06021655A04E}" presName="child2group" presStyleCnt="0"/>
      <dgm:spPr/>
    </dgm:pt>
    <dgm:pt modelId="{4E133BFF-2B88-1A4A-B995-CBB6ACA1F057}" type="pres">
      <dgm:prSet presAssocID="{386957C0-A51D-7446-904A-06021655A04E}" presName="child2" presStyleLbl="bgAcc1" presStyleIdx="1" presStyleCnt="4"/>
      <dgm:spPr/>
    </dgm:pt>
    <dgm:pt modelId="{7735FA64-72CA-9B47-8A4C-60981E1E4476}" type="pres">
      <dgm:prSet presAssocID="{386957C0-A51D-7446-904A-06021655A04E}" presName="child2Text" presStyleLbl="bgAcc1" presStyleIdx="1" presStyleCnt="4">
        <dgm:presLayoutVars>
          <dgm:bulletEnabled val="1"/>
        </dgm:presLayoutVars>
      </dgm:prSet>
      <dgm:spPr/>
    </dgm:pt>
    <dgm:pt modelId="{3EE42C8A-890D-E743-99D7-207E559ACB01}" type="pres">
      <dgm:prSet presAssocID="{386957C0-A51D-7446-904A-06021655A04E}" presName="child3group" presStyleCnt="0"/>
      <dgm:spPr/>
    </dgm:pt>
    <dgm:pt modelId="{C19D0DD7-3B99-2C4A-BE69-1C65B3649585}" type="pres">
      <dgm:prSet presAssocID="{386957C0-A51D-7446-904A-06021655A04E}" presName="child3" presStyleLbl="bgAcc1" presStyleIdx="2" presStyleCnt="4"/>
      <dgm:spPr/>
    </dgm:pt>
    <dgm:pt modelId="{FF6F0CBE-AC76-0E4A-AF9F-C36D32DBB77E}" type="pres">
      <dgm:prSet presAssocID="{386957C0-A51D-7446-904A-06021655A04E}" presName="child3Text" presStyleLbl="bgAcc1" presStyleIdx="2" presStyleCnt="4">
        <dgm:presLayoutVars>
          <dgm:bulletEnabled val="1"/>
        </dgm:presLayoutVars>
      </dgm:prSet>
      <dgm:spPr/>
    </dgm:pt>
    <dgm:pt modelId="{355978B8-078F-924D-BC97-C8F2DB7705E5}" type="pres">
      <dgm:prSet presAssocID="{386957C0-A51D-7446-904A-06021655A04E}" presName="child4group" presStyleCnt="0"/>
      <dgm:spPr/>
    </dgm:pt>
    <dgm:pt modelId="{458F5364-076A-7046-9271-1551D9218288}" type="pres">
      <dgm:prSet presAssocID="{386957C0-A51D-7446-904A-06021655A04E}" presName="child4" presStyleLbl="bgAcc1" presStyleIdx="3" presStyleCnt="4"/>
      <dgm:spPr/>
    </dgm:pt>
    <dgm:pt modelId="{2FE517AB-6387-CB4E-A21F-1F9CB05D540A}" type="pres">
      <dgm:prSet presAssocID="{386957C0-A51D-7446-904A-06021655A04E}" presName="child4Text" presStyleLbl="bgAcc1" presStyleIdx="3" presStyleCnt="4">
        <dgm:presLayoutVars>
          <dgm:bulletEnabled val="1"/>
        </dgm:presLayoutVars>
      </dgm:prSet>
      <dgm:spPr/>
    </dgm:pt>
    <dgm:pt modelId="{6D74C04B-F470-9744-85B6-AF2C5FCB7903}" type="pres">
      <dgm:prSet presAssocID="{386957C0-A51D-7446-904A-06021655A04E}" presName="childPlaceholder" presStyleCnt="0"/>
      <dgm:spPr/>
    </dgm:pt>
    <dgm:pt modelId="{CBF41844-0E5C-D64A-B6A7-E7205A5B4C4A}" type="pres">
      <dgm:prSet presAssocID="{386957C0-A51D-7446-904A-06021655A04E}" presName="circle" presStyleCnt="0"/>
      <dgm:spPr/>
    </dgm:pt>
    <dgm:pt modelId="{A5DC9036-1264-6F42-9BFF-B761070D1726}" type="pres">
      <dgm:prSet presAssocID="{386957C0-A51D-7446-904A-06021655A04E}" presName="quadrant1" presStyleLbl="node1" presStyleIdx="0" presStyleCnt="4" custLinFactNeighborX="5134" custLinFactNeighborY="2797">
        <dgm:presLayoutVars>
          <dgm:chMax val="1"/>
          <dgm:bulletEnabled val="1"/>
        </dgm:presLayoutVars>
      </dgm:prSet>
      <dgm:spPr/>
    </dgm:pt>
    <dgm:pt modelId="{CCBA235F-E4D2-6A4A-8EBB-D9BEDC2B534A}" type="pres">
      <dgm:prSet presAssocID="{386957C0-A51D-7446-904A-06021655A04E}" presName="quadrant2" presStyleLbl="node1" presStyleIdx="1" presStyleCnt="4" custLinFactNeighborX="-531" custLinFactNeighborY="2797">
        <dgm:presLayoutVars>
          <dgm:chMax val="1"/>
          <dgm:bulletEnabled val="1"/>
        </dgm:presLayoutVars>
      </dgm:prSet>
      <dgm:spPr/>
    </dgm:pt>
    <dgm:pt modelId="{650E316C-5C49-8844-80C8-EDE3709BCAE1}" type="pres">
      <dgm:prSet presAssocID="{386957C0-A51D-7446-904A-06021655A04E}" presName="quadrant3" presStyleLbl="node1" presStyleIdx="2" presStyleCnt="4" custLinFactNeighborX="-531" custLinFactNeighborY="-2868">
        <dgm:presLayoutVars>
          <dgm:chMax val="1"/>
          <dgm:bulletEnabled val="1"/>
        </dgm:presLayoutVars>
      </dgm:prSet>
      <dgm:spPr/>
    </dgm:pt>
    <dgm:pt modelId="{68A272F7-A30F-F84C-8E97-0CB8B55B2D75}" type="pres">
      <dgm:prSet presAssocID="{386957C0-A51D-7446-904A-06021655A04E}" presName="quadrant4" presStyleLbl="node1" presStyleIdx="3" presStyleCnt="4" custLinFactNeighborX="5134" custLinFactNeighborY="-2868">
        <dgm:presLayoutVars>
          <dgm:chMax val="1"/>
          <dgm:bulletEnabled val="1"/>
        </dgm:presLayoutVars>
      </dgm:prSet>
      <dgm:spPr/>
    </dgm:pt>
    <dgm:pt modelId="{ECCD549D-595E-874A-9115-14965542F215}" type="pres">
      <dgm:prSet presAssocID="{386957C0-A51D-7446-904A-06021655A04E}" presName="quadrantPlaceholder" presStyleCnt="0"/>
      <dgm:spPr/>
    </dgm:pt>
    <dgm:pt modelId="{3C3FC066-14D6-2446-9342-0968D6BC6DB6}" type="pres">
      <dgm:prSet presAssocID="{386957C0-A51D-7446-904A-06021655A04E}" presName="center1" presStyleLbl="fgShp" presStyleIdx="0" presStyleCnt="2"/>
      <dgm:spPr/>
    </dgm:pt>
    <dgm:pt modelId="{97E02A25-1D7A-E847-9C84-B524EECAC702}" type="pres">
      <dgm:prSet presAssocID="{386957C0-A51D-7446-904A-06021655A04E}" presName="center2" presStyleLbl="fgShp" presStyleIdx="1" presStyleCnt="2"/>
      <dgm:spPr/>
    </dgm:pt>
  </dgm:ptLst>
  <dgm:cxnLst>
    <dgm:cxn modelId="{F129AE02-0B1E-9D48-A07C-2D3D6BA5B253}" type="presOf" srcId="{01B7179C-1C69-6B49-8758-3F00E3B58D8E}" destId="{F7158E45-4276-CB44-BD6B-368D767587F9}" srcOrd="0" destOrd="1" presId="urn:microsoft.com/office/officeart/2005/8/layout/cycle4"/>
    <dgm:cxn modelId="{E6FD0312-E0FA-7F46-8640-4CC29AF596F5}" srcId="{EA662471-A8A9-8A44-B154-90D053437775}" destId="{496AC2C0-DA58-0348-BBEC-EBD947E3849E}" srcOrd="2" destOrd="0" parTransId="{A9E43424-C57B-1A4B-A536-5611D930655E}" sibTransId="{CE4D51C6-8430-324C-B972-662CAD6A6F29}"/>
    <dgm:cxn modelId="{5C3D8D12-06B3-7842-A521-9CF15D25E44D}" type="presOf" srcId="{819895FB-B9F6-6F4A-A7D7-CC094433F40C}" destId="{C19D0DD7-3B99-2C4A-BE69-1C65B3649585}" srcOrd="0" destOrd="0" presId="urn:microsoft.com/office/officeart/2005/8/layout/cycle4"/>
    <dgm:cxn modelId="{8398971F-3940-424D-B29B-BAE76FEACBC6}" srcId="{B33E4675-00B6-F040-9F1B-6E19FFCD4185}" destId="{B7B1B066-1F66-D942-BC31-3327921A1E73}" srcOrd="1" destOrd="0" parTransId="{B6F16EBA-260C-8F44-ADAB-C45799D9C592}" sibTransId="{80C00B55-8AAC-C249-9DA8-F20206936C20}"/>
    <dgm:cxn modelId="{6D76EF21-66FD-E945-8A3A-A7A98DA4AD07}" srcId="{EA662471-A8A9-8A44-B154-90D053437775}" destId="{72EC0324-E03A-E940-8403-748B13685B56}" srcOrd="0" destOrd="0" parTransId="{2609FD9C-4D11-5D41-B97A-72EA4E14F50C}" sibTransId="{83462382-B645-E946-8FD3-45419B1A632D}"/>
    <dgm:cxn modelId="{ECC9AA26-5168-A548-93CD-26287EE5D542}" type="presOf" srcId="{01B7179C-1C69-6B49-8758-3F00E3B58D8E}" destId="{8AE8F6FE-D0D8-2749-9969-D085D56AC3ED}" srcOrd="1" destOrd="1" presId="urn:microsoft.com/office/officeart/2005/8/layout/cycle4"/>
    <dgm:cxn modelId="{E4A6355B-E9EF-944C-B643-8B0535F4471A}" type="presOf" srcId="{12F6934A-81C7-2C47-98A0-40EEF5E5648E}" destId="{2FE517AB-6387-CB4E-A21F-1F9CB05D540A}" srcOrd="1" destOrd="0" presId="urn:microsoft.com/office/officeart/2005/8/layout/cycle4"/>
    <dgm:cxn modelId="{BA093A63-C99F-4D4E-82C7-17AB24F52808}" type="presOf" srcId="{E3C972E8-D078-B14F-AAFC-CC42B83FB42E}" destId="{4E133BFF-2B88-1A4A-B995-CBB6ACA1F057}" srcOrd="0" destOrd="1" presId="urn:microsoft.com/office/officeart/2005/8/layout/cycle4"/>
    <dgm:cxn modelId="{8E8EE469-284C-3A44-884D-794C34D80448}" srcId="{C21C9CC0-4B14-4D45-8BF7-0609B3C95D1A}" destId="{C97E65ED-4E92-024B-867A-4F1011BA4835}" srcOrd="0" destOrd="0" parTransId="{4EA3317C-6802-8842-940F-E925A66D5AD0}" sibTransId="{472F787F-FF56-FD45-B207-0ED14105DE2F}"/>
    <dgm:cxn modelId="{5E017672-659B-2747-9E3F-BC127AB8101B}" type="presOf" srcId="{72EC0324-E03A-E940-8403-748B13685B56}" destId="{F7158E45-4276-CB44-BD6B-368D767587F9}" srcOrd="0" destOrd="0" presId="urn:microsoft.com/office/officeart/2005/8/layout/cycle4"/>
    <dgm:cxn modelId="{AB4B2E79-7AFD-5346-9054-7D790C4A53F9}" srcId="{C21C9CC0-4B14-4D45-8BF7-0609B3C95D1A}" destId="{E3C972E8-D078-B14F-AAFC-CC42B83FB42E}" srcOrd="1" destOrd="0" parTransId="{16E63752-27CB-F146-895C-98CF13551CBE}" sibTransId="{BEB2DF45-35BE-2F4E-8321-617D758390ED}"/>
    <dgm:cxn modelId="{7F702F79-1EB0-C94F-BC3D-A468F9004015}" type="presOf" srcId="{5B231E18-8C59-FA43-B2B7-B4E12F3713B1}" destId="{458F5364-076A-7046-9271-1551D9218288}" srcOrd="0" destOrd="1" presId="urn:microsoft.com/office/officeart/2005/8/layout/cycle4"/>
    <dgm:cxn modelId="{E79B147A-DAFE-3347-90F8-CF63037AD612}" type="presOf" srcId="{B7B1B066-1F66-D942-BC31-3327921A1E73}" destId="{C19D0DD7-3B99-2C4A-BE69-1C65B3649585}" srcOrd="0" destOrd="1" presId="urn:microsoft.com/office/officeart/2005/8/layout/cycle4"/>
    <dgm:cxn modelId="{4240397B-92CD-884C-952A-00D9E7F09B6D}" srcId="{A16CF023-FA79-D243-A81A-7FBD2F40DDD9}" destId="{12F6934A-81C7-2C47-98A0-40EEF5E5648E}" srcOrd="0" destOrd="0" parTransId="{086B578E-315E-394B-B20E-BB8A4EE66C76}" sibTransId="{440D68ED-27AE-D849-816A-C5A1FF4ABA79}"/>
    <dgm:cxn modelId="{3F73947C-16E7-0545-9617-0B6E1791A2C3}" srcId="{386957C0-A51D-7446-904A-06021655A04E}" destId="{EA662471-A8A9-8A44-B154-90D053437775}" srcOrd="0" destOrd="0" parTransId="{59A15E63-A7E8-954D-89A8-96A7FC7E78E9}" sibTransId="{7E4475E3-A1A3-3D43-99DB-8DE093B51089}"/>
    <dgm:cxn modelId="{35901780-B86F-664F-B83C-A3BE517EAEE8}" type="presOf" srcId="{C97E65ED-4E92-024B-867A-4F1011BA4835}" destId="{4E133BFF-2B88-1A4A-B995-CBB6ACA1F057}" srcOrd="0" destOrd="0" presId="urn:microsoft.com/office/officeart/2005/8/layout/cycle4"/>
    <dgm:cxn modelId="{C1E9C789-9AB4-CC4F-8563-5C3F2FD836A5}" type="presOf" srcId="{496AC2C0-DA58-0348-BBEC-EBD947E3849E}" destId="{8AE8F6FE-D0D8-2749-9969-D085D56AC3ED}" srcOrd="1" destOrd="2" presId="urn:microsoft.com/office/officeart/2005/8/layout/cycle4"/>
    <dgm:cxn modelId="{0C825894-72D3-FD4E-A46A-1181CDB985C3}" type="presOf" srcId="{C97E65ED-4E92-024B-867A-4F1011BA4835}" destId="{7735FA64-72CA-9B47-8A4C-60981E1E4476}" srcOrd="1" destOrd="0" presId="urn:microsoft.com/office/officeart/2005/8/layout/cycle4"/>
    <dgm:cxn modelId="{842A8096-5D69-D348-B6C1-2632B9FCA237}" srcId="{EA662471-A8A9-8A44-B154-90D053437775}" destId="{01B7179C-1C69-6B49-8758-3F00E3B58D8E}" srcOrd="1" destOrd="0" parTransId="{A8DBDF32-69EC-4F49-85E1-BB3F56635EB6}" sibTransId="{6450F869-5F67-A043-B7AE-F75C1BFC38B2}"/>
    <dgm:cxn modelId="{6C043E98-669B-334C-8AF8-6A9140EDCCCE}" srcId="{A16CF023-FA79-D243-A81A-7FBD2F40DDD9}" destId="{5B231E18-8C59-FA43-B2B7-B4E12F3713B1}" srcOrd="1" destOrd="0" parTransId="{9AA4853C-7ECE-5947-810E-E46FFF0E626A}" sibTransId="{83BE12CD-9DE0-D44D-9BB8-E9C5BE4BCA29}"/>
    <dgm:cxn modelId="{FAE32FB7-D680-9B48-B054-BE38AD711620}" srcId="{386957C0-A51D-7446-904A-06021655A04E}" destId="{B33E4675-00B6-F040-9F1B-6E19FFCD4185}" srcOrd="2" destOrd="0" parTransId="{65FDD0EA-D781-444A-B580-CB8951110536}" sibTransId="{ADCB1D40-8334-9B44-A328-A7D824F83CBE}"/>
    <dgm:cxn modelId="{3DE457B7-A262-FC4E-92CA-68B4FA726498}" type="presOf" srcId="{C21C9CC0-4B14-4D45-8BF7-0609B3C95D1A}" destId="{CCBA235F-E4D2-6A4A-8EBB-D9BEDC2B534A}" srcOrd="0" destOrd="0" presId="urn:microsoft.com/office/officeart/2005/8/layout/cycle4"/>
    <dgm:cxn modelId="{DB63D4B9-3A18-EA45-B235-4138E8BCFD76}" type="presOf" srcId="{496AC2C0-DA58-0348-BBEC-EBD947E3849E}" destId="{F7158E45-4276-CB44-BD6B-368D767587F9}" srcOrd="0" destOrd="2" presId="urn:microsoft.com/office/officeart/2005/8/layout/cycle4"/>
    <dgm:cxn modelId="{84B2B0BE-D04A-934E-9E2F-688227333DBB}" srcId="{B33E4675-00B6-F040-9F1B-6E19FFCD4185}" destId="{819895FB-B9F6-6F4A-A7D7-CC094433F40C}" srcOrd="0" destOrd="0" parTransId="{17F25587-BCB3-CB4E-9746-5D953268FAD9}" sibTransId="{5DF29D2B-3CA1-2244-917F-DB8CCA8E5B6F}"/>
    <dgm:cxn modelId="{2E114ECC-F21B-B341-9D13-55FC25728D74}" type="presOf" srcId="{386957C0-A51D-7446-904A-06021655A04E}" destId="{D9F2F67E-A500-3A47-AD43-D183CB8DBB01}" srcOrd="0" destOrd="0" presId="urn:microsoft.com/office/officeart/2005/8/layout/cycle4"/>
    <dgm:cxn modelId="{58C024D1-ABB3-EC45-A4E4-1EFC68533D5B}" type="presOf" srcId="{819895FB-B9F6-6F4A-A7D7-CC094433F40C}" destId="{FF6F0CBE-AC76-0E4A-AF9F-C36D32DBB77E}" srcOrd="1" destOrd="0" presId="urn:microsoft.com/office/officeart/2005/8/layout/cycle4"/>
    <dgm:cxn modelId="{6F2557D1-21BE-5941-855D-4B304C4B6EA1}" type="presOf" srcId="{B33E4675-00B6-F040-9F1B-6E19FFCD4185}" destId="{650E316C-5C49-8844-80C8-EDE3709BCAE1}" srcOrd="0" destOrd="0" presId="urn:microsoft.com/office/officeart/2005/8/layout/cycle4"/>
    <dgm:cxn modelId="{1DBCCED3-96EA-DF47-97F1-F3C2E8A3C8DE}" type="presOf" srcId="{E3C972E8-D078-B14F-AAFC-CC42B83FB42E}" destId="{7735FA64-72CA-9B47-8A4C-60981E1E4476}" srcOrd="1" destOrd="1" presId="urn:microsoft.com/office/officeart/2005/8/layout/cycle4"/>
    <dgm:cxn modelId="{3EC84DD4-D57B-9D47-88D0-C7F86CEE955A}" type="presOf" srcId="{A16CF023-FA79-D243-A81A-7FBD2F40DDD9}" destId="{68A272F7-A30F-F84C-8E97-0CB8B55B2D75}" srcOrd="0" destOrd="0" presId="urn:microsoft.com/office/officeart/2005/8/layout/cycle4"/>
    <dgm:cxn modelId="{D47069D4-E797-FC4E-92C5-07372712E9D0}" type="presOf" srcId="{72EC0324-E03A-E940-8403-748B13685B56}" destId="{8AE8F6FE-D0D8-2749-9969-D085D56AC3ED}" srcOrd="1" destOrd="0" presId="urn:microsoft.com/office/officeart/2005/8/layout/cycle4"/>
    <dgm:cxn modelId="{66E16CDC-AF60-EE4D-977A-8B80C95ABC77}" srcId="{386957C0-A51D-7446-904A-06021655A04E}" destId="{C21C9CC0-4B14-4D45-8BF7-0609B3C95D1A}" srcOrd="1" destOrd="0" parTransId="{437340D8-1D24-D34F-AEAD-91A64AFD351C}" sibTransId="{F8817251-F353-4E4D-A1DB-062D02FF3883}"/>
    <dgm:cxn modelId="{78675FE1-9B54-E644-AD54-B13BC82A15C0}" type="presOf" srcId="{EA662471-A8A9-8A44-B154-90D053437775}" destId="{A5DC9036-1264-6F42-9BFF-B761070D1726}" srcOrd="0" destOrd="0" presId="urn:microsoft.com/office/officeart/2005/8/layout/cycle4"/>
    <dgm:cxn modelId="{96740AE9-AA93-B343-893E-886FF1C07951}" srcId="{386957C0-A51D-7446-904A-06021655A04E}" destId="{A16CF023-FA79-D243-A81A-7FBD2F40DDD9}" srcOrd="3" destOrd="0" parTransId="{B76728BF-3237-7749-841C-DBEBEE034107}" sibTransId="{8F6B8036-B264-1641-8B81-87F7977CB3A6}"/>
    <dgm:cxn modelId="{6D28B9F8-C812-A244-B5D2-02FE3A80E673}" type="presOf" srcId="{12F6934A-81C7-2C47-98A0-40EEF5E5648E}" destId="{458F5364-076A-7046-9271-1551D9218288}" srcOrd="0" destOrd="0" presId="urn:microsoft.com/office/officeart/2005/8/layout/cycle4"/>
    <dgm:cxn modelId="{8CC213F9-D494-7F48-93F0-DC0EE7DDC2AD}" type="presOf" srcId="{5B231E18-8C59-FA43-B2B7-B4E12F3713B1}" destId="{2FE517AB-6387-CB4E-A21F-1F9CB05D540A}" srcOrd="1" destOrd="1" presId="urn:microsoft.com/office/officeart/2005/8/layout/cycle4"/>
    <dgm:cxn modelId="{CBC558F9-3F25-0C44-B661-20DB0E44DA79}" type="presOf" srcId="{B7B1B066-1F66-D942-BC31-3327921A1E73}" destId="{FF6F0CBE-AC76-0E4A-AF9F-C36D32DBB77E}" srcOrd="1" destOrd="1" presId="urn:microsoft.com/office/officeart/2005/8/layout/cycle4"/>
    <dgm:cxn modelId="{D5EDCA12-C2D7-E849-8CEE-5873D479EFFE}" type="presParOf" srcId="{D9F2F67E-A500-3A47-AD43-D183CB8DBB01}" destId="{6694F143-EC6C-CE43-8C4D-9CB6B81DFE33}" srcOrd="0" destOrd="0" presId="urn:microsoft.com/office/officeart/2005/8/layout/cycle4"/>
    <dgm:cxn modelId="{4DC639D8-4419-2C44-BAC0-9278688ACD13}" type="presParOf" srcId="{6694F143-EC6C-CE43-8C4D-9CB6B81DFE33}" destId="{CAC3A244-0909-FE44-9D94-F7CEF8AD0D24}" srcOrd="0" destOrd="0" presId="urn:microsoft.com/office/officeart/2005/8/layout/cycle4"/>
    <dgm:cxn modelId="{DED9F6E6-B09A-1D44-8DF3-C2183261E8E7}" type="presParOf" srcId="{CAC3A244-0909-FE44-9D94-F7CEF8AD0D24}" destId="{F7158E45-4276-CB44-BD6B-368D767587F9}" srcOrd="0" destOrd="0" presId="urn:microsoft.com/office/officeart/2005/8/layout/cycle4"/>
    <dgm:cxn modelId="{9E64DB93-0E26-D846-8A67-42C9C15E7D54}" type="presParOf" srcId="{CAC3A244-0909-FE44-9D94-F7CEF8AD0D24}" destId="{8AE8F6FE-D0D8-2749-9969-D085D56AC3ED}" srcOrd="1" destOrd="0" presId="urn:microsoft.com/office/officeart/2005/8/layout/cycle4"/>
    <dgm:cxn modelId="{C8BACF03-039A-F54F-8AE5-B5E555546DB6}" type="presParOf" srcId="{6694F143-EC6C-CE43-8C4D-9CB6B81DFE33}" destId="{1943F00C-746D-6F4B-A579-8EC624A6BF15}" srcOrd="1" destOrd="0" presId="urn:microsoft.com/office/officeart/2005/8/layout/cycle4"/>
    <dgm:cxn modelId="{169F1FF1-6D0F-1647-AF89-16C634A59612}" type="presParOf" srcId="{1943F00C-746D-6F4B-A579-8EC624A6BF15}" destId="{4E133BFF-2B88-1A4A-B995-CBB6ACA1F057}" srcOrd="0" destOrd="0" presId="urn:microsoft.com/office/officeart/2005/8/layout/cycle4"/>
    <dgm:cxn modelId="{049F0096-B4C8-F143-B107-D98E1914D6D9}" type="presParOf" srcId="{1943F00C-746D-6F4B-A579-8EC624A6BF15}" destId="{7735FA64-72CA-9B47-8A4C-60981E1E4476}" srcOrd="1" destOrd="0" presId="urn:microsoft.com/office/officeart/2005/8/layout/cycle4"/>
    <dgm:cxn modelId="{5A8B9FC0-C9B1-8B42-A8EA-3FD54B47200A}" type="presParOf" srcId="{6694F143-EC6C-CE43-8C4D-9CB6B81DFE33}" destId="{3EE42C8A-890D-E743-99D7-207E559ACB01}" srcOrd="2" destOrd="0" presId="urn:microsoft.com/office/officeart/2005/8/layout/cycle4"/>
    <dgm:cxn modelId="{A99A52DF-693C-C44D-BAF1-8C457DF4068D}" type="presParOf" srcId="{3EE42C8A-890D-E743-99D7-207E559ACB01}" destId="{C19D0DD7-3B99-2C4A-BE69-1C65B3649585}" srcOrd="0" destOrd="0" presId="urn:microsoft.com/office/officeart/2005/8/layout/cycle4"/>
    <dgm:cxn modelId="{1725AC12-FF63-5F4C-B6F0-1E76D2CB5949}" type="presParOf" srcId="{3EE42C8A-890D-E743-99D7-207E559ACB01}" destId="{FF6F0CBE-AC76-0E4A-AF9F-C36D32DBB77E}" srcOrd="1" destOrd="0" presId="urn:microsoft.com/office/officeart/2005/8/layout/cycle4"/>
    <dgm:cxn modelId="{6ABAC385-FD16-8245-8BA4-B2AF58463BAD}" type="presParOf" srcId="{6694F143-EC6C-CE43-8C4D-9CB6B81DFE33}" destId="{355978B8-078F-924D-BC97-C8F2DB7705E5}" srcOrd="3" destOrd="0" presId="urn:microsoft.com/office/officeart/2005/8/layout/cycle4"/>
    <dgm:cxn modelId="{9B0A61DF-C428-7E4B-8177-8EE2B750CE0B}" type="presParOf" srcId="{355978B8-078F-924D-BC97-C8F2DB7705E5}" destId="{458F5364-076A-7046-9271-1551D9218288}" srcOrd="0" destOrd="0" presId="urn:microsoft.com/office/officeart/2005/8/layout/cycle4"/>
    <dgm:cxn modelId="{6872EB2A-438A-4A41-B401-376F0A8F72C0}" type="presParOf" srcId="{355978B8-078F-924D-BC97-C8F2DB7705E5}" destId="{2FE517AB-6387-CB4E-A21F-1F9CB05D540A}" srcOrd="1" destOrd="0" presId="urn:microsoft.com/office/officeart/2005/8/layout/cycle4"/>
    <dgm:cxn modelId="{538383E1-A24B-9747-9C60-02CE2EF2C190}" type="presParOf" srcId="{6694F143-EC6C-CE43-8C4D-9CB6B81DFE33}" destId="{6D74C04B-F470-9744-85B6-AF2C5FCB7903}" srcOrd="4" destOrd="0" presId="urn:microsoft.com/office/officeart/2005/8/layout/cycle4"/>
    <dgm:cxn modelId="{C5AA6B9F-0549-BA46-8DFE-38F7A87DDFD5}" type="presParOf" srcId="{D9F2F67E-A500-3A47-AD43-D183CB8DBB01}" destId="{CBF41844-0E5C-D64A-B6A7-E7205A5B4C4A}" srcOrd="1" destOrd="0" presId="urn:microsoft.com/office/officeart/2005/8/layout/cycle4"/>
    <dgm:cxn modelId="{C31987AF-77A7-4D4E-A35F-ED0205ED2B16}" type="presParOf" srcId="{CBF41844-0E5C-D64A-B6A7-E7205A5B4C4A}" destId="{A5DC9036-1264-6F42-9BFF-B761070D1726}" srcOrd="0" destOrd="0" presId="urn:microsoft.com/office/officeart/2005/8/layout/cycle4"/>
    <dgm:cxn modelId="{D64C3B6E-5E1E-DE4E-B25D-793AA3749BF8}" type="presParOf" srcId="{CBF41844-0E5C-D64A-B6A7-E7205A5B4C4A}" destId="{CCBA235F-E4D2-6A4A-8EBB-D9BEDC2B534A}" srcOrd="1" destOrd="0" presId="urn:microsoft.com/office/officeart/2005/8/layout/cycle4"/>
    <dgm:cxn modelId="{A19989BF-7EC2-664D-B216-92F40F2E9D5E}" type="presParOf" srcId="{CBF41844-0E5C-D64A-B6A7-E7205A5B4C4A}" destId="{650E316C-5C49-8844-80C8-EDE3709BCAE1}" srcOrd="2" destOrd="0" presId="urn:microsoft.com/office/officeart/2005/8/layout/cycle4"/>
    <dgm:cxn modelId="{77CA53D7-D3B3-6849-ACA8-D6FD71BE72F4}" type="presParOf" srcId="{CBF41844-0E5C-D64A-B6A7-E7205A5B4C4A}" destId="{68A272F7-A30F-F84C-8E97-0CB8B55B2D75}" srcOrd="3" destOrd="0" presId="urn:microsoft.com/office/officeart/2005/8/layout/cycle4"/>
    <dgm:cxn modelId="{A7425FB4-D2CE-DA41-A541-E9A7D5FD7C88}" type="presParOf" srcId="{CBF41844-0E5C-D64A-B6A7-E7205A5B4C4A}" destId="{ECCD549D-595E-874A-9115-14965542F215}" srcOrd="4" destOrd="0" presId="urn:microsoft.com/office/officeart/2005/8/layout/cycle4"/>
    <dgm:cxn modelId="{954957DD-3085-0D41-A252-BA514CBE5CE6}" type="presParOf" srcId="{D9F2F67E-A500-3A47-AD43-D183CB8DBB01}" destId="{3C3FC066-14D6-2446-9342-0968D6BC6DB6}" srcOrd="2" destOrd="0" presId="urn:microsoft.com/office/officeart/2005/8/layout/cycle4"/>
    <dgm:cxn modelId="{9D5C4AF2-200A-6042-B3BA-9BEE887BFBF0}" type="presParOf" srcId="{D9F2F67E-A500-3A47-AD43-D183CB8DBB01}" destId="{97E02A25-1D7A-E847-9C84-B524EECAC70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A19C8D-FF2C-6F4E-BE8C-F6D6001F1E13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B812FB-D90F-D44D-A367-60953AA70CF8}">
      <dgm:prSet phldrT="[Text]"/>
      <dgm:spPr/>
      <dgm:t>
        <a:bodyPr/>
        <a:lstStyle/>
        <a:p>
          <a:r>
            <a:rPr lang="en-GB" dirty="0"/>
            <a:t>Search</a:t>
          </a:r>
        </a:p>
      </dgm:t>
    </dgm:pt>
    <dgm:pt modelId="{3A834B70-C4D9-074F-BA3E-2D240B691780}" type="parTrans" cxnId="{AAE65E67-FF38-B042-A774-971B9F92653B}">
      <dgm:prSet/>
      <dgm:spPr/>
      <dgm:t>
        <a:bodyPr/>
        <a:lstStyle/>
        <a:p>
          <a:endParaRPr lang="en-GB"/>
        </a:p>
      </dgm:t>
    </dgm:pt>
    <dgm:pt modelId="{E5A3E955-9AD8-FA48-B5B6-AAD046924B09}" type="sibTrans" cxnId="{AAE65E67-FF38-B042-A774-971B9F92653B}">
      <dgm:prSet/>
      <dgm:spPr/>
      <dgm:t>
        <a:bodyPr/>
        <a:lstStyle/>
        <a:p>
          <a:endParaRPr lang="en-GB"/>
        </a:p>
      </dgm:t>
    </dgm:pt>
    <dgm:pt modelId="{D22B9E7E-E3A2-A240-9B02-B316D326BB51}">
      <dgm:prSet phldrT="[Text]" custT="1"/>
      <dgm:spPr/>
      <dgm:t>
        <a:bodyPr/>
        <a:lstStyle/>
        <a:p>
          <a:r>
            <a:rPr lang="en-GB" sz="1000" dirty="0"/>
            <a:t>STAC</a:t>
          </a:r>
        </a:p>
      </dgm:t>
    </dgm:pt>
    <dgm:pt modelId="{1DF9A928-EE2A-4142-9CE5-8B11B1200D5C}" type="parTrans" cxnId="{84382CD4-D404-E14E-BED2-7E1A56F9FD0B}">
      <dgm:prSet/>
      <dgm:spPr/>
      <dgm:t>
        <a:bodyPr/>
        <a:lstStyle/>
        <a:p>
          <a:endParaRPr lang="en-GB"/>
        </a:p>
      </dgm:t>
    </dgm:pt>
    <dgm:pt modelId="{928F8426-8779-3445-9BBB-8EE26E287660}" type="sibTrans" cxnId="{84382CD4-D404-E14E-BED2-7E1A56F9FD0B}">
      <dgm:prSet/>
      <dgm:spPr/>
      <dgm:t>
        <a:bodyPr/>
        <a:lstStyle/>
        <a:p>
          <a:endParaRPr lang="en-GB"/>
        </a:p>
      </dgm:t>
    </dgm:pt>
    <dgm:pt modelId="{6B66261A-729B-4748-AB68-D24C1628928E}">
      <dgm:prSet phldrT="[Text]" custT="1"/>
      <dgm:spPr/>
      <dgm:t>
        <a:bodyPr/>
        <a:lstStyle/>
        <a:p>
          <a:r>
            <a:rPr lang="en-GB" sz="1000" dirty="0"/>
            <a:t>API</a:t>
          </a:r>
        </a:p>
      </dgm:t>
    </dgm:pt>
    <dgm:pt modelId="{0D266D03-242E-5F48-BE07-6487CFBB8C2F}" type="parTrans" cxnId="{62DCFE70-816A-044E-8B30-8EF3D2110B26}">
      <dgm:prSet/>
      <dgm:spPr/>
      <dgm:t>
        <a:bodyPr/>
        <a:lstStyle/>
        <a:p>
          <a:endParaRPr lang="en-GB"/>
        </a:p>
      </dgm:t>
    </dgm:pt>
    <dgm:pt modelId="{32512830-E04D-7649-8F4C-DD8E47B8377F}" type="sibTrans" cxnId="{62DCFE70-816A-044E-8B30-8EF3D2110B26}">
      <dgm:prSet/>
      <dgm:spPr/>
      <dgm:t>
        <a:bodyPr/>
        <a:lstStyle/>
        <a:p>
          <a:endParaRPr lang="en-GB"/>
        </a:p>
      </dgm:t>
    </dgm:pt>
    <dgm:pt modelId="{5EC3AD4D-FFF3-ED4E-8B58-4255B5C96D76}">
      <dgm:prSet phldrT="[Text]"/>
      <dgm:spPr/>
      <dgm:t>
        <a:bodyPr/>
        <a:lstStyle/>
        <a:p>
          <a:r>
            <a:rPr lang="en-GB" dirty="0"/>
            <a:t>Process</a:t>
          </a:r>
        </a:p>
      </dgm:t>
    </dgm:pt>
    <dgm:pt modelId="{6819805F-FF88-F547-8B63-7B6D3B5DBCBB}" type="parTrans" cxnId="{27C8934E-CDC6-484C-B252-446D41B7467D}">
      <dgm:prSet/>
      <dgm:spPr/>
      <dgm:t>
        <a:bodyPr/>
        <a:lstStyle/>
        <a:p>
          <a:endParaRPr lang="en-GB"/>
        </a:p>
      </dgm:t>
    </dgm:pt>
    <dgm:pt modelId="{09E06D1A-A3E7-C944-9545-747910E52D88}" type="sibTrans" cxnId="{27C8934E-CDC6-484C-B252-446D41B7467D}">
      <dgm:prSet/>
      <dgm:spPr/>
      <dgm:t>
        <a:bodyPr/>
        <a:lstStyle/>
        <a:p>
          <a:endParaRPr lang="en-GB"/>
        </a:p>
      </dgm:t>
    </dgm:pt>
    <dgm:pt modelId="{F7B12C74-F0D9-FD42-A622-D6AD9D899C77}">
      <dgm:prSet phldrT="[Text]" custT="1"/>
      <dgm:spPr/>
      <dgm:t>
        <a:bodyPr/>
        <a:lstStyle/>
        <a:p>
          <a:r>
            <a:rPr lang="en-GB" sz="1000" dirty="0"/>
            <a:t>Download</a:t>
          </a:r>
        </a:p>
      </dgm:t>
    </dgm:pt>
    <dgm:pt modelId="{0ED2A059-E419-7B4C-A9B9-BB168CE8CCB7}" type="parTrans" cxnId="{169F33AA-9101-464C-9DDB-2FF60AFB4105}">
      <dgm:prSet/>
      <dgm:spPr/>
      <dgm:t>
        <a:bodyPr/>
        <a:lstStyle/>
        <a:p>
          <a:endParaRPr lang="en-GB"/>
        </a:p>
      </dgm:t>
    </dgm:pt>
    <dgm:pt modelId="{D18C6A0F-7141-9740-875A-0E7B47666F6B}" type="sibTrans" cxnId="{169F33AA-9101-464C-9DDB-2FF60AFB4105}">
      <dgm:prSet/>
      <dgm:spPr/>
      <dgm:t>
        <a:bodyPr/>
        <a:lstStyle/>
        <a:p>
          <a:endParaRPr lang="en-GB"/>
        </a:p>
      </dgm:t>
    </dgm:pt>
    <dgm:pt modelId="{1336086F-4AB7-1344-B164-5564E1F9D9CA}">
      <dgm:prSet phldrT="[Text]" custT="1"/>
      <dgm:spPr/>
      <dgm:t>
        <a:bodyPr/>
        <a:lstStyle/>
        <a:p>
          <a:r>
            <a:rPr lang="en-GB" sz="1000" dirty="0"/>
            <a:t>Unpack</a:t>
          </a:r>
        </a:p>
      </dgm:t>
    </dgm:pt>
    <dgm:pt modelId="{05302FA0-6EB3-D446-8C78-32CF8FAD5C80}" type="parTrans" cxnId="{2F177A47-4C50-D14E-BE5B-3FAE65836079}">
      <dgm:prSet/>
      <dgm:spPr/>
      <dgm:t>
        <a:bodyPr/>
        <a:lstStyle/>
        <a:p>
          <a:endParaRPr lang="en-GB"/>
        </a:p>
      </dgm:t>
    </dgm:pt>
    <dgm:pt modelId="{9895432B-4BC2-534F-9288-1CE27BEF15BD}" type="sibTrans" cxnId="{2F177A47-4C50-D14E-BE5B-3FAE65836079}">
      <dgm:prSet/>
      <dgm:spPr/>
      <dgm:t>
        <a:bodyPr/>
        <a:lstStyle/>
        <a:p>
          <a:endParaRPr lang="en-GB"/>
        </a:p>
      </dgm:t>
    </dgm:pt>
    <dgm:pt modelId="{7BB0708C-AE0C-EB43-A291-81EC3268261D}">
      <dgm:prSet phldrT="[Text]"/>
      <dgm:spPr/>
      <dgm:t>
        <a:bodyPr/>
        <a:lstStyle/>
        <a:p>
          <a:r>
            <a:rPr lang="en-GB" dirty="0"/>
            <a:t>Convert</a:t>
          </a:r>
        </a:p>
      </dgm:t>
    </dgm:pt>
    <dgm:pt modelId="{9FF5885D-237D-B347-89A6-FE73DB856998}" type="parTrans" cxnId="{23A80D51-0098-1C44-B1E7-E8BBA2013E9D}">
      <dgm:prSet/>
      <dgm:spPr/>
      <dgm:t>
        <a:bodyPr/>
        <a:lstStyle/>
        <a:p>
          <a:endParaRPr lang="en-GB"/>
        </a:p>
      </dgm:t>
    </dgm:pt>
    <dgm:pt modelId="{B2B0FADA-2932-174D-8C66-1F3938886CF7}" type="sibTrans" cxnId="{23A80D51-0098-1C44-B1E7-E8BBA2013E9D}">
      <dgm:prSet/>
      <dgm:spPr/>
      <dgm:t>
        <a:bodyPr/>
        <a:lstStyle/>
        <a:p>
          <a:endParaRPr lang="en-GB"/>
        </a:p>
      </dgm:t>
    </dgm:pt>
    <dgm:pt modelId="{E38ACF12-20DE-274A-B049-EE7120B0D987}">
      <dgm:prSet phldrT="[Text]" custT="1"/>
      <dgm:spPr/>
      <dgm:t>
        <a:bodyPr/>
        <a:lstStyle/>
        <a:p>
          <a:r>
            <a:rPr lang="en-GB" sz="1000" dirty="0"/>
            <a:t>COG</a:t>
          </a:r>
        </a:p>
      </dgm:t>
    </dgm:pt>
    <dgm:pt modelId="{1C4B6C3E-3DC7-1645-B57F-CF9176EE5AA3}" type="parTrans" cxnId="{CE33C318-C754-9946-84B9-6FE9706E54CC}">
      <dgm:prSet/>
      <dgm:spPr/>
      <dgm:t>
        <a:bodyPr/>
        <a:lstStyle/>
        <a:p>
          <a:endParaRPr lang="en-GB"/>
        </a:p>
      </dgm:t>
    </dgm:pt>
    <dgm:pt modelId="{3B4EB171-1D81-3D47-AF73-3486A02F53C5}" type="sibTrans" cxnId="{CE33C318-C754-9946-84B9-6FE9706E54CC}">
      <dgm:prSet/>
      <dgm:spPr/>
      <dgm:t>
        <a:bodyPr/>
        <a:lstStyle/>
        <a:p>
          <a:endParaRPr lang="en-GB"/>
        </a:p>
      </dgm:t>
    </dgm:pt>
    <dgm:pt modelId="{1AD3E9FC-860B-CD49-A91B-F98D66B2BFA4}">
      <dgm:prSet phldrT="[Text]" custT="1"/>
      <dgm:spPr/>
      <dgm:t>
        <a:bodyPr/>
        <a:lstStyle/>
        <a:p>
          <a:r>
            <a:rPr lang="en-GB" sz="1000" dirty="0"/>
            <a:t>Store</a:t>
          </a:r>
        </a:p>
      </dgm:t>
    </dgm:pt>
    <dgm:pt modelId="{6DA996DA-0A4C-0A49-9F0F-A7C1CD5B08FA}" type="parTrans" cxnId="{FA719C97-3932-A848-A421-85D0452B78D6}">
      <dgm:prSet/>
      <dgm:spPr/>
      <dgm:t>
        <a:bodyPr/>
        <a:lstStyle/>
        <a:p>
          <a:endParaRPr lang="en-GB"/>
        </a:p>
      </dgm:t>
    </dgm:pt>
    <dgm:pt modelId="{72EDFEEE-0877-8A46-ACCB-71508074A5E4}" type="sibTrans" cxnId="{FA719C97-3932-A848-A421-85D0452B78D6}">
      <dgm:prSet/>
      <dgm:spPr/>
      <dgm:t>
        <a:bodyPr/>
        <a:lstStyle/>
        <a:p>
          <a:endParaRPr lang="en-GB"/>
        </a:p>
      </dgm:t>
    </dgm:pt>
    <dgm:pt modelId="{C8A95495-282D-5549-B21F-C40A761CA27C}">
      <dgm:prSet phldrT="[Text]" custT="1"/>
      <dgm:spPr/>
      <dgm:t>
        <a:bodyPr/>
        <a:lstStyle/>
        <a:p>
          <a:r>
            <a:rPr lang="en-GB" sz="1000" dirty="0"/>
            <a:t>Resample</a:t>
          </a:r>
        </a:p>
      </dgm:t>
    </dgm:pt>
    <dgm:pt modelId="{B07AF8D9-0D95-2D48-803B-51D17C6D287A}" type="parTrans" cxnId="{FB1893A3-1043-974B-AF0B-A94C61367F49}">
      <dgm:prSet/>
      <dgm:spPr/>
      <dgm:t>
        <a:bodyPr/>
        <a:lstStyle/>
        <a:p>
          <a:endParaRPr lang="en-GB"/>
        </a:p>
      </dgm:t>
    </dgm:pt>
    <dgm:pt modelId="{8C46FCF9-9B5E-B245-AFF1-B3D7573B84FB}" type="sibTrans" cxnId="{FB1893A3-1043-974B-AF0B-A94C61367F49}">
      <dgm:prSet/>
      <dgm:spPr/>
      <dgm:t>
        <a:bodyPr/>
        <a:lstStyle/>
        <a:p>
          <a:endParaRPr lang="en-GB"/>
        </a:p>
      </dgm:t>
    </dgm:pt>
    <dgm:pt modelId="{4C25BAC2-8828-224F-90B4-4234E26B3BEC}" type="pres">
      <dgm:prSet presAssocID="{ACA19C8D-FF2C-6F4E-BE8C-F6D6001F1E13}" presName="theList" presStyleCnt="0">
        <dgm:presLayoutVars>
          <dgm:dir/>
          <dgm:animLvl val="lvl"/>
          <dgm:resizeHandles val="exact"/>
        </dgm:presLayoutVars>
      </dgm:prSet>
      <dgm:spPr/>
    </dgm:pt>
    <dgm:pt modelId="{97AB217F-0278-6947-A97B-DFF2CD872BEE}" type="pres">
      <dgm:prSet presAssocID="{AAB812FB-D90F-D44D-A367-60953AA70CF8}" presName="compNode" presStyleCnt="0"/>
      <dgm:spPr/>
    </dgm:pt>
    <dgm:pt modelId="{6E99F74C-71DA-6141-A369-FF6CB99E611C}" type="pres">
      <dgm:prSet presAssocID="{AAB812FB-D90F-D44D-A367-60953AA70CF8}" presName="noGeometry" presStyleCnt="0"/>
      <dgm:spPr/>
    </dgm:pt>
    <dgm:pt modelId="{133F2ADB-6A7A-884A-A0C0-1B6D37FAD4B9}" type="pres">
      <dgm:prSet presAssocID="{AAB812FB-D90F-D44D-A367-60953AA70CF8}" presName="childTextVisible" presStyleLbl="bgAccFollowNode1" presStyleIdx="0" presStyleCnt="3">
        <dgm:presLayoutVars>
          <dgm:bulletEnabled val="1"/>
        </dgm:presLayoutVars>
      </dgm:prSet>
      <dgm:spPr/>
    </dgm:pt>
    <dgm:pt modelId="{345DF681-8956-9E42-AC6D-EF35FBD99372}" type="pres">
      <dgm:prSet presAssocID="{AAB812FB-D90F-D44D-A367-60953AA70CF8}" presName="childTextHidden" presStyleLbl="bgAccFollowNode1" presStyleIdx="0" presStyleCnt="3"/>
      <dgm:spPr/>
    </dgm:pt>
    <dgm:pt modelId="{A8A117D4-5BB9-2340-B7BA-42795D1F860D}" type="pres">
      <dgm:prSet presAssocID="{AAB812FB-D90F-D44D-A367-60953AA70CF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CDA8D0C-798F-B246-BAC7-35DEFC2D2B3F}" type="pres">
      <dgm:prSet presAssocID="{AAB812FB-D90F-D44D-A367-60953AA70CF8}" presName="aSpace" presStyleCnt="0"/>
      <dgm:spPr/>
    </dgm:pt>
    <dgm:pt modelId="{DA7427B4-14D9-6343-9C33-F804DB59E61D}" type="pres">
      <dgm:prSet presAssocID="{5EC3AD4D-FFF3-ED4E-8B58-4255B5C96D76}" presName="compNode" presStyleCnt="0"/>
      <dgm:spPr/>
    </dgm:pt>
    <dgm:pt modelId="{A523D149-F069-B041-954C-5A02CDBF008D}" type="pres">
      <dgm:prSet presAssocID="{5EC3AD4D-FFF3-ED4E-8B58-4255B5C96D76}" presName="noGeometry" presStyleCnt="0"/>
      <dgm:spPr/>
    </dgm:pt>
    <dgm:pt modelId="{51CAA066-51E6-4A4F-AF96-2B28395076DF}" type="pres">
      <dgm:prSet presAssocID="{5EC3AD4D-FFF3-ED4E-8B58-4255B5C96D76}" presName="childTextVisible" presStyleLbl="bgAccFollowNode1" presStyleIdx="1" presStyleCnt="3" custScaleX="116737">
        <dgm:presLayoutVars>
          <dgm:bulletEnabled val="1"/>
        </dgm:presLayoutVars>
      </dgm:prSet>
      <dgm:spPr/>
    </dgm:pt>
    <dgm:pt modelId="{F471201D-AC98-2A46-BFFC-E1C7CCE881F4}" type="pres">
      <dgm:prSet presAssocID="{5EC3AD4D-FFF3-ED4E-8B58-4255B5C96D76}" presName="childTextHidden" presStyleLbl="bgAccFollowNode1" presStyleIdx="1" presStyleCnt="3"/>
      <dgm:spPr/>
    </dgm:pt>
    <dgm:pt modelId="{5CD84B43-2E62-2B42-BFDE-2F9E582DB9F8}" type="pres">
      <dgm:prSet presAssocID="{5EC3AD4D-FFF3-ED4E-8B58-4255B5C96D7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2E23E47-DB58-524F-B7D8-9490E1E82694}" type="pres">
      <dgm:prSet presAssocID="{5EC3AD4D-FFF3-ED4E-8B58-4255B5C96D76}" presName="aSpace" presStyleCnt="0"/>
      <dgm:spPr/>
    </dgm:pt>
    <dgm:pt modelId="{75B60CE7-4158-7342-B8CA-7B45A3D80786}" type="pres">
      <dgm:prSet presAssocID="{7BB0708C-AE0C-EB43-A291-81EC3268261D}" presName="compNode" presStyleCnt="0"/>
      <dgm:spPr/>
    </dgm:pt>
    <dgm:pt modelId="{6B7DA199-3704-A047-9E11-8898C74D5D1F}" type="pres">
      <dgm:prSet presAssocID="{7BB0708C-AE0C-EB43-A291-81EC3268261D}" presName="noGeometry" presStyleCnt="0"/>
      <dgm:spPr/>
    </dgm:pt>
    <dgm:pt modelId="{A906AEDD-88A3-EE49-A4AA-D645686C50E6}" type="pres">
      <dgm:prSet presAssocID="{7BB0708C-AE0C-EB43-A291-81EC3268261D}" presName="childTextVisible" presStyleLbl="bgAccFollowNode1" presStyleIdx="2" presStyleCnt="3">
        <dgm:presLayoutVars>
          <dgm:bulletEnabled val="1"/>
        </dgm:presLayoutVars>
      </dgm:prSet>
      <dgm:spPr/>
    </dgm:pt>
    <dgm:pt modelId="{1DB6F6C5-2988-1A4B-A675-E3CBB5C57291}" type="pres">
      <dgm:prSet presAssocID="{7BB0708C-AE0C-EB43-A291-81EC3268261D}" presName="childTextHidden" presStyleLbl="bgAccFollowNode1" presStyleIdx="2" presStyleCnt="3"/>
      <dgm:spPr/>
    </dgm:pt>
    <dgm:pt modelId="{4497B800-12ED-4542-AAB5-1B0051F7C4A1}" type="pres">
      <dgm:prSet presAssocID="{7BB0708C-AE0C-EB43-A291-81EC3268261D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72394D00-757C-2F41-B437-B52ECA0A304A}" type="presOf" srcId="{F7B12C74-F0D9-FD42-A622-D6AD9D899C77}" destId="{F471201D-AC98-2A46-BFFC-E1C7CCE881F4}" srcOrd="1" destOrd="0" presId="urn:microsoft.com/office/officeart/2005/8/layout/hProcess6"/>
    <dgm:cxn modelId="{BEF7C30A-9CFE-A14D-AA1B-10C8BC521A3D}" type="presOf" srcId="{6B66261A-729B-4748-AB68-D24C1628928E}" destId="{133F2ADB-6A7A-884A-A0C0-1B6D37FAD4B9}" srcOrd="0" destOrd="1" presId="urn:microsoft.com/office/officeart/2005/8/layout/hProcess6"/>
    <dgm:cxn modelId="{BF57F40B-56A0-7245-9DC0-20E6CC6A852C}" type="presOf" srcId="{1AD3E9FC-860B-CD49-A91B-F98D66B2BFA4}" destId="{A906AEDD-88A3-EE49-A4AA-D645686C50E6}" srcOrd="0" destOrd="1" presId="urn:microsoft.com/office/officeart/2005/8/layout/hProcess6"/>
    <dgm:cxn modelId="{AB683613-48FC-914E-A004-633D1CD4A992}" type="presOf" srcId="{1336086F-4AB7-1344-B164-5564E1F9D9CA}" destId="{51CAA066-51E6-4A4F-AF96-2B28395076DF}" srcOrd="0" destOrd="1" presId="urn:microsoft.com/office/officeart/2005/8/layout/hProcess6"/>
    <dgm:cxn modelId="{7E8AA814-6EFE-804A-9A28-5E4C4CFA3E9E}" type="presOf" srcId="{1336086F-4AB7-1344-B164-5564E1F9D9CA}" destId="{F471201D-AC98-2A46-BFFC-E1C7CCE881F4}" srcOrd="1" destOrd="1" presId="urn:microsoft.com/office/officeart/2005/8/layout/hProcess6"/>
    <dgm:cxn modelId="{D72BC515-2428-F249-9ED1-911304485390}" type="presOf" srcId="{C8A95495-282D-5549-B21F-C40A761CA27C}" destId="{51CAA066-51E6-4A4F-AF96-2B28395076DF}" srcOrd="0" destOrd="2" presId="urn:microsoft.com/office/officeart/2005/8/layout/hProcess6"/>
    <dgm:cxn modelId="{CE33C318-C754-9946-84B9-6FE9706E54CC}" srcId="{7BB0708C-AE0C-EB43-A291-81EC3268261D}" destId="{E38ACF12-20DE-274A-B049-EE7120B0D987}" srcOrd="0" destOrd="0" parTransId="{1C4B6C3E-3DC7-1645-B57F-CF9176EE5AA3}" sibTransId="{3B4EB171-1D81-3D47-AF73-3486A02F53C5}"/>
    <dgm:cxn modelId="{09EA2720-84BE-D644-ACF5-F4BFCA5E4B6E}" type="presOf" srcId="{AAB812FB-D90F-D44D-A367-60953AA70CF8}" destId="{A8A117D4-5BB9-2340-B7BA-42795D1F860D}" srcOrd="0" destOrd="0" presId="urn:microsoft.com/office/officeart/2005/8/layout/hProcess6"/>
    <dgm:cxn modelId="{A7D9DE20-2E5F-7347-BEF0-C42DC11823D3}" type="presOf" srcId="{C8A95495-282D-5549-B21F-C40A761CA27C}" destId="{F471201D-AC98-2A46-BFFC-E1C7CCE881F4}" srcOrd="1" destOrd="2" presId="urn:microsoft.com/office/officeart/2005/8/layout/hProcess6"/>
    <dgm:cxn modelId="{0222B925-75B1-FF44-BEE6-87E32797A25D}" type="presOf" srcId="{D22B9E7E-E3A2-A240-9B02-B316D326BB51}" destId="{133F2ADB-6A7A-884A-A0C0-1B6D37FAD4B9}" srcOrd="0" destOrd="0" presId="urn:microsoft.com/office/officeart/2005/8/layout/hProcess6"/>
    <dgm:cxn modelId="{70C16B42-7B5B-3C47-94A0-BEE54EDA8A39}" type="presOf" srcId="{7BB0708C-AE0C-EB43-A291-81EC3268261D}" destId="{4497B800-12ED-4542-AAB5-1B0051F7C4A1}" srcOrd="0" destOrd="0" presId="urn:microsoft.com/office/officeart/2005/8/layout/hProcess6"/>
    <dgm:cxn modelId="{2F177A47-4C50-D14E-BE5B-3FAE65836079}" srcId="{5EC3AD4D-FFF3-ED4E-8B58-4255B5C96D76}" destId="{1336086F-4AB7-1344-B164-5564E1F9D9CA}" srcOrd="1" destOrd="0" parTransId="{05302FA0-6EB3-D446-8C78-32CF8FAD5C80}" sibTransId="{9895432B-4BC2-534F-9288-1CE27BEF15BD}"/>
    <dgm:cxn modelId="{27C8934E-CDC6-484C-B252-446D41B7467D}" srcId="{ACA19C8D-FF2C-6F4E-BE8C-F6D6001F1E13}" destId="{5EC3AD4D-FFF3-ED4E-8B58-4255B5C96D76}" srcOrd="1" destOrd="0" parTransId="{6819805F-FF88-F547-8B63-7B6D3B5DBCBB}" sibTransId="{09E06D1A-A3E7-C944-9545-747910E52D88}"/>
    <dgm:cxn modelId="{D5E5CF4E-453C-AF41-BC26-C631C14945FB}" type="presOf" srcId="{F7B12C74-F0D9-FD42-A622-D6AD9D899C77}" destId="{51CAA066-51E6-4A4F-AF96-2B28395076DF}" srcOrd="0" destOrd="0" presId="urn:microsoft.com/office/officeart/2005/8/layout/hProcess6"/>
    <dgm:cxn modelId="{23A80D51-0098-1C44-B1E7-E8BBA2013E9D}" srcId="{ACA19C8D-FF2C-6F4E-BE8C-F6D6001F1E13}" destId="{7BB0708C-AE0C-EB43-A291-81EC3268261D}" srcOrd="2" destOrd="0" parTransId="{9FF5885D-237D-B347-89A6-FE73DB856998}" sibTransId="{B2B0FADA-2932-174D-8C66-1F3938886CF7}"/>
    <dgm:cxn modelId="{A3D9715C-8FBD-7142-8FD2-535531264339}" type="presOf" srcId="{5EC3AD4D-FFF3-ED4E-8B58-4255B5C96D76}" destId="{5CD84B43-2E62-2B42-BFDE-2F9E582DB9F8}" srcOrd="0" destOrd="0" presId="urn:microsoft.com/office/officeart/2005/8/layout/hProcess6"/>
    <dgm:cxn modelId="{AAE65E67-FF38-B042-A774-971B9F92653B}" srcId="{ACA19C8D-FF2C-6F4E-BE8C-F6D6001F1E13}" destId="{AAB812FB-D90F-D44D-A367-60953AA70CF8}" srcOrd="0" destOrd="0" parTransId="{3A834B70-C4D9-074F-BA3E-2D240B691780}" sibTransId="{E5A3E955-9AD8-FA48-B5B6-AAD046924B09}"/>
    <dgm:cxn modelId="{89FDBB6B-AA7B-4742-B275-808FB8D50498}" type="presOf" srcId="{ACA19C8D-FF2C-6F4E-BE8C-F6D6001F1E13}" destId="{4C25BAC2-8828-224F-90B4-4234E26B3BEC}" srcOrd="0" destOrd="0" presId="urn:microsoft.com/office/officeart/2005/8/layout/hProcess6"/>
    <dgm:cxn modelId="{62DCFE70-816A-044E-8B30-8EF3D2110B26}" srcId="{AAB812FB-D90F-D44D-A367-60953AA70CF8}" destId="{6B66261A-729B-4748-AB68-D24C1628928E}" srcOrd="1" destOrd="0" parTransId="{0D266D03-242E-5F48-BE07-6487CFBB8C2F}" sibTransId="{32512830-E04D-7649-8F4C-DD8E47B8377F}"/>
    <dgm:cxn modelId="{EF125892-6793-D848-AB5B-EBDE8F36EE9C}" type="presOf" srcId="{D22B9E7E-E3A2-A240-9B02-B316D326BB51}" destId="{345DF681-8956-9E42-AC6D-EF35FBD99372}" srcOrd="1" destOrd="0" presId="urn:microsoft.com/office/officeart/2005/8/layout/hProcess6"/>
    <dgm:cxn modelId="{FA719C97-3932-A848-A421-85D0452B78D6}" srcId="{7BB0708C-AE0C-EB43-A291-81EC3268261D}" destId="{1AD3E9FC-860B-CD49-A91B-F98D66B2BFA4}" srcOrd="1" destOrd="0" parTransId="{6DA996DA-0A4C-0A49-9F0F-A7C1CD5B08FA}" sibTransId="{72EDFEEE-0877-8A46-ACCB-71508074A5E4}"/>
    <dgm:cxn modelId="{0BFE6F9A-1AB7-B147-91E7-6A068D143C96}" type="presOf" srcId="{E38ACF12-20DE-274A-B049-EE7120B0D987}" destId="{1DB6F6C5-2988-1A4B-A675-E3CBB5C57291}" srcOrd="1" destOrd="0" presId="urn:microsoft.com/office/officeart/2005/8/layout/hProcess6"/>
    <dgm:cxn modelId="{FB1893A3-1043-974B-AF0B-A94C61367F49}" srcId="{5EC3AD4D-FFF3-ED4E-8B58-4255B5C96D76}" destId="{C8A95495-282D-5549-B21F-C40A761CA27C}" srcOrd="2" destOrd="0" parTransId="{B07AF8D9-0D95-2D48-803B-51D17C6D287A}" sibTransId="{8C46FCF9-9B5E-B245-AFF1-B3D7573B84FB}"/>
    <dgm:cxn modelId="{336DA5A9-90B4-0849-9E0B-06F14C9CD7FD}" type="presOf" srcId="{6B66261A-729B-4748-AB68-D24C1628928E}" destId="{345DF681-8956-9E42-AC6D-EF35FBD99372}" srcOrd="1" destOrd="1" presId="urn:microsoft.com/office/officeart/2005/8/layout/hProcess6"/>
    <dgm:cxn modelId="{169F33AA-9101-464C-9DDB-2FF60AFB4105}" srcId="{5EC3AD4D-FFF3-ED4E-8B58-4255B5C96D76}" destId="{F7B12C74-F0D9-FD42-A622-D6AD9D899C77}" srcOrd="0" destOrd="0" parTransId="{0ED2A059-E419-7B4C-A9B9-BB168CE8CCB7}" sibTransId="{D18C6A0F-7141-9740-875A-0E7B47666F6B}"/>
    <dgm:cxn modelId="{C790D0B2-9F18-8146-A5D0-FC6E34FFFDE6}" type="presOf" srcId="{1AD3E9FC-860B-CD49-A91B-F98D66B2BFA4}" destId="{1DB6F6C5-2988-1A4B-A675-E3CBB5C57291}" srcOrd="1" destOrd="1" presId="urn:microsoft.com/office/officeart/2005/8/layout/hProcess6"/>
    <dgm:cxn modelId="{84382CD4-D404-E14E-BED2-7E1A56F9FD0B}" srcId="{AAB812FB-D90F-D44D-A367-60953AA70CF8}" destId="{D22B9E7E-E3A2-A240-9B02-B316D326BB51}" srcOrd="0" destOrd="0" parTransId="{1DF9A928-EE2A-4142-9CE5-8B11B1200D5C}" sibTransId="{928F8426-8779-3445-9BBB-8EE26E287660}"/>
    <dgm:cxn modelId="{6CA35CE7-44C5-1448-8AEC-269C02BE2B58}" type="presOf" srcId="{E38ACF12-20DE-274A-B049-EE7120B0D987}" destId="{A906AEDD-88A3-EE49-A4AA-D645686C50E6}" srcOrd="0" destOrd="0" presId="urn:microsoft.com/office/officeart/2005/8/layout/hProcess6"/>
    <dgm:cxn modelId="{95595F33-3AA5-0C4A-8E83-2D996937EA64}" type="presParOf" srcId="{4C25BAC2-8828-224F-90B4-4234E26B3BEC}" destId="{97AB217F-0278-6947-A97B-DFF2CD872BEE}" srcOrd="0" destOrd="0" presId="urn:microsoft.com/office/officeart/2005/8/layout/hProcess6"/>
    <dgm:cxn modelId="{22520C82-9B99-0B49-B4A5-1450D5252DC3}" type="presParOf" srcId="{97AB217F-0278-6947-A97B-DFF2CD872BEE}" destId="{6E99F74C-71DA-6141-A369-FF6CB99E611C}" srcOrd="0" destOrd="0" presId="urn:microsoft.com/office/officeart/2005/8/layout/hProcess6"/>
    <dgm:cxn modelId="{B86B1977-C609-2E43-9000-42CCFD301926}" type="presParOf" srcId="{97AB217F-0278-6947-A97B-DFF2CD872BEE}" destId="{133F2ADB-6A7A-884A-A0C0-1B6D37FAD4B9}" srcOrd="1" destOrd="0" presId="urn:microsoft.com/office/officeart/2005/8/layout/hProcess6"/>
    <dgm:cxn modelId="{23317ED6-B89E-4642-8355-D0E89D517B56}" type="presParOf" srcId="{97AB217F-0278-6947-A97B-DFF2CD872BEE}" destId="{345DF681-8956-9E42-AC6D-EF35FBD99372}" srcOrd="2" destOrd="0" presId="urn:microsoft.com/office/officeart/2005/8/layout/hProcess6"/>
    <dgm:cxn modelId="{242130EA-B0F2-EF48-B331-395D1FB4E82D}" type="presParOf" srcId="{97AB217F-0278-6947-A97B-DFF2CD872BEE}" destId="{A8A117D4-5BB9-2340-B7BA-42795D1F860D}" srcOrd="3" destOrd="0" presId="urn:microsoft.com/office/officeart/2005/8/layout/hProcess6"/>
    <dgm:cxn modelId="{96A9D068-D1C8-6247-8A9E-0CD1A141640A}" type="presParOf" srcId="{4C25BAC2-8828-224F-90B4-4234E26B3BEC}" destId="{DCDA8D0C-798F-B246-BAC7-35DEFC2D2B3F}" srcOrd="1" destOrd="0" presId="urn:microsoft.com/office/officeart/2005/8/layout/hProcess6"/>
    <dgm:cxn modelId="{78BF25E4-DF3C-2F4B-8B7A-A34D7CC3980F}" type="presParOf" srcId="{4C25BAC2-8828-224F-90B4-4234E26B3BEC}" destId="{DA7427B4-14D9-6343-9C33-F804DB59E61D}" srcOrd="2" destOrd="0" presId="urn:microsoft.com/office/officeart/2005/8/layout/hProcess6"/>
    <dgm:cxn modelId="{AC3C86AE-1768-AE45-A9BE-7B71DC1A62D5}" type="presParOf" srcId="{DA7427B4-14D9-6343-9C33-F804DB59E61D}" destId="{A523D149-F069-B041-954C-5A02CDBF008D}" srcOrd="0" destOrd="0" presId="urn:microsoft.com/office/officeart/2005/8/layout/hProcess6"/>
    <dgm:cxn modelId="{53C39214-C097-C24C-A890-D6B13551905C}" type="presParOf" srcId="{DA7427B4-14D9-6343-9C33-F804DB59E61D}" destId="{51CAA066-51E6-4A4F-AF96-2B28395076DF}" srcOrd="1" destOrd="0" presId="urn:microsoft.com/office/officeart/2005/8/layout/hProcess6"/>
    <dgm:cxn modelId="{DDE0AD93-73C3-354F-AF22-73368F644ED4}" type="presParOf" srcId="{DA7427B4-14D9-6343-9C33-F804DB59E61D}" destId="{F471201D-AC98-2A46-BFFC-E1C7CCE881F4}" srcOrd="2" destOrd="0" presId="urn:microsoft.com/office/officeart/2005/8/layout/hProcess6"/>
    <dgm:cxn modelId="{FA7005FF-1559-304E-9DB9-EAA5A9BF5EC0}" type="presParOf" srcId="{DA7427B4-14D9-6343-9C33-F804DB59E61D}" destId="{5CD84B43-2E62-2B42-BFDE-2F9E582DB9F8}" srcOrd="3" destOrd="0" presId="urn:microsoft.com/office/officeart/2005/8/layout/hProcess6"/>
    <dgm:cxn modelId="{1B2559DD-61FF-0647-A6D2-CAF8170CD25B}" type="presParOf" srcId="{4C25BAC2-8828-224F-90B4-4234E26B3BEC}" destId="{E2E23E47-DB58-524F-B7D8-9490E1E82694}" srcOrd="3" destOrd="0" presId="urn:microsoft.com/office/officeart/2005/8/layout/hProcess6"/>
    <dgm:cxn modelId="{29E5D03B-367B-B949-8E0F-472E7C4FD2AD}" type="presParOf" srcId="{4C25BAC2-8828-224F-90B4-4234E26B3BEC}" destId="{75B60CE7-4158-7342-B8CA-7B45A3D80786}" srcOrd="4" destOrd="0" presId="urn:microsoft.com/office/officeart/2005/8/layout/hProcess6"/>
    <dgm:cxn modelId="{F5321506-AFBE-F94A-ADD0-973B3287EE3B}" type="presParOf" srcId="{75B60CE7-4158-7342-B8CA-7B45A3D80786}" destId="{6B7DA199-3704-A047-9E11-8898C74D5D1F}" srcOrd="0" destOrd="0" presId="urn:microsoft.com/office/officeart/2005/8/layout/hProcess6"/>
    <dgm:cxn modelId="{4C8B5F25-70EB-C645-9D15-BB151AE47C6B}" type="presParOf" srcId="{75B60CE7-4158-7342-B8CA-7B45A3D80786}" destId="{A906AEDD-88A3-EE49-A4AA-D645686C50E6}" srcOrd="1" destOrd="0" presId="urn:microsoft.com/office/officeart/2005/8/layout/hProcess6"/>
    <dgm:cxn modelId="{C553AF09-4E04-5748-90D7-3B1B81FE4E6A}" type="presParOf" srcId="{75B60CE7-4158-7342-B8CA-7B45A3D80786}" destId="{1DB6F6C5-2988-1A4B-A675-E3CBB5C57291}" srcOrd="2" destOrd="0" presId="urn:microsoft.com/office/officeart/2005/8/layout/hProcess6"/>
    <dgm:cxn modelId="{4497F1E4-9DAE-1C48-AD50-22A87A93EAEA}" type="presParOf" srcId="{75B60CE7-4158-7342-B8CA-7B45A3D80786}" destId="{4497B800-12ED-4542-AAB5-1B0051F7C4A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C1480-74BB-FB40-8DF5-46FCECF28A38}">
      <dsp:nvSpPr>
        <dsp:cNvPr id="0" name=""/>
        <dsp:cNvSpPr/>
      </dsp:nvSpPr>
      <dsp:spPr>
        <a:xfrm>
          <a:off x="0" y="1455137"/>
          <a:ext cx="1567973" cy="783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EO data science platforms</a:t>
          </a:r>
        </a:p>
      </dsp:txBody>
      <dsp:txXfrm>
        <a:off x="22962" y="1478099"/>
        <a:ext cx="1522049" cy="738062"/>
      </dsp:txXfrm>
    </dsp:sp>
    <dsp:sp modelId="{E2E0EEB3-73A6-0043-AD78-7DFDFB2E2F35}">
      <dsp:nvSpPr>
        <dsp:cNvPr id="0" name=""/>
        <dsp:cNvSpPr/>
      </dsp:nvSpPr>
      <dsp:spPr>
        <a:xfrm rot="18993191">
          <a:off x="1428771" y="1472612"/>
          <a:ext cx="1016115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016115" y="25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911426" y="1472346"/>
        <a:ext cx="50805" cy="50805"/>
      </dsp:txXfrm>
    </dsp:sp>
    <dsp:sp modelId="{B8073EA5-7BAD-2044-9732-434B0C47F91F}">
      <dsp:nvSpPr>
        <dsp:cNvPr id="0" name=""/>
        <dsp:cNvSpPr/>
      </dsp:nvSpPr>
      <dsp:spPr>
        <a:xfrm>
          <a:off x="2305686" y="935797"/>
          <a:ext cx="1567973" cy="4251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318138" y="948249"/>
        <a:ext cx="1543069" cy="400236"/>
      </dsp:txXfrm>
    </dsp:sp>
    <dsp:sp modelId="{00CAC345-A83A-E541-80C1-C1EF9A1DDA41}">
      <dsp:nvSpPr>
        <dsp:cNvPr id="0" name=""/>
        <dsp:cNvSpPr/>
      </dsp:nvSpPr>
      <dsp:spPr>
        <a:xfrm rot="20491171">
          <a:off x="3853604" y="999953"/>
          <a:ext cx="777824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777824" y="25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23070" y="1005644"/>
        <a:ext cx="38891" cy="38891"/>
      </dsp:txXfrm>
    </dsp:sp>
    <dsp:sp modelId="{39A3661C-5578-EB40-8146-CC49F0FE054C}">
      <dsp:nvSpPr>
        <dsp:cNvPr id="0" name=""/>
        <dsp:cNvSpPr/>
      </dsp:nvSpPr>
      <dsp:spPr>
        <a:xfrm>
          <a:off x="4611372" y="45047"/>
          <a:ext cx="1567973" cy="1713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657296" y="90971"/>
        <a:ext cx="1476125" cy="1621680"/>
      </dsp:txXfrm>
    </dsp:sp>
    <dsp:sp modelId="{64C5F9CA-1F36-7B42-B2E7-934CB6AA78EE}">
      <dsp:nvSpPr>
        <dsp:cNvPr id="0" name=""/>
        <dsp:cNvSpPr/>
      </dsp:nvSpPr>
      <dsp:spPr>
        <a:xfrm rot="3074280">
          <a:off x="3653370" y="1582619"/>
          <a:ext cx="117829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178292" y="25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3058" y="1578299"/>
        <a:ext cx="58914" cy="58914"/>
      </dsp:txXfrm>
    </dsp:sp>
    <dsp:sp modelId="{7E90CD04-6FA9-324A-B2F7-7D97D1013DD7}">
      <dsp:nvSpPr>
        <dsp:cNvPr id="0" name=""/>
        <dsp:cNvSpPr/>
      </dsp:nvSpPr>
      <dsp:spPr>
        <a:xfrm>
          <a:off x="4611372" y="1834834"/>
          <a:ext cx="1567973" cy="4646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624980" y="1848442"/>
        <a:ext cx="1540757" cy="437405"/>
      </dsp:txXfrm>
    </dsp:sp>
    <dsp:sp modelId="{66B2AB05-8AB8-E74C-9ACF-86595EB73BAC}">
      <dsp:nvSpPr>
        <dsp:cNvPr id="0" name=""/>
        <dsp:cNvSpPr/>
      </dsp:nvSpPr>
      <dsp:spPr>
        <a:xfrm rot="20683231">
          <a:off x="1554457" y="1721228"/>
          <a:ext cx="764745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764745" y="25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917711" y="1727246"/>
        <a:ext cx="38237" cy="38237"/>
      </dsp:txXfrm>
    </dsp:sp>
    <dsp:sp modelId="{C7254BED-D82E-D94D-9D27-ED7F6EDD7CA6}">
      <dsp:nvSpPr>
        <dsp:cNvPr id="0" name=""/>
        <dsp:cNvSpPr/>
      </dsp:nvSpPr>
      <dsp:spPr>
        <a:xfrm>
          <a:off x="2305686" y="1478535"/>
          <a:ext cx="1567973" cy="3341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315472" y="1488321"/>
        <a:ext cx="1548401" cy="314555"/>
      </dsp:txXfrm>
    </dsp:sp>
    <dsp:sp modelId="{EAD4C3A7-923E-8C45-A54C-F5CE06FFC55B}">
      <dsp:nvSpPr>
        <dsp:cNvPr id="0" name=""/>
        <dsp:cNvSpPr/>
      </dsp:nvSpPr>
      <dsp:spPr>
        <a:xfrm rot="1217605">
          <a:off x="1543562" y="1958390"/>
          <a:ext cx="786534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786534" y="25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917166" y="1963863"/>
        <a:ext cx="39326" cy="39326"/>
      </dsp:txXfrm>
    </dsp:sp>
    <dsp:sp modelId="{04992F49-4AFC-B345-B8DD-89F11CD22E3F}">
      <dsp:nvSpPr>
        <dsp:cNvPr id="0" name=""/>
        <dsp:cNvSpPr/>
      </dsp:nvSpPr>
      <dsp:spPr>
        <a:xfrm>
          <a:off x="2305686" y="1930261"/>
          <a:ext cx="1567973" cy="379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316796" y="1941371"/>
        <a:ext cx="1545753" cy="357104"/>
      </dsp:txXfrm>
    </dsp:sp>
    <dsp:sp modelId="{C46651ED-3289-4DF6-B459-A34CC34D11AA}">
      <dsp:nvSpPr>
        <dsp:cNvPr id="0" name=""/>
        <dsp:cNvSpPr/>
      </dsp:nvSpPr>
      <dsp:spPr>
        <a:xfrm rot="2772968">
          <a:off x="1403753" y="2206851"/>
          <a:ext cx="106615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066152" y="25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1910175" y="2205334"/>
        <a:ext cx="53307" cy="53307"/>
      </dsp:txXfrm>
    </dsp:sp>
    <dsp:sp modelId="{AB226B1B-55DA-4862-ADBA-6151222D3A9B}">
      <dsp:nvSpPr>
        <dsp:cNvPr id="0" name=""/>
        <dsp:cNvSpPr/>
      </dsp:nvSpPr>
      <dsp:spPr>
        <a:xfrm>
          <a:off x="2305686" y="2427183"/>
          <a:ext cx="1567973" cy="379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316796" y="2438293"/>
        <a:ext cx="1545753" cy="357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D0DD7-3B99-2C4A-BE69-1C65B3649585}">
      <dsp:nvSpPr>
        <dsp:cNvPr id="0" name=""/>
        <dsp:cNvSpPr/>
      </dsp:nvSpPr>
      <dsp:spPr>
        <a:xfrm>
          <a:off x="2438189" y="2280018"/>
          <a:ext cx="1494374" cy="968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Geoserver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WMS</a:t>
          </a:r>
        </a:p>
      </dsp:txBody>
      <dsp:txXfrm>
        <a:off x="2907765" y="2543286"/>
        <a:ext cx="1003534" cy="683483"/>
      </dsp:txXfrm>
    </dsp:sp>
    <dsp:sp modelId="{458F5364-076A-7046-9271-1551D9218288}">
      <dsp:nvSpPr>
        <dsp:cNvPr id="0" name=""/>
        <dsp:cNvSpPr/>
      </dsp:nvSpPr>
      <dsp:spPr>
        <a:xfrm>
          <a:off x="0" y="2280018"/>
          <a:ext cx="1494374" cy="968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Online archives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Copy, process, convert, store</a:t>
          </a:r>
        </a:p>
      </dsp:txBody>
      <dsp:txXfrm>
        <a:off x="21264" y="2543286"/>
        <a:ext cx="1003534" cy="683483"/>
      </dsp:txXfrm>
    </dsp:sp>
    <dsp:sp modelId="{4E133BFF-2B88-1A4A-B995-CBB6ACA1F057}">
      <dsp:nvSpPr>
        <dsp:cNvPr id="0" name=""/>
        <dsp:cNvSpPr/>
      </dsp:nvSpPr>
      <dsp:spPr>
        <a:xfrm>
          <a:off x="2438189" y="222984"/>
          <a:ext cx="1494374" cy="968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AWS, PC, GEE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Copy, unpack, convert, store</a:t>
          </a:r>
        </a:p>
      </dsp:txBody>
      <dsp:txXfrm>
        <a:off x="2907765" y="244248"/>
        <a:ext cx="1003534" cy="683483"/>
      </dsp:txXfrm>
    </dsp:sp>
    <dsp:sp modelId="{F7158E45-4276-CB44-BD6B-368D767587F9}">
      <dsp:nvSpPr>
        <dsp:cNvPr id="0" name=""/>
        <dsp:cNvSpPr/>
      </dsp:nvSpPr>
      <dsp:spPr>
        <a:xfrm>
          <a:off x="0" y="222984"/>
          <a:ext cx="1494374" cy="968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STAC, COG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Direct index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Read pixels</a:t>
          </a:r>
        </a:p>
      </dsp:txBody>
      <dsp:txXfrm>
        <a:off x="21264" y="244248"/>
        <a:ext cx="1003534" cy="683483"/>
      </dsp:txXfrm>
    </dsp:sp>
    <dsp:sp modelId="{A5DC9036-1264-6F42-9BFF-B761070D1726}">
      <dsp:nvSpPr>
        <dsp:cNvPr id="0" name=""/>
        <dsp:cNvSpPr/>
      </dsp:nvSpPr>
      <dsp:spPr>
        <a:xfrm>
          <a:off x="693432" y="432049"/>
          <a:ext cx="1309846" cy="1309846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Cloud-enabled</a:t>
          </a:r>
        </a:p>
      </dsp:txBody>
      <dsp:txXfrm>
        <a:off x="1077077" y="815694"/>
        <a:ext cx="926201" cy="926201"/>
      </dsp:txXfrm>
    </dsp:sp>
    <dsp:sp modelId="{CCBA235F-E4D2-6A4A-8EBB-D9BEDC2B534A}">
      <dsp:nvSpPr>
        <dsp:cNvPr id="0" name=""/>
        <dsp:cNvSpPr/>
      </dsp:nvSpPr>
      <dsp:spPr>
        <a:xfrm rot="5400000">
          <a:off x="1989577" y="432049"/>
          <a:ext cx="1309846" cy="130984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Cloud-available</a:t>
          </a:r>
        </a:p>
      </dsp:txBody>
      <dsp:txXfrm rot="-5400000">
        <a:off x="1989577" y="815694"/>
        <a:ext cx="926201" cy="926201"/>
      </dsp:txXfrm>
    </dsp:sp>
    <dsp:sp modelId="{650E316C-5C49-8844-80C8-EDE3709BCAE1}">
      <dsp:nvSpPr>
        <dsp:cNvPr id="0" name=""/>
        <dsp:cNvSpPr/>
      </dsp:nvSpPr>
      <dsp:spPr>
        <a:xfrm rot="10800000">
          <a:off x="1989577" y="1728193"/>
          <a:ext cx="1309846" cy="1309846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Spatial data layers</a:t>
          </a:r>
        </a:p>
      </dsp:txBody>
      <dsp:txXfrm rot="10800000">
        <a:off x="1989577" y="1728193"/>
        <a:ext cx="926201" cy="926201"/>
      </dsp:txXfrm>
    </dsp:sp>
    <dsp:sp modelId="{68A272F7-A30F-F84C-8E97-0CB8B55B2D75}">
      <dsp:nvSpPr>
        <dsp:cNvPr id="0" name=""/>
        <dsp:cNvSpPr/>
      </dsp:nvSpPr>
      <dsp:spPr>
        <a:xfrm rot="16200000">
          <a:off x="693432" y="1728193"/>
          <a:ext cx="1309846" cy="130984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Web-accessible</a:t>
          </a:r>
        </a:p>
      </dsp:txBody>
      <dsp:txXfrm rot="5400000">
        <a:off x="1077077" y="1728193"/>
        <a:ext cx="926201" cy="926201"/>
      </dsp:txXfrm>
    </dsp:sp>
    <dsp:sp modelId="{3C3FC066-14D6-2446-9342-0968D6BC6DB6}">
      <dsp:nvSpPr>
        <dsp:cNvPr id="0" name=""/>
        <dsp:cNvSpPr/>
      </dsp:nvSpPr>
      <dsp:spPr>
        <a:xfrm>
          <a:off x="1740159" y="1463255"/>
          <a:ext cx="452244" cy="39325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02A25-1D7A-E847-9C84-B524EECAC702}">
      <dsp:nvSpPr>
        <dsp:cNvPr id="0" name=""/>
        <dsp:cNvSpPr/>
      </dsp:nvSpPr>
      <dsp:spPr>
        <a:xfrm rot="10800000">
          <a:off x="1740159" y="1614507"/>
          <a:ext cx="452244" cy="39325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F2ADB-6A7A-884A-A0C0-1B6D37FAD4B9}">
      <dsp:nvSpPr>
        <dsp:cNvPr id="0" name=""/>
        <dsp:cNvSpPr/>
      </dsp:nvSpPr>
      <dsp:spPr>
        <a:xfrm>
          <a:off x="892821" y="0"/>
          <a:ext cx="1126243" cy="9844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STAC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API</a:t>
          </a:r>
        </a:p>
      </dsp:txBody>
      <dsp:txXfrm>
        <a:off x="1174382" y="147672"/>
        <a:ext cx="549043" cy="689135"/>
      </dsp:txXfrm>
    </dsp:sp>
    <dsp:sp modelId="{A8A117D4-5BB9-2340-B7BA-42795D1F860D}">
      <dsp:nvSpPr>
        <dsp:cNvPr id="0" name=""/>
        <dsp:cNvSpPr/>
      </dsp:nvSpPr>
      <dsp:spPr>
        <a:xfrm>
          <a:off x="611260" y="210678"/>
          <a:ext cx="563121" cy="5631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Search</a:t>
          </a:r>
        </a:p>
      </dsp:txBody>
      <dsp:txXfrm>
        <a:off x="693727" y="293145"/>
        <a:ext cx="398187" cy="398187"/>
      </dsp:txXfrm>
    </dsp:sp>
    <dsp:sp modelId="{51CAA066-51E6-4A4F-AF96-2B28395076DF}">
      <dsp:nvSpPr>
        <dsp:cNvPr id="0" name=""/>
        <dsp:cNvSpPr/>
      </dsp:nvSpPr>
      <dsp:spPr>
        <a:xfrm>
          <a:off x="2296599" y="0"/>
          <a:ext cx="1314743" cy="9844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Download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Unpack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Resample</a:t>
          </a:r>
        </a:p>
      </dsp:txBody>
      <dsp:txXfrm>
        <a:off x="2625285" y="147672"/>
        <a:ext cx="641489" cy="689135"/>
      </dsp:txXfrm>
    </dsp:sp>
    <dsp:sp modelId="{5CD84B43-2E62-2B42-BFDE-2F9E582DB9F8}">
      <dsp:nvSpPr>
        <dsp:cNvPr id="0" name=""/>
        <dsp:cNvSpPr/>
      </dsp:nvSpPr>
      <dsp:spPr>
        <a:xfrm>
          <a:off x="2109288" y="210678"/>
          <a:ext cx="563121" cy="5631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Process</a:t>
          </a:r>
        </a:p>
      </dsp:txBody>
      <dsp:txXfrm>
        <a:off x="2191755" y="293145"/>
        <a:ext cx="398187" cy="398187"/>
      </dsp:txXfrm>
    </dsp:sp>
    <dsp:sp modelId="{A906AEDD-88A3-EE49-A4AA-D645686C50E6}">
      <dsp:nvSpPr>
        <dsp:cNvPr id="0" name=""/>
        <dsp:cNvSpPr/>
      </dsp:nvSpPr>
      <dsp:spPr>
        <a:xfrm>
          <a:off x="3983127" y="0"/>
          <a:ext cx="1126243" cy="9844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COG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Store</a:t>
          </a:r>
        </a:p>
      </dsp:txBody>
      <dsp:txXfrm>
        <a:off x="4264688" y="147672"/>
        <a:ext cx="549043" cy="689135"/>
      </dsp:txXfrm>
    </dsp:sp>
    <dsp:sp modelId="{4497B800-12ED-4542-AAB5-1B0051F7C4A1}">
      <dsp:nvSpPr>
        <dsp:cNvPr id="0" name=""/>
        <dsp:cNvSpPr/>
      </dsp:nvSpPr>
      <dsp:spPr>
        <a:xfrm>
          <a:off x="3701566" y="210678"/>
          <a:ext cx="563121" cy="5631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Convert</a:t>
          </a:r>
        </a:p>
      </dsp:txBody>
      <dsp:txXfrm>
        <a:off x="3784033" y="293145"/>
        <a:ext cx="398187" cy="398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24/10/2023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24/10/2023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175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Translatability and transferability for us is about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How to transfer the technical aspects of an application across platforms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And how to translate an application into a new domain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The common technology and choice between Digital Earth Aust and Africa with EASI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Means that we can readily transfer both notebooks and application workflows between platforms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The main 	points that enable this 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Common software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Common data product names and types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With global coverage and access data (e.g. Landsat and Sentinel-2)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Its possible to create a “baseline application” (unvalidated)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Then its also important to enable local partnerships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To develop validation and verification processes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And develop appropriate local use-cases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4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Training and capacity building is a strong interest for CSIRO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We often partner with Geoscience Australia and Universities for projects across SE Asia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We operate a cloud-enabled platform for EO data and analytics, which we use for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Collaboration and development of science applications of shared interest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Training and engagement on the use and access to EO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Public-good web services and pay-for-use access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The common platform we use enables the training materials and applications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To be co-developed and shared with partners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And shared with related interests in our CEOS, Chile and CSIRO.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94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This graphic just shows that EASI platforms are similar to Geoscience Australia’s Digital Earth Aust and Africa platforms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This is by design so that we collaborate and develop together, and our shared history in the Open Data Cube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For CSIRO, our primary objectives are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Efficient and scalable cloud-computing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And easier science and expertise partnerships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1f1de70dba_6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1f1de70dba_6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For us, EASI is an end-to-end path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From data supply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Through customisation of data and products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Provision of efficient data and analytics capabilities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And external engagement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So we’re in a good position to provide use-cases and practical examples with CEOS partners at all parts of this path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Here is a description of the breadth of activities within our EASI program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We connect with CSIRO science groups to support their science and external partnerships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We operate a number of instances of the platform for different domains and user groups, including public-good and commercial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The CEOS Analytics Lab is underpinned by the EASI platform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And we are very grateful to David Borges and Jonathan Hodge for leading this activity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I expect David will talk more about CAL during this week, which I look forward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Here I describe two areas of technical contributions, which can contribute to CEOS interoperability use cases and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Our data preparation pipelines are always evolving and improving as upstream data search and supply options, and our requirements change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Cloud-enabled data is best for use as it provides direct search and read of pixels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Other cloud-available or online data sources are okay but often require us to store a copy of the data in a cloud-enabled format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dirty="0"/>
              <a:t>Our forthcoming technical contributions include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Making our data preparation pipelines openly available for transparency and re-use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Contributing to Open data cube 2.0 in particular to help develop a more generic multi-dimensional indexing capability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The intent is to directly support hyperspectral data, and possibly extensible to Lidar point clouds.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2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3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1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3" y="4177359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3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1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3" y="4177359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1460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9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1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7" y="582252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267495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83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1879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77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3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4380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1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1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732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474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009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259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3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6089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1" y="1131591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3281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3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393" indent="-266393" algn="l">
              <a:lnSpc>
                <a:spcPct val="90000"/>
              </a:lnSpc>
              <a:spcBef>
                <a:spcPts val="0"/>
              </a:spcBef>
              <a:buNone/>
              <a:tabLst>
                <a:tab pos="356391" algn="l"/>
              </a:tabLst>
              <a:defRPr sz="1600"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2" y="2715767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3" y="4177359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7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1" y="3075807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393" indent="-266393" algn="l">
              <a:lnSpc>
                <a:spcPct val="90000"/>
              </a:lnSpc>
              <a:spcBef>
                <a:spcPts val="0"/>
              </a:spcBef>
              <a:buNone/>
              <a:tabLst>
                <a:tab pos="356391" algn="l"/>
              </a:tabLst>
              <a:defRPr sz="1600"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2860117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1" y="805459"/>
            <a:ext cx="6336704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5986853" cy="95510"/>
          </a:xfrm>
        </p:spPr>
        <p:txBody>
          <a:bodyPr/>
          <a:lstStyle/>
          <a:p>
            <a:r>
              <a:rPr lang="en-AU" dirty="0"/>
              <a:t>CSIRO EASI Training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B7DA4-9ADE-4145-B439-F9309B1D5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-3161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58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EBF37-8DC5-4F02-9AE8-15DC0CC78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0D75B9-AF51-48D6-94AF-EA3F31F3A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956" y="2828926"/>
            <a:ext cx="3333751" cy="234851"/>
          </a:xfrm>
        </p:spPr>
        <p:txBody>
          <a:bodyPr rIns="0" bIns="45720"/>
          <a:lstStyle>
            <a:lvl1pPr marL="0" indent="0" algn="l">
              <a:buNone/>
              <a:defRPr sz="1050" cap="all" spc="450" baseline="0"/>
            </a:lvl1pPr>
            <a:lvl2pPr marL="274320" indent="0">
              <a:buNone/>
              <a:defRPr cap="all" baseline="0"/>
            </a:lvl2pPr>
            <a:lvl3pPr marL="582930" indent="0">
              <a:buNone/>
              <a:defRPr cap="all" baseline="0"/>
            </a:lvl3pPr>
            <a:lvl4pPr marL="788670" indent="0">
              <a:buNone/>
              <a:defRPr cap="all" baseline="0"/>
            </a:lvl4pPr>
            <a:lvl5pPr marL="788670" indent="0">
              <a:buNone/>
              <a:defRPr cap="all" baseline="0"/>
            </a:lvl5pPr>
          </a:lstStyle>
          <a:p>
            <a:pPr lvl="0"/>
            <a:r>
              <a:rPr lang="en-US" dirty="0"/>
              <a:t>Location | Month DD, </a:t>
            </a:r>
            <a:r>
              <a:rPr lang="en-US" dirty="0" err="1"/>
              <a:t>YYYY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34E58-392E-4519-91C7-51C026FF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9458" r="12709" b="21065"/>
          <a:stretch/>
        </p:blipFill>
        <p:spPr>
          <a:xfrm>
            <a:off x="157162" y="1864518"/>
            <a:ext cx="3843340" cy="8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8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187" y="1800225"/>
            <a:ext cx="6858000" cy="1399131"/>
          </a:xfrm>
        </p:spPr>
        <p:txBody>
          <a:bodyPr rIns="0" anchor="t"/>
          <a:lstStyle>
            <a:lvl1pPr algn="l">
              <a:defRPr sz="33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187" y="1493045"/>
            <a:ext cx="6858000" cy="191690"/>
          </a:xfrm>
        </p:spPr>
        <p:txBody>
          <a:bodyPr/>
          <a:lstStyle>
            <a:lvl1pPr marL="0" indent="0" algn="l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187" y="3519634"/>
            <a:ext cx="6858000" cy="252267"/>
          </a:xfrm>
        </p:spPr>
        <p:txBody>
          <a:bodyPr/>
          <a:lstStyle>
            <a:lvl1pPr marL="0" indent="0">
              <a:buNone/>
              <a:defRPr sz="15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187" y="1091095"/>
            <a:ext cx="6858000" cy="191038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187" y="3771900"/>
            <a:ext cx="6858000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800"/>
            </a:lvl2pPr>
            <a:lvl3pPr marL="582930" indent="0">
              <a:buNone/>
              <a:defRPr sz="1800"/>
            </a:lvl3pPr>
            <a:lvl4pPr marL="788670" indent="0">
              <a:buNone/>
              <a:defRPr sz="1800"/>
            </a:lvl4pPr>
            <a:lvl5pPr marL="78867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48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orient="horz" pos="2214" userDrawn="1">
          <p15:clr>
            <a:srgbClr val="FBAE40"/>
          </p15:clr>
        </p15:guide>
        <p15:guide id="5" orient="horz" pos="237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187" y="1800225"/>
            <a:ext cx="6858000" cy="1399131"/>
          </a:xfrm>
        </p:spPr>
        <p:txBody>
          <a:bodyPr rIns="0" anchor="t"/>
          <a:lstStyle>
            <a:lvl1pPr algn="l">
              <a:defRPr sz="33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188" y="3771900"/>
            <a:ext cx="3242582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800"/>
            </a:lvl2pPr>
            <a:lvl3pPr marL="582930" indent="0">
              <a:buNone/>
              <a:defRPr sz="1800"/>
            </a:lvl3pPr>
            <a:lvl4pPr marL="788670" indent="0">
              <a:buNone/>
              <a:defRPr sz="1800"/>
            </a:lvl4pPr>
            <a:lvl5pPr marL="78867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9038" y="3514725"/>
            <a:ext cx="3364706" cy="256269"/>
          </a:xfrm>
        </p:spPr>
        <p:txBody>
          <a:bodyPr/>
          <a:lstStyle>
            <a:lvl1pPr marL="0" indent="0">
              <a:buNone/>
              <a:defRPr sz="1500"/>
            </a:lvl1pPr>
            <a:lvl2pPr marL="274320" indent="0">
              <a:buNone/>
              <a:defRPr sz="1500"/>
            </a:lvl2pPr>
            <a:lvl3pPr marL="582930" indent="0">
              <a:buNone/>
              <a:defRPr sz="1500"/>
            </a:lvl3pPr>
            <a:lvl4pPr marL="788670" indent="0">
              <a:buNone/>
              <a:defRPr sz="1500"/>
            </a:lvl4pPr>
            <a:lvl5pPr marL="788670" indent="0">
              <a:buNone/>
              <a:defRPr sz="15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9038" y="3771901"/>
            <a:ext cx="3364706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500"/>
            </a:lvl2pPr>
            <a:lvl3pPr marL="582930" indent="0">
              <a:buNone/>
              <a:defRPr sz="1500"/>
            </a:lvl3pPr>
            <a:lvl4pPr marL="788670" indent="0">
              <a:buNone/>
              <a:defRPr sz="1500"/>
            </a:lvl4pPr>
            <a:lvl5pPr marL="788670" indent="0">
              <a:buNone/>
              <a:defRPr sz="15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187" y="1493045"/>
            <a:ext cx="6858000" cy="191690"/>
          </a:xfrm>
        </p:spPr>
        <p:txBody>
          <a:bodyPr/>
          <a:lstStyle>
            <a:lvl1pPr marL="0" indent="0" algn="l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188" y="3519634"/>
            <a:ext cx="3242582" cy="252267"/>
          </a:xfrm>
        </p:spPr>
        <p:txBody>
          <a:bodyPr/>
          <a:lstStyle>
            <a:lvl1pPr marL="0" indent="0">
              <a:buNone/>
              <a:defRPr sz="15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187" y="1091095"/>
            <a:ext cx="6858000" cy="191038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55D8A83D-8AA8-48F6-AE22-23BB758B2D0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68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orient="horz" pos="2214" userDrawn="1">
          <p15:clr>
            <a:srgbClr val="FBAE40"/>
          </p15:clr>
        </p15:guide>
        <p15:guide id="5" orient="horz" pos="237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187" y="1800225"/>
            <a:ext cx="6858000" cy="1399131"/>
          </a:xfrm>
        </p:spPr>
        <p:txBody>
          <a:bodyPr rIns="0" anchor="t"/>
          <a:lstStyle>
            <a:lvl1pPr algn="l">
              <a:defRPr sz="33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187" y="3771900"/>
            <a:ext cx="2552701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800"/>
            </a:lvl2pPr>
            <a:lvl3pPr marL="582930" indent="0">
              <a:buNone/>
              <a:defRPr sz="1800"/>
            </a:lvl3pPr>
            <a:lvl4pPr marL="788670" indent="0">
              <a:buNone/>
              <a:defRPr sz="1800"/>
            </a:lvl4pPr>
            <a:lvl5pPr marL="788670" indent="0">
              <a:buNone/>
              <a:defRPr sz="18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06" y="3514725"/>
            <a:ext cx="2551176" cy="257175"/>
          </a:xfrm>
        </p:spPr>
        <p:txBody>
          <a:bodyPr/>
          <a:lstStyle>
            <a:lvl1pPr marL="0" indent="0">
              <a:buNone/>
              <a:defRPr sz="1500"/>
            </a:lvl1pPr>
            <a:lvl2pPr marL="274320" indent="0">
              <a:buNone/>
              <a:defRPr sz="1500"/>
            </a:lvl2pPr>
            <a:lvl3pPr marL="582930" indent="0">
              <a:buNone/>
              <a:defRPr sz="1500"/>
            </a:lvl3pPr>
            <a:lvl4pPr marL="788670" indent="0">
              <a:buNone/>
              <a:defRPr sz="1500"/>
            </a:lvl4pPr>
            <a:lvl5pPr marL="788670" indent="0">
              <a:buNone/>
              <a:defRPr sz="15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906" y="3771900"/>
            <a:ext cx="2551176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500"/>
            </a:lvl2pPr>
            <a:lvl3pPr marL="582930" indent="0">
              <a:buNone/>
              <a:defRPr sz="1500"/>
            </a:lvl3pPr>
            <a:lvl4pPr marL="788670" indent="0">
              <a:buNone/>
              <a:defRPr sz="1500"/>
            </a:lvl4pPr>
            <a:lvl5pPr marL="788670" indent="0">
              <a:buNone/>
              <a:defRPr sz="15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544" y="3514725"/>
            <a:ext cx="2551176" cy="257175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544" y="3771900"/>
            <a:ext cx="2551510" cy="601266"/>
          </a:xfrm>
        </p:spPr>
        <p:txBody>
          <a:bodyPr/>
          <a:lstStyle>
            <a:lvl1pPr marL="0" indent="0">
              <a:spcAft>
                <a:spcPts val="225"/>
              </a:spcAft>
              <a:buNone/>
              <a:defRPr sz="1200"/>
            </a:lvl1pPr>
            <a:lvl2pPr marL="274320" indent="0">
              <a:buNone/>
              <a:defRPr sz="1500"/>
            </a:lvl2pPr>
            <a:lvl3pPr marL="582930" indent="0">
              <a:buNone/>
              <a:defRPr sz="1500"/>
            </a:lvl3pPr>
            <a:lvl4pPr marL="788670" indent="0">
              <a:buNone/>
              <a:defRPr sz="1500"/>
            </a:lvl4pPr>
            <a:lvl5pPr marL="788670" indent="0">
              <a:buNone/>
              <a:defRPr sz="15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187" y="1493045"/>
            <a:ext cx="6858000" cy="191690"/>
          </a:xfrm>
        </p:spPr>
        <p:txBody>
          <a:bodyPr/>
          <a:lstStyle>
            <a:lvl1pPr marL="0" indent="0" algn="l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187" y="3514725"/>
            <a:ext cx="2547938" cy="253159"/>
          </a:xfrm>
        </p:spPr>
        <p:txBody>
          <a:bodyPr/>
          <a:lstStyle>
            <a:lvl1pPr marL="0" indent="0">
              <a:buNone/>
              <a:defRPr sz="15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187" y="1091095"/>
            <a:ext cx="6858000" cy="191038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4DAA3F8D-C754-4C87-A70E-9CDA4CF9B3E6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61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orient="horz" pos="2214" userDrawn="1">
          <p15:clr>
            <a:srgbClr val="FBAE40"/>
          </p15:clr>
        </p15:guide>
        <p15:guide id="5" orient="horz" pos="237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115617"/>
            <a:ext cx="8686800" cy="3542108"/>
          </a:xfrm>
        </p:spPr>
        <p:txBody>
          <a:bodyPr/>
          <a:lstStyle>
            <a:lvl1pPr marL="0" indent="0">
              <a:spcAft>
                <a:spcPts val="2250"/>
              </a:spcAft>
              <a:buNone/>
              <a:defRPr sz="2100"/>
            </a:lvl1pPr>
            <a:lvl2pPr marL="0" indent="0">
              <a:spcAft>
                <a:spcPts val="2250"/>
              </a:spcAft>
              <a:buNone/>
              <a:defRPr sz="2100"/>
            </a:lvl2pPr>
            <a:lvl3pPr marL="0" indent="0">
              <a:spcAft>
                <a:spcPts val="2250"/>
              </a:spcAft>
              <a:buNone/>
              <a:defRPr sz="2100"/>
            </a:lvl3pPr>
            <a:lvl4pPr marL="0" indent="0">
              <a:spcAft>
                <a:spcPts val="2250"/>
              </a:spcAft>
              <a:buNone/>
              <a:defRPr sz="2100"/>
            </a:lvl4pPr>
            <a:lvl5pPr marL="0" indent="0">
              <a:spcAft>
                <a:spcPts val="2250"/>
              </a:spcAft>
              <a:buNone/>
              <a:defRPr sz="21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3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0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2877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 with art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7588064-2754-4287-BABC-86D310C087A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8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2950"/>
            <a:ext cx="8686800" cy="205740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274320" indent="0">
              <a:buNone/>
              <a:defRPr cap="all" baseline="0"/>
            </a:lvl2pPr>
            <a:lvl3pPr marL="582930" indent="0">
              <a:buNone/>
              <a:defRPr cap="all" baseline="0"/>
            </a:lvl3pPr>
            <a:lvl4pPr marL="788670" indent="0">
              <a:buNone/>
              <a:defRPr cap="all" baseline="0"/>
            </a:lvl4pPr>
            <a:lvl5pPr marL="78867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2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68" userDrawn="1">
          <p15:clr>
            <a:srgbClr val="FBAE40"/>
          </p15:clr>
        </p15:guide>
        <p15:guide id="4" orient="horz" pos="70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0" y="1115616"/>
            <a:ext cx="8686800" cy="354210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702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228601" y="1115617"/>
            <a:ext cx="4216400" cy="3542108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900"/>
              </a:spcAft>
              <a:defRPr sz="21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9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tx1"/>
                </a:solidFill>
              </a:defRPr>
            </a:lvl3pPr>
            <a:lvl4pPr>
              <a:spcAft>
                <a:spcPts val="500"/>
              </a:spcAft>
              <a:defRPr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183215"/>
            <a:ext cx="4216400" cy="542924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4699000" y="0"/>
            <a:ext cx="4445000" cy="51435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3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0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702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0" y="1285874"/>
            <a:ext cx="8686800" cy="3371851"/>
          </a:xfrm>
        </p:spPr>
        <p:txBody>
          <a:bodyPr/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2950"/>
            <a:ext cx="8686800" cy="205740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274320" indent="0">
              <a:buNone/>
              <a:defRPr cap="all" baseline="0"/>
            </a:lvl2pPr>
            <a:lvl3pPr marL="582930" indent="0">
              <a:buNone/>
              <a:defRPr cap="all" baseline="0"/>
            </a:lvl3pPr>
            <a:lvl4pPr marL="788670" indent="0">
              <a:buNone/>
              <a:defRPr cap="all" baseline="0"/>
            </a:lvl4pPr>
            <a:lvl5pPr marL="78867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5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81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orient="horz" pos="468" userDrawn="1">
          <p15:clr>
            <a:srgbClr val="FBAE40"/>
          </p15:clr>
        </p15:guide>
        <p15:guide id="6" orient="horz" pos="702" userDrawn="1">
          <p15:clr>
            <a:srgbClr val="9FCC3B"/>
          </p15:clr>
        </p15:guide>
        <p15:guide id="7" orient="horz" pos="954" userDrawn="1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0" y="1285874"/>
            <a:ext cx="8686800" cy="3371851"/>
          </a:xfrm>
        </p:spPr>
        <p:txBody>
          <a:bodyPr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2950"/>
            <a:ext cx="8686800" cy="205740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274320" indent="0">
              <a:buNone/>
              <a:defRPr cap="all" baseline="0"/>
            </a:lvl2pPr>
            <a:lvl3pPr marL="582930" indent="0">
              <a:buNone/>
              <a:defRPr cap="all" baseline="0"/>
            </a:lvl3pPr>
            <a:lvl4pPr marL="788670" indent="0">
              <a:buNone/>
              <a:defRPr cap="all" baseline="0"/>
            </a:lvl4pPr>
            <a:lvl5pPr marL="78867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4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81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orient="horz" pos="468" userDrawn="1">
          <p15:clr>
            <a:srgbClr val="FBAE40"/>
          </p15:clr>
        </p15:guide>
        <p15:guide id="6" orient="horz" pos="702" userDrawn="1">
          <p15:clr>
            <a:srgbClr val="9FCC3B"/>
          </p15:clr>
        </p15:guide>
        <p15:guide id="7" orient="horz" pos="954" userDrawn="1">
          <p15:clr>
            <a:srgbClr val="9FCC3B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114425"/>
            <a:ext cx="4257675" cy="3543300"/>
          </a:xfrm>
        </p:spPr>
        <p:txBody>
          <a:bodyPr/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7725" y="1114425"/>
            <a:ext cx="4257675" cy="3543300"/>
          </a:xfrm>
        </p:spPr>
        <p:txBody>
          <a:bodyPr/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4914441E-6FB8-4FBA-91F6-18F98B4B6D6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702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BEAE5AE-A6AC-4AA6-B5DF-5D9966B5EF2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285875"/>
            <a:ext cx="4257675" cy="3371850"/>
          </a:xfrm>
        </p:spPr>
        <p:txBody>
          <a:bodyPr/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7725" y="1285875"/>
            <a:ext cx="4257675" cy="3371850"/>
          </a:xfrm>
        </p:spPr>
        <p:txBody>
          <a:bodyPr/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2950"/>
            <a:ext cx="8686800" cy="205068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070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810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  <p15:guide id="5" orient="horz" pos="468" userDrawn="1">
          <p15:clr>
            <a:srgbClr val="FBAE40"/>
          </p15:clr>
        </p15:guide>
        <p15:guide id="6" orient="horz" pos="702" userDrawn="1">
          <p15:clr>
            <a:srgbClr val="9FCC3B"/>
          </p15:clr>
        </p15:guide>
        <p15:guide id="7" orient="horz" pos="954" userDrawn="1">
          <p15:clr>
            <a:srgbClr val="9FCC3B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114425"/>
            <a:ext cx="4257675" cy="3543300"/>
          </a:xfrm>
        </p:spPr>
        <p:txBody>
          <a:bodyPr rIns="0"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7725" y="1114425"/>
            <a:ext cx="4257675" cy="3543300"/>
          </a:xfrm>
        </p:spPr>
        <p:txBody>
          <a:bodyPr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852E355-2FE0-498A-AC79-D6D9240DD786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1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702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285875"/>
            <a:ext cx="4257675" cy="3371850"/>
          </a:xfrm>
        </p:spPr>
        <p:txBody>
          <a:bodyPr rIns="0"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7725" y="1285875"/>
            <a:ext cx="4257675" cy="3371850"/>
          </a:xfrm>
        </p:spPr>
        <p:txBody>
          <a:bodyPr/>
          <a:lstStyle>
            <a:lvl1pPr marL="171450" indent="-171450">
              <a:buFont typeface="Amazon Ember" panose="020B0603020204020204" pitchFamily="34" charset="0"/>
              <a:buChar char="•"/>
              <a:defRPr/>
            </a:lvl1pPr>
            <a:lvl2pPr marL="342900" indent="-171450">
              <a:buFont typeface="Wingdings" panose="05000000000000000000" pitchFamily="2" charset="2"/>
              <a:buChar char=""/>
              <a:defRPr/>
            </a:lvl2pPr>
            <a:lvl3pPr marL="514350" indent="-171450">
              <a:buFont typeface="Amazon Ember" panose="020B0603020204020204" pitchFamily="34" charset="0"/>
              <a:buChar char="–"/>
              <a:defRPr/>
            </a:lvl3pPr>
            <a:lvl4pPr marL="685800" indent="-171450">
              <a:buFont typeface="Amazon Ember" panose="020B0603020204020204" pitchFamily="34" charset="0"/>
              <a:buChar char="•"/>
              <a:defRPr/>
            </a:lvl4pPr>
            <a:lvl5pPr marL="685800" indent="-17145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2950"/>
            <a:ext cx="8686800" cy="205068"/>
          </a:xfrm>
        </p:spPr>
        <p:txBody>
          <a:bodyPr/>
          <a:lstStyle>
            <a:lvl1pPr marL="0" indent="0">
              <a:buNone/>
              <a:defRPr sz="900" b="1" cap="all" spc="225" baseline="0">
                <a:solidFill>
                  <a:schemeClr val="accent6"/>
                </a:solidFill>
              </a:defRPr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63D8BFA-307F-49C8-A449-BD5F1FE434B0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4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810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  <p15:guide id="5" orient="horz" pos="468" userDrawn="1">
          <p15:clr>
            <a:srgbClr val="FBAE40"/>
          </p15:clr>
        </p15:guide>
        <p15:guide id="6" orient="horz" pos="702" userDrawn="1">
          <p15:clr>
            <a:srgbClr val="9FCC3B"/>
          </p15:clr>
        </p15:guide>
        <p15:guide id="7" orient="horz" pos="954" userDrawn="1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Code layout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1pPr>
            <a:lvl2pPr marL="301752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2pPr>
            <a:lvl3pPr marL="500634" indent="0">
              <a:buNone/>
              <a:defRPr sz="1350">
                <a:latin typeface="Lucida Console" panose="020B0609040504020204" pitchFamily="49" charset="0"/>
              </a:defRPr>
            </a:lvl3pPr>
            <a:lvl4pPr marL="706374" indent="0">
              <a:buNone/>
              <a:defRPr sz="1350">
                <a:latin typeface="Lucida Console" panose="020B0609040504020204" pitchFamily="49" charset="0"/>
              </a:defRPr>
            </a:lvl4pPr>
            <a:lvl5pPr marL="905256" indent="0">
              <a:buNone/>
              <a:defRPr sz="135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7B210F-A27A-4F31-A1B9-5B9B997342E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04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702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114425"/>
            <a:ext cx="4257675" cy="3545703"/>
          </a:xfrm>
        </p:spPr>
        <p:txBody>
          <a:bodyPr/>
          <a:lstStyle>
            <a:lvl1pPr marL="0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1pPr>
            <a:lvl2pPr marL="301752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2pPr>
            <a:lvl3pPr marL="500634" indent="0">
              <a:buNone/>
              <a:defRPr sz="1350">
                <a:latin typeface="Lucida Console" panose="020B0609040504020204" pitchFamily="49" charset="0"/>
              </a:defRPr>
            </a:lvl3pPr>
            <a:lvl4pPr marL="706374" indent="0">
              <a:buNone/>
              <a:defRPr sz="1350">
                <a:latin typeface="Lucida Console" panose="020B0609040504020204" pitchFamily="49" charset="0"/>
              </a:defRPr>
            </a:lvl4pPr>
            <a:lvl5pPr marL="905256" indent="0">
              <a:buNone/>
              <a:defRPr sz="135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7725" y="1114425"/>
            <a:ext cx="4257675" cy="3543300"/>
          </a:xfrm>
        </p:spPr>
        <p:txBody>
          <a:bodyPr/>
          <a:lstStyle>
            <a:lvl1pPr marL="0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1pPr>
            <a:lvl2pPr marL="301752" indent="0">
              <a:spcAft>
                <a:spcPts val="450"/>
              </a:spcAft>
              <a:buNone/>
              <a:defRPr sz="1350">
                <a:latin typeface="Lucida Console" panose="020B0609040504020204" pitchFamily="49" charset="0"/>
              </a:defRPr>
            </a:lvl2pPr>
            <a:lvl3pPr marL="500634" indent="0">
              <a:buNone/>
              <a:defRPr sz="1350">
                <a:latin typeface="Lucida Console" panose="020B0609040504020204" pitchFamily="49" charset="0"/>
              </a:defRPr>
            </a:lvl3pPr>
            <a:lvl4pPr marL="706374" indent="0">
              <a:buNone/>
              <a:defRPr sz="1350">
                <a:latin typeface="Lucida Console" panose="020B0609040504020204" pitchFamily="49" charset="0"/>
              </a:defRPr>
            </a:lvl4pPr>
            <a:lvl5pPr marL="905256" indent="0">
              <a:buNone/>
              <a:defRPr sz="135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EA620B9-B916-48D3-BFA6-9926189BE5F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34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702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54" y="1377384"/>
            <a:ext cx="6142435" cy="1662350"/>
          </a:xfrm>
        </p:spPr>
        <p:txBody>
          <a:bodyPr/>
          <a:lstStyle>
            <a:lvl1pPr marL="0" indent="0">
              <a:defRPr sz="33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725" y="3475435"/>
            <a:ext cx="6142265" cy="288131"/>
          </a:xfrm>
        </p:spPr>
        <p:txBody>
          <a:bodyPr/>
          <a:lstStyle>
            <a:lvl1pPr marL="0" indent="0">
              <a:buNone/>
              <a:defRPr sz="1800" b="1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725" y="3763566"/>
            <a:ext cx="6142435" cy="308610"/>
          </a:xfrm>
        </p:spPr>
        <p:txBody>
          <a:bodyPr/>
          <a:lstStyle>
            <a:lvl1pPr marL="0" indent="0">
              <a:buNone/>
              <a:defRPr sz="150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551" y="1484608"/>
            <a:ext cx="232172" cy="23217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514350" indent="0">
              <a:buNone/>
              <a:defRPr sz="75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0522" y="2413295"/>
            <a:ext cx="232172" cy="23217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514350" indent="0">
              <a:buNone/>
              <a:defRPr sz="75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7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10" userDrawn="1">
          <p15:clr>
            <a:srgbClr val="FBAE40"/>
          </p15:clr>
        </p15:guide>
        <p15:guide id="2" pos="522" userDrawn="1">
          <p15:clr>
            <a:srgbClr val="FBAE40"/>
          </p15:clr>
        </p15:guide>
        <p15:guide id="3" orient="horz" pos="2178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030867"/>
            <a:ext cx="6542315" cy="1081767"/>
          </a:xfrm>
        </p:spPr>
        <p:txBody>
          <a:bodyPr/>
          <a:lstStyle>
            <a:lvl1pPr marL="0" indent="0">
              <a:defRPr sz="36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5765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66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030867"/>
            <a:ext cx="6609230" cy="1081767"/>
          </a:xfrm>
        </p:spPr>
        <p:txBody>
          <a:bodyPr/>
          <a:lstStyle>
            <a:lvl1pPr marL="0" indent="0">
              <a:defRPr sz="36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14361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66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004" y="1745754"/>
            <a:ext cx="1651992" cy="1651992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9144000" cy="51435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693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8686800" cy="542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8600" y="1114425"/>
            <a:ext cx="4257674" cy="617934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8600" y="1732359"/>
            <a:ext cx="4257674" cy="2925366"/>
          </a:xfrm>
        </p:spPr>
        <p:txBody>
          <a:bodyPr/>
          <a:lstStyle>
            <a:lvl1pPr marL="0" indent="0">
              <a:buNone/>
              <a:defRPr sz="1800"/>
            </a:lvl1pPr>
            <a:lvl2pPr marL="171450" indent="0">
              <a:buNone/>
              <a:defRPr sz="1500"/>
            </a:lvl2pPr>
            <a:lvl3pPr marL="342900" indent="0">
              <a:buNone/>
              <a:defRPr sz="1350"/>
            </a:lvl3pPr>
            <a:lvl4pPr marL="514350" indent="0">
              <a:buNone/>
              <a:defRPr sz="1200"/>
            </a:lvl4pPr>
            <a:lvl5pPr marL="514350" indent="0">
              <a:buNone/>
              <a:defRPr sz="12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57726" y="1114425"/>
            <a:ext cx="4257674" cy="617934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57726" y="1732359"/>
            <a:ext cx="4257674" cy="2925366"/>
          </a:xfrm>
        </p:spPr>
        <p:txBody>
          <a:bodyPr/>
          <a:lstStyle>
            <a:lvl1pPr marL="0" indent="0">
              <a:buNone/>
              <a:defRPr sz="1800"/>
            </a:lvl1pPr>
            <a:lvl2pPr marL="171450" indent="0">
              <a:buNone/>
              <a:defRPr sz="1500"/>
            </a:lvl2pPr>
            <a:lvl3pPr marL="342900" indent="0">
              <a:buNone/>
              <a:defRPr sz="1350"/>
            </a:lvl3pPr>
            <a:lvl4pPr marL="514350" indent="0">
              <a:buNone/>
              <a:defRPr sz="1200"/>
            </a:lvl4pPr>
            <a:lvl5pPr marL="514350" indent="0">
              <a:buNone/>
              <a:defRPr sz="12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6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702" userDrawn="1">
          <p15:clr>
            <a:srgbClr val="FBAE40"/>
          </p15:clr>
        </p15:guide>
        <p15:guide id="3" pos="2826" userDrawn="1">
          <p15:clr>
            <a:srgbClr val="FBAE40"/>
          </p15:clr>
        </p15:guide>
        <p15:guide id="4" pos="2934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183215"/>
            <a:ext cx="3092053" cy="1200150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82616" y="183214"/>
            <a:ext cx="5132784" cy="4474511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0">
              <a:buNone/>
              <a:defRPr sz="1800"/>
            </a:lvl2pPr>
            <a:lvl3pPr marL="342900" indent="0">
              <a:buNone/>
              <a:defRPr sz="1500"/>
            </a:lvl3pPr>
            <a:lvl4pPr marL="514350" indent="0">
              <a:buNone/>
              <a:defRPr sz="1350"/>
            </a:lvl4pPr>
            <a:lvl5pPr marL="514350" indent="0">
              <a:buNone/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1628775"/>
            <a:ext cx="3092053" cy="302895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708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76" userDrawn="1">
          <p15:clr>
            <a:srgbClr val="FBAE40"/>
          </p15:clr>
        </p15:guide>
        <p15:guide id="2" pos="2106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183215"/>
            <a:ext cx="3092053" cy="1200150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2617" y="183214"/>
            <a:ext cx="5132783" cy="4474511"/>
          </a:xfrm>
        </p:spPr>
        <p:txBody>
          <a:bodyPr/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28601" y="1628775"/>
            <a:ext cx="3092053" cy="302895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97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76" userDrawn="1">
          <p15:clr>
            <a:srgbClr val="FBAE40"/>
          </p15:clr>
        </p15:guide>
        <p15:guide id="2" pos="2106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&amp;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2B9952-1438-42A6-926B-CA1BD0335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48A6A89-D228-41C8-BFF7-ECF45D48DC42}"/>
              </a:ext>
            </a:extLst>
          </p:cNvPr>
          <p:cNvSpPr/>
          <p:nvPr userDrawn="1"/>
        </p:nvSpPr>
        <p:spPr>
          <a:xfrm>
            <a:off x="3861409" y="1015025"/>
            <a:ext cx="3110626" cy="764472"/>
          </a:xfrm>
          <a:custGeom>
            <a:avLst/>
            <a:gdLst>
              <a:gd name="connsiteX0" fmla="*/ 509648 w 4147501"/>
              <a:gd name="connsiteY0" fmla="*/ 0 h 1019296"/>
              <a:gd name="connsiteX1" fmla="*/ 932256 w 4147501"/>
              <a:gd name="connsiteY1" fmla="*/ 224699 h 1019296"/>
              <a:gd name="connsiteX2" fmla="*/ 978990 w 4147501"/>
              <a:gd name="connsiteY2" fmla="*/ 310800 h 1019296"/>
              <a:gd name="connsiteX3" fmla="*/ 3928659 w 4147501"/>
              <a:gd name="connsiteY3" fmla="*/ 310800 h 1019296"/>
              <a:gd name="connsiteX4" fmla="*/ 4147501 w 4147501"/>
              <a:gd name="connsiteY4" fmla="*/ 529642 h 1019296"/>
              <a:gd name="connsiteX5" fmla="*/ 4147501 w 4147501"/>
              <a:gd name="connsiteY5" fmla="*/ 748484 h 1019296"/>
              <a:gd name="connsiteX6" fmla="*/ 957286 w 4147501"/>
              <a:gd name="connsiteY6" fmla="*/ 748484 h 1019296"/>
              <a:gd name="connsiteX7" fmla="*/ 932256 w 4147501"/>
              <a:gd name="connsiteY7" fmla="*/ 794597 h 1019296"/>
              <a:gd name="connsiteX8" fmla="*/ 509648 w 4147501"/>
              <a:gd name="connsiteY8" fmla="*/ 1019296 h 1019296"/>
              <a:gd name="connsiteX9" fmla="*/ 0 w 4147501"/>
              <a:gd name="connsiteY9" fmla="*/ 509648 h 1019296"/>
              <a:gd name="connsiteX10" fmla="*/ 509648 w 4147501"/>
              <a:gd name="connsiteY10" fmla="*/ 0 h 101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7501" h="1019296">
                <a:moveTo>
                  <a:pt x="509648" y="0"/>
                </a:moveTo>
                <a:cubicBezTo>
                  <a:pt x="685567" y="0"/>
                  <a:pt x="840669" y="89132"/>
                  <a:pt x="932256" y="224699"/>
                </a:cubicBezTo>
                <a:lnTo>
                  <a:pt x="978990" y="310800"/>
                </a:lnTo>
                <a:lnTo>
                  <a:pt x="3928659" y="310800"/>
                </a:lnTo>
                <a:lnTo>
                  <a:pt x="4147501" y="529642"/>
                </a:lnTo>
                <a:lnTo>
                  <a:pt x="4147501" y="748484"/>
                </a:lnTo>
                <a:lnTo>
                  <a:pt x="957286" y="748484"/>
                </a:lnTo>
                <a:lnTo>
                  <a:pt x="932256" y="794597"/>
                </a:lnTo>
                <a:cubicBezTo>
                  <a:pt x="840669" y="930164"/>
                  <a:pt x="685567" y="1019296"/>
                  <a:pt x="509648" y="1019296"/>
                </a:cubicBezTo>
                <a:cubicBezTo>
                  <a:pt x="228177" y="1019296"/>
                  <a:pt x="0" y="791119"/>
                  <a:pt x="0" y="509648"/>
                </a:cubicBezTo>
                <a:cubicBezTo>
                  <a:pt x="0" y="228177"/>
                  <a:pt x="228177" y="0"/>
                  <a:pt x="509648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BC56DE"/>
              </a:gs>
              <a:gs pos="17000">
                <a:srgbClr val="4939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757BE0-6B0A-4E5F-B13B-F49E9F1CB032}"/>
              </a:ext>
            </a:extLst>
          </p:cNvPr>
          <p:cNvSpPr/>
          <p:nvPr userDrawn="1"/>
        </p:nvSpPr>
        <p:spPr>
          <a:xfrm>
            <a:off x="251111" y="1015025"/>
            <a:ext cx="3110626" cy="764472"/>
          </a:xfrm>
          <a:custGeom>
            <a:avLst/>
            <a:gdLst>
              <a:gd name="connsiteX0" fmla="*/ 509648 w 4147501"/>
              <a:gd name="connsiteY0" fmla="*/ 0 h 1019296"/>
              <a:gd name="connsiteX1" fmla="*/ 932256 w 4147501"/>
              <a:gd name="connsiteY1" fmla="*/ 224699 h 1019296"/>
              <a:gd name="connsiteX2" fmla="*/ 978990 w 4147501"/>
              <a:gd name="connsiteY2" fmla="*/ 310800 h 1019296"/>
              <a:gd name="connsiteX3" fmla="*/ 3928659 w 4147501"/>
              <a:gd name="connsiteY3" fmla="*/ 310800 h 1019296"/>
              <a:gd name="connsiteX4" fmla="*/ 4147501 w 4147501"/>
              <a:gd name="connsiteY4" fmla="*/ 529642 h 1019296"/>
              <a:gd name="connsiteX5" fmla="*/ 4147501 w 4147501"/>
              <a:gd name="connsiteY5" fmla="*/ 748484 h 1019296"/>
              <a:gd name="connsiteX6" fmla="*/ 957286 w 4147501"/>
              <a:gd name="connsiteY6" fmla="*/ 748484 h 1019296"/>
              <a:gd name="connsiteX7" fmla="*/ 932256 w 4147501"/>
              <a:gd name="connsiteY7" fmla="*/ 794597 h 1019296"/>
              <a:gd name="connsiteX8" fmla="*/ 509648 w 4147501"/>
              <a:gd name="connsiteY8" fmla="*/ 1019296 h 1019296"/>
              <a:gd name="connsiteX9" fmla="*/ 0 w 4147501"/>
              <a:gd name="connsiteY9" fmla="*/ 509648 h 1019296"/>
              <a:gd name="connsiteX10" fmla="*/ 509648 w 4147501"/>
              <a:gd name="connsiteY10" fmla="*/ 0 h 101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7501" h="1019296">
                <a:moveTo>
                  <a:pt x="509648" y="0"/>
                </a:moveTo>
                <a:cubicBezTo>
                  <a:pt x="685567" y="0"/>
                  <a:pt x="840669" y="89132"/>
                  <a:pt x="932256" y="224699"/>
                </a:cubicBezTo>
                <a:lnTo>
                  <a:pt x="978990" y="310800"/>
                </a:lnTo>
                <a:lnTo>
                  <a:pt x="3928659" y="310800"/>
                </a:lnTo>
                <a:lnTo>
                  <a:pt x="4147501" y="529642"/>
                </a:lnTo>
                <a:lnTo>
                  <a:pt x="4147501" y="748484"/>
                </a:lnTo>
                <a:lnTo>
                  <a:pt x="957286" y="748484"/>
                </a:lnTo>
                <a:lnTo>
                  <a:pt x="932256" y="794597"/>
                </a:lnTo>
                <a:cubicBezTo>
                  <a:pt x="840669" y="930164"/>
                  <a:pt x="685567" y="1019296"/>
                  <a:pt x="509648" y="1019296"/>
                </a:cubicBezTo>
                <a:cubicBezTo>
                  <a:pt x="228177" y="1019296"/>
                  <a:pt x="0" y="791119"/>
                  <a:pt x="0" y="509648"/>
                </a:cubicBezTo>
                <a:cubicBezTo>
                  <a:pt x="0" y="228177"/>
                  <a:pt x="228177" y="0"/>
                  <a:pt x="509648" y="0"/>
                </a:cubicBezTo>
                <a:close/>
              </a:path>
            </a:pathLst>
          </a:custGeom>
          <a:gradFill flip="none" rotWithShape="1">
            <a:gsLst>
              <a:gs pos="0">
                <a:srgbClr val="BC56DE"/>
              </a:gs>
              <a:gs pos="92000">
                <a:srgbClr val="4939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5B0FB-6545-4625-8DBD-A445F5982E05}"/>
              </a:ext>
            </a:extLst>
          </p:cNvPr>
          <p:cNvSpPr txBox="1"/>
          <p:nvPr userDrawn="1"/>
        </p:nvSpPr>
        <p:spPr>
          <a:xfrm>
            <a:off x="985346" y="2939403"/>
            <a:ext cx="23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Deepen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your skills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with digital learning on demand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78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758B2-7922-4C5D-B82A-E3D32DFE0D1D}"/>
              </a:ext>
            </a:extLst>
          </p:cNvPr>
          <p:cNvSpPr txBox="1"/>
          <p:nvPr userDrawn="1"/>
        </p:nvSpPr>
        <p:spPr>
          <a:xfrm>
            <a:off x="985346" y="1633653"/>
            <a:ext cx="23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Access </a:t>
            </a:r>
            <a:r>
              <a:rPr lang="en-US" sz="1200" b="1" dirty="0">
                <a:solidFill>
                  <a:schemeClr val="accent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500+ free</a:t>
            </a:r>
            <a:r>
              <a:rPr lang="en-US" sz="1200" dirty="0">
                <a:solidFill>
                  <a:srgbClr val="E76319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200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digital courses and </a:t>
            </a:r>
            <a:r>
              <a:rPr lang="en-US" sz="1200" dirty="0">
                <a:solidFill>
                  <a:prstClr val="white"/>
                </a:solidFill>
              </a:rPr>
              <a:t>Learning Plans</a:t>
            </a:r>
            <a:endParaRPr lang="en-US" sz="1200" dirty="0">
              <a:solidFill>
                <a:srgbClr val="FF7846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6CBFE-70EF-49D1-8517-5C2FA71F4C3C}"/>
              </a:ext>
            </a:extLst>
          </p:cNvPr>
          <p:cNvSpPr txBox="1"/>
          <p:nvPr userDrawn="1"/>
        </p:nvSpPr>
        <p:spPr>
          <a:xfrm>
            <a:off x="4657336" y="1634566"/>
            <a:ext cx="2673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Earn an industry-recognized credential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7747C-7071-4281-AE6D-F128AEB2EA8F}"/>
              </a:ext>
            </a:extLst>
          </p:cNvPr>
          <p:cNvSpPr txBox="1"/>
          <p:nvPr userDrawn="1"/>
        </p:nvSpPr>
        <p:spPr>
          <a:xfrm>
            <a:off x="985346" y="1248125"/>
            <a:ext cx="1836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Heavy"/>
                <a:ea typeface="Amazon Ember" panose="020B0603020204020204" pitchFamily="34" charset="0"/>
                <a:cs typeface="Amazon Ember" panose="020B0603020204020204" pitchFamily="34" charset="0"/>
              </a:rPr>
              <a:t>AWS Skill Builder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79898-0DA4-45EB-82A3-4EF0B893C3F9}"/>
              </a:ext>
            </a:extLst>
          </p:cNvPr>
          <p:cNvSpPr txBox="1"/>
          <p:nvPr userDrawn="1"/>
        </p:nvSpPr>
        <p:spPr>
          <a:xfrm>
            <a:off x="4657336" y="1249038"/>
            <a:ext cx="19363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Heavy"/>
                <a:ea typeface="Amazon Ember" panose="020B0603020204020204" pitchFamily="34" charset="0"/>
                <a:cs typeface="Amazon Ember" panose="020B0603020204020204" pitchFamily="34" charset="0"/>
              </a:rPr>
              <a:t>AWS Certifications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D6CED-559C-4849-AE06-63141C65839D}"/>
              </a:ext>
            </a:extLst>
          </p:cNvPr>
          <p:cNvSpPr txBox="1"/>
          <p:nvPr userDrawn="1"/>
        </p:nvSpPr>
        <p:spPr>
          <a:xfrm>
            <a:off x="985346" y="2152820"/>
            <a:ext cx="237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prstClr val="white"/>
                </a:solidFill>
              </a:rPr>
              <a:t>Explore resources with a variety of skill levels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16+</a:t>
            </a:r>
            <a:r>
              <a:rPr lang="en-US" sz="1200" dirty="0">
                <a:solidFill>
                  <a:prstClr val="white"/>
                </a:solidFill>
                <a:latin typeface="Amazon Ember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languages to meet your learning needs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7846"/>
              </a:solidFill>
              <a:effectLst/>
              <a:uLnTx/>
              <a:uFillTx/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49214-6674-4269-A9D8-FC9BBD46AB57}"/>
              </a:ext>
            </a:extLst>
          </p:cNvPr>
          <p:cNvSpPr txBox="1"/>
          <p:nvPr userDrawn="1"/>
        </p:nvSpPr>
        <p:spPr>
          <a:xfrm>
            <a:off x="4657336" y="2940316"/>
            <a:ext cx="267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Join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AWS Certified community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and get exclusive benefits</a:t>
            </a: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BF70D5"/>
              </a:solidFill>
              <a:effectLst/>
              <a:uLnTx/>
              <a:uFillTx/>
              <a:latin typeface="Amazon Ember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73360-29CE-4F3A-B469-CD1649E94F51}"/>
              </a:ext>
            </a:extLst>
          </p:cNvPr>
          <p:cNvSpPr txBox="1"/>
          <p:nvPr userDrawn="1"/>
        </p:nvSpPr>
        <p:spPr>
          <a:xfrm>
            <a:off x="4657336" y="2153733"/>
            <a:ext cx="203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Receive </a:t>
            </a:r>
            <a:r>
              <a:rPr lang="en-US" sz="1200" dirty="0">
                <a:solidFill>
                  <a:prstClr val="white"/>
                </a:solidFill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Amazon Ember Light" panose="020B0403020204020204" pitchFamily="34" charset="0"/>
                <a:cs typeface="Amazon Ember Light" panose="020B0403020204020204" pitchFamily="34" charset="0"/>
              </a:rPr>
              <a:t>oundational, Associate, Professional, and Specialty certifications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047CCE-2970-4EF9-910D-77C978237CAF}"/>
              </a:ext>
            </a:extLst>
          </p:cNvPr>
          <p:cNvSpPr txBox="1"/>
          <p:nvPr userDrawn="1"/>
        </p:nvSpPr>
        <p:spPr>
          <a:xfrm>
            <a:off x="2173541" y="3923249"/>
            <a:ext cx="1724309" cy="30008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548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 now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B086F3-1B35-4538-92A1-6E9D3B3D13DA}"/>
              </a:ext>
            </a:extLst>
          </p:cNvPr>
          <p:cNvSpPr txBox="1"/>
          <p:nvPr userDrawn="1"/>
        </p:nvSpPr>
        <p:spPr>
          <a:xfrm>
            <a:off x="5900645" y="3766199"/>
            <a:ext cx="1447529" cy="5078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548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Access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new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exam guides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715C95-0EEC-4D99-A4CD-2EBA3F3B0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86" y="3571333"/>
            <a:ext cx="1014836" cy="10148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CC2C1C-CC32-42D1-ADA8-E3C1A2E679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6" y="3570420"/>
            <a:ext cx="1014836" cy="1014836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B7019130-FAC3-40AC-A6BF-FFFA69BEB0A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4790" y="1144705"/>
            <a:ext cx="540544" cy="466725"/>
            <a:chOff x="200" y="876"/>
            <a:chExt cx="454" cy="392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918E90C-6601-4D35-B0EC-6DB786DAE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912"/>
              <a:ext cx="160" cy="170"/>
            </a:xfrm>
            <a:custGeom>
              <a:avLst/>
              <a:gdLst>
                <a:gd name="T0" fmla="*/ 88 w 261"/>
                <a:gd name="T1" fmla="*/ 277 h 277"/>
                <a:gd name="T2" fmla="*/ 88 w 261"/>
                <a:gd name="T3" fmla="*/ 277 h 277"/>
                <a:gd name="T4" fmla="*/ 0 w 261"/>
                <a:gd name="T5" fmla="*/ 226 h 277"/>
                <a:gd name="T6" fmla="*/ 0 w 261"/>
                <a:gd name="T7" fmla="*/ 75 h 277"/>
                <a:gd name="T8" fmla="*/ 119 w 261"/>
                <a:gd name="T9" fmla="*/ 6 h 277"/>
                <a:gd name="T10" fmla="*/ 126 w 261"/>
                <a:gd name="T11" fmla="*/ 2 h 277"/>
                <a:gd name="T12" fmla="*/ 130 w 261"/>
                <a:gd name="T13" fmla="*/ 0 h 277"/>
                <a:gd name="T14" fmla="*/ 261 w 261"/>
                <a:gd name="T15" fmla="*/ 75 h 277"/>
                <a:gd name="T16" fmla="*/ 130 w 261"/>
                <a:gd name="T17" fmla="*/ 150 h 277"/>
                <a:gd name="T18" fmla="*/ 43 w 261"/>
                <a:gd name="T19" fmla="*/ 10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77">
                  <a:moveTo>
                    <a:pt x="88" y="277"/>
                  </a:moveTo>
                  <a:lnTo>
                    <a:pt x="88" y="277"/>
                  </a:lnTo>
                  <a:lnTo>
                    <a:pt x="0" y="226"/>
                  </a:lnTo>
                  <a:lnTo>
                    <a:pt x="0" y="75"/>
                  </a:lnTo>
                  <a:lnTo>
                    <a:pt x="119" y="6"/>
                  </a:lnTo>
                  <a:lnTo>
                    <a:pt x="126" y="2"/>
                  </a:lnTo>
                  <a:lnTo>
                    <a:pt x="130" y="0"/>
                  </a:lnTo>
                  <a:lnTo>
                    <a:pt x="261" y="75"/>
                  </a:lnTo>
                  <a:lnTo>
                    <a:pt x="130" y="150"/>
                  </a:lnTo>
                  <a:lnTo>
                    <a:pt x="43" y="10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C68E7F1A-96FC-4D81-A3D8-0C0E93412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" y="984"/>
              <a:ext cx="80" cy="112"/>
            </a:xfrm>
            <a:custGeom>
              <a:avLst/>
              <a:gdLst>
                <a:gd name="T0" fmla="*/ 0 w 131"/>
                <a:gd name="T1" fmla="*/ 33 h 184"/>
                <a:gd name="T2" fmla="*/ 0 w 131"/>
                <a:gd name="T3" fmla="*/ 33 h 184"/>
                <a:gd name="T4" fmla="*/ 0 w 131"/>
                <a:gd name="T5" fmla="*/ 184 h 184"/>
                <a:gd name="T6" fmla="*/ 19 w 131"/>
                <a:gd name="T7" fmla="*/ 173 h 184"/>
                <a:gd name="T8" fmla="*/ 131 w 131"/>
                <a:gd name="T9" fmla="*/ 109 h 184"/>
                <a:gd name="T10" fmla="*/ 131 w 131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184">
                  <a:moveTo>
                    <a:pt x="0" y="33"/>
                  </a:moveTo>
                  <a:lnTo>
                    <a:pt x="0" y="33"/>
                  </a:lnTo>
                  <a:lnTo>
                    <a:pt x="0" y="184"/>
                  </a:lnTo>
                  <a:lnTo>
                    <a:pt x="19" y="173"/>
                  </a:lnTo>
                  <a:lnTo>
                    <a:pt x="131" y="109"/>
                  </a:lnTo>
                  <a:lnTo>
                    <a:pt x="131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7ADCF67-3CF9-4F5F-A72B-A8B37705D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" y="920"/>
              <a:ext cx="378" cy="284"/>
            </a:xfrm>
            <a:custGeom>
              <a:avLst/>
              <a:gdLst>
                <a:gd name="T0" fmla="*/ 527 w 617"/>
                <a:gd name="T1" fmla="*/ 0 h 463"/>
                <a:gd name="T2" fmla="*/ 527 w 617"/>
                <a:gd name="T3" fmla="*/ 0 h 463"/>
                <a:gd name="T4" fmla="*/ 579 w 617"/>
                <a:gd name="T5" fmla="*/ 0 h 463"/>
                <a:gd name="T6" fmla="*/ 617 w 617"/>
                <a:gd name="T7" fmla="*/ 38 h 463"/>
                <a:gd name="T8" fmla="*/ 617 w 617"/>
                <a:gd name="T9" fmla="*/ 463 h 463"/>
                <a:gd name="T10" fmla="*/ 0 w 617"/>
                <a:gd name="T11" fmla="*/ 463 h 463"/>
                <a:gd name="T12" fmla="*/ 0 w 617"/>
                <a:gd name="T13" fmla="*/ 38 h 463"/>
                <a:gd name="T14" fmla="*/ 38 w 617"/>
                <a:gd name="T15" fmla="*/ 0 h 463"/>
                <a:gd name="T16" fmla="*/ 83 w 617"/>
                <a:gd name="T17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463">
                  <a:moveTo>
                    <a:pt x="527" y="0"/>
                  </a:moveTo>
                  <a:lnTo>
                    <a:pt x="527" y="0"/>
                  </a:lnTo>
                  <a:lnTo>
                    <a:pt x="579" y="0"/>
                  </a:lnTo>
                  <a:cubicBezTo>
                    <a:pt x="600" y="0"/>
                    <a:pt x="617" y="17"/>
                    <a:pt x="617" y="38"/>
                  </a:cubicBezTo>
                  <a:lnTo>
                    <a:pt x="617" y="463"/>
                  </a:lnTo>
                  <a:lnTo>
                    <a:pt x="0" y="463"/>
                  </a:lnTo>
                  <a:lnTo>
                    <a:pt x="0" y="38"/>
                  </a:lnTo>
                  <a:cubicBezTo>
                    <a:pt x="0" y="17"/>
                    <a:pt x="17" y="0"/>
                    <a:pt x="38" y="0"/>
                  </a:cubicBezTo>
                  <a:lnTo>
                    <a:pt x="83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17C4E3A-75E6-4E12-9044-5C498174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1206"/>
              <a:ext cx="454" cy="62"/>
            </a:xfrm>
            <a:custGeom>
              <a:avLst/>
              <a:gdLst>
                <a:gd name="T0" fmla="*/ 0 w 741"/>
                <a:gd name="T1" fmla="*/ 0 h 101"/>
                <a:gd name="T2" fmla="*/ 0 w 741"/>
                <a:gd name="T3" fmla="*/ 0 h 101"/>
                <a:gd name="T4" fmla="*/ 741 w 741"/>
                <a:gd name="T5" fmla="*/ 0 h 101"/>
                <a:gd name="T6" fmla="*/ 679 w 741"/>
                <a:gd name="T7" fmla="*/ 101 h 101"/>
                <a:gd name="T8" fmla="*/ 62 w 741"/>
                <a:gd name="T9" fmla="*/ 101 h 101"/>
                <a:gd name="T10" fmla="*/ 0 w 741"/>
                <a:gd name="T11" fmla="*/ 0 h 101"/>
                <a:gd name="T12" fmla="*/ 0 w 741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1" h="101">
                  <a:moveTo>
                    <a:pt x="0" y="0"/>
                  </a:moveTo>
                  <a:lnTo>
                    <a:pt x="0" y="0"/>
                  </a:lnTo>
                  <a:lnTo>
                    <a:pt x="741" y="0"/>
                  </a:lnTo>
                  <a:lnTo>
                    <a:pt x="679" y="101"/>
                  </a:lnTo>
                  <a:lnTo>
                    <a:pt x="62" y="10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73F0D48B-09E4-49D8-9641-5636E0BBD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876"/>
              <a:ext cx="264" cy="288"/>
            </a:xfrm>
            <a:custGeom>
              <a:avLst/>
              <a:gdLst>
                <a:gd name="T0" fmla="*/ 431 w 431"/>
                <a:gd name="T1" fmla="*/ 411 h 471"/>
                <a:gd name="T2" fmla="*/ 431 w 431"/>
                <a:gd name="T3" fmla="*/ 411 h 471"/>
                <a:gd name="T4" fmla="*/ 279 w 431"/>
                <a:gd name="T5" fmla="*/ 411 h 471"/>
                <a:gd name="T6" fmla="*/ 214 w 431"/>
                <a:gd name="T7" fmla="*/ 471 h 471"/>
                <a:gd name="T8" fmla="*/ 154 w 431"/>
                <a:gd name="T9" fmla="*/ 411 h 471"/>
                <a:gd name="T10" fmla="*/ 0 w 431"/>
                <a:gd name="T11" fmla="*/ 411 h 471"/>
                <a:gd name="T12" fmla="*/ 0 w 431"/>
                <a:gd name="T13" fmla="*/ 0 h 471"/>
                <a:gd name="T14" fmla="*/ 431 w 431"/>
                <a:gd name="T15" fmla="*/ 0 h 471"/>
                <a:gd name="T16" fmla="*/ 431 w 431"/>
                <a:gd name="T17" fmla="*/ 411 h 471"/>
                <a:gd name="T18" fmla="*/ 431 w 431"/>
                <a:gd name="T19" fmla="*/ 41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1" h="471">
                  <a:moveTo>
                    <a:pt x="431" y="411"/>
                  </a:moveTo>
                  <a:lnTo>
                    <a:pt x="431" y="411"/>
                  </a:lnTo>
                  <a:lnTo>
                    <a:pt x="279" y="411"/>
                  </a:lnTo>
                  <a:lnTo>
                    <a:pt x="214" y="471"/>
                  </a:lnTo>
                  <a:lnTo>
                    <a:pt x="154" y="411"/>
                  </a:lnTo>
                  <a:lnTo>
                    <a:pt x="0" y="411"/>
                  </a:lnTo>
                  <a:lnTo>
                    <a:pt x="0" y="0"/>
                  </a:lnTo>
                  <a:lnTo>
                    <a:pt x="431" y="0"/>
                  </a:lnTo>
                  <a:lnTo>
                    <a:pt x="431" y="411"/>
                  </a:lnTo>
                  <a:lnTo>
                    <a:pt x="431" y="411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04A73923-CE23-4DCD-8841-55003186998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28352" y="1132636"/>
            <a:ext cx="428625" cy="501254"/>
            <a:chOff x="4288" y="1408"/>
            <a:chExt cx="360" cy="421"/>
          </a:xfrm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D63DAA8D-D7BA-4887-AA73-9EE7DBEAB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1408"/>
              <a:ext cx="168" cy="166"/>
            </a:xfrm>
            <a:custGeom>
              <a:avLst/>
              <a:gdLst>
                <a:gd name="T0" fmla="*/ 272 w 272"/>
                <a:gd name="T1" fmla="*/ 136 h 272"/>
                <a:gd name="T2" fmla="*/ 272 w 272"/>
                <a:gd name="T3" fmla="*/ 136 h 272"/>
                <a:gd name="T4" fmla="*/ 136 w 272"/>
                <a:gd name="T5" fmla="*/ 272 h 272"/>
                <a:gd name="T6" fmla="*/ 0 w 272"/>
                <a:gd name="T7" fmla="*/ 136 h 272"/>
                <a:gd name="T8" fmla="*/ 136 w 272"/>
                <a:gd name="T9" fmla="*/ 0 h 272"/>
                <a:gd name="T10" fmla="*/ 272 w 272"/>
                <a:gd name="T11" fmla="*/ 136 h 272"/>
                <a:gd name="T12" fmla="*/ 272 w 272"/>
                <a:gd name="T13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2" y="136"/>
                  </a:lnTo>
                  <a:cubicBezTo>
                    <a:pt x="272" y="211"/>
                    <a:pt x="211" y="272"/>
                    <a:pt x="136" y="272"/>
                  </a:cubicBezTo>
                  <a:cubicBezTo>
                    <a:pt x="61" y="272"/>
                    <a:pt x="0" y="211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lnTo>
                    <a:pt x="272" y="136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4F129B9-111B-4637-A7D6-F5E043A5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" y="1574"/>
              <a:ext cx="231" cy="203"/>
            </a:xfrm>
            <a:custGeom>
              <a:avLst/>
              <a:gdLst>
                <a:gd name="T0" fmla="*/ 372 w 372"/>
                <a:gd name="T1" fmla="*/ 68 h 334"/>
                <a:gd name="T2" fmla="*/ 372 w 372"/>
                <a:gd name="T3" fmla="*/ 68 h 334"/>
                <a:gd name="T4" fmla="*/ 245 w 372"/>
                <a:gd name="T5" fmla="*/ 0 h 334"/>
                <a:gd name="T6" fmla="*/ 0 w 372"/>
                <a:gd name="T7" fmla="*/ 334 h 334"/>
                <a:gd name="T8" fmla="*/ 244 w 372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334">
                  <a:moveTo>
                    <a:pt x="372" y="68"/>
                  </a:moveTo>
                  <a:lnTo>
                    <a:pt x="372" y="68"/>
                  </a:lnTo>
                  <a:cubicBezTo>
                    <a:pt x="334" y="25"/>
                    <a:pt x="291" y="0"/>
                    <a:pt x="245" y="0"/>
                  </a:cubicBezTo>
                  <a:cubicBezTo>
                    <a:pt x="129" y="0"/>
                    <a:pt x="31" y="141"/>
                    <a:pt x="0" y="334"/>
                  </a:cubicBezTo>
                  <a:lnTo>
                    <a:pt x="244" y="334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CCB98F6A-03BE-4126-B302-F23AECD9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" y="1635"/>
              <a:ext cx="171" cy="194"/>
            </a:xfrm>
            <a:custGeom>
              <a:avLst/>
              <a:gdLst>
                <a:gd name="T0" fmla="*/ 138 w 276"/>
                <a:gd name="T1" fmla="*/ 0 h 319"/>
                <a:gd name="T2" fmla="*/ 138 w 276"/>
                <a:gd name="T3" fmla="*/ 0 h 319"/>
                <a:gd name="T4" fmla="*/ 0 w 276"/>
                <a:gd name="T5" fmla="*/ 80 h 319"/>
                <a:gd name="T6" fmla="*/ 0 w 276"/>
                <a:gd name="T7" fmla="*/ 239 h 319"/>
                <a:gd name="T8" fmla="*/ 138 w 276"/>
                <a:gd name="T9" fmla="*/ 319 h 319"/>
                <a:gd name="T10" fmla="*/ 276 w 276"/>
                <a:gd name="T11" fmla="*/ 239 h 319"/>
                <a:gd name="T12" fmla="*/ 276 w 276"/>
                <a:gd name="T13" fmla="*/ 80 h 319"/>
                <a:gd name="T14" fmla="*/ 138 w 276"/>
                <a:gd name="T15" fmla="*/ 0 h 319"/>
                <a:gd name="T16" fmla="*/ 138 w 276"/>
                <a:gd name="T17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6" h="319">
                  <a:moveTo>
                    <a:pt x="138" y="0"/>
                  </a:moveTo>
                  <a:lnTo>
                    <a:pt x="138" y="0"/>
                  </a:lnTo>
                  <a:lnTo>
                    <a:pt x="0" y="80"/>
                  </a:lnTo>
                  <a:lnTo>
                    <a:pt x="0" y="239"/>
                  </a:lnTo>
                  <a:lnTo>
                    <a:pt x="138" y="319"/>
                  </a:lnTo>
                  <a:lnTo>
                    <a:pt x="276" y="239"/>
                  </a:lnTo>
                  <a:lnTo>
                    <a:pt x="276" y="8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5784A5A-E63B-4F7E-9AF2-4EAA22AA6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" y="1699"/>
              <a:ext cx="89" cy="66"/>
            </a:xfrm>
            <a:custGeom>
              <a:avLst/>
              <a:gdLst>
                <a:gd name="T0" fmla="*/ 143 w 143"/>
                <a:gd name="T1" fmla="*/ 0 h 108"/>
                <a:gd name="T2" fmla="*/ 143 w 143"/>
                <a:gd name="T3" fmla="*/ 0 h 108"/>
                <a:gd name="T4" fmla="*/ 37 w 143"/>
                <a:gd name="T5" fmla="*/ 108 h 108"/>
                <a:gd name="T6" fmla="*/ 0 w 143"/>
                <a:gd name="T7" fmla="*/ 6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08">
                  <a:moveTo>
                    <a:pt x="143" y="0"/>
                  </a:moveTo>
                  <a:lnTo>
                    <a:pt x="143" y="0"/>
                  </a:lnTo>
                  <a:lnTo>
                    <a:pt x="37" y="108"/>
                  </a:lnTo>
                  <a:lnTo>
                    <a:pt x="0" y="69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576EE6E-8BBA-4BFA-B9A8-7B7AF9499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34" name="TextBox 3">
            <a:extLst>
              <a:ext uri="{FF2B5EF4-FFF2-40B4-BE49-F238E27FC236}">
                <a16:creationId xmlns:a16="http://schemas.microsoft.com/office/drawing/2014/main" id="{0F8870EE-6C08-4971-8284-1F8A7EF8673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7DA455-5757-4CC6-B77F-CC270B1145C5}"/>
              </a:ext>
            </a:extLst>
          </p:cNvPr>
          <p:cNvSpPr/>
          <p:nvPr userDrawn="1"/>
        </p:nvSpPr>
        <p:spPr>
          <a:xfrm>
            <a:off x="228600" y="183215"/>
            <a:ext cx="8686800" cy="542924"/>
          </a:xfrm>
          <a:prstGeom prst="rect">
            <a:avLst/>
          </a:prstGeom>
        </p:spPr>
        <p:txBody>
          <a:bodyPr wrap="square" lIns="0" tIns="109728" bIns="109728">
            <a:noAutofit/>
          </a:bodyPr>
          <a:lstStyle/>
          <a:p>
            <a:pPr>
              <a:lnSpc>
                <a:spcPct val="90000"/>
              </a:lnSpc>
            </a:pPr>
            <a:r>
              <a:rPr kumimoji="0" lang="en-US" sz="30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Heavy"/>
                <a:ea typeface="Amazon Ember" panose="020B0603020204020204" pitchFamily="34" charset="0"/>
                <a:cs typeface="Amazon Ember" panose="020B0603020204020204" pitchFamily="34" charset="0"/>
              </a:rPr>
              <a:t>Learn in-demand AWS Cloud skills</a:t>
            </a:r>
            <a:endParaRPr lang="en-US" sz="1050" spc="-75" baseline="0" dirty="0"/>
          </a:p>
        </p:txBody>
      </p:sp>
    </p:spTree>
    <p:extLst>
      <p:ext uri="{BB962C8B-B14F-4D97-AF65-F5344CB8AC3E}">
        <p14:creationId xmlns:p14="http://schemas.microsoft.com/office/powerpoint/2010/main" val="18923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8D8C-8EE8-3242-8837-E62B25091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913BE-0CA8-8143-A39F-E7361486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1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0B2B-F64A-2947-BDA3-AC2B4806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A86-5358-294C-B73D-0799AF8B0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9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33AA-3C43-C24B-B168-91092D14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069D7-118C-9842-B120-638042B8C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1BB6-169F-9B43-8486-077C15AF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F1AE-3A70-6B4F-B351-363318BCB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DCB09-94E6-F344-B31F-3D9E2CAE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ABA6-55FF-4C44-9682-81F3F59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F80FB-F9EA-0947-A257-981B2C60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573A0-188A-8349-9A55-8D8B4887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522E9-5CC8-754F-A69A-787EE375D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E7DD22-5F2A-6E45-897A-6AD0240A1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8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4C80-9348-DB42-98F9-30744095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8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C590-181C-B449-88C3-A878BF57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7007-A53F-B546-B363-03B5B1DF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4EC2B-FB91-294B-BC40-344AAD04F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2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0BDA-02DA-9C4C-9794-77937382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5669-D24F-0144-B73F-E5451AA6F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41F64-B175-CE43-8267-312E3DD9E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5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4A17-3D02-2249-9877-AB865E92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6B652-9B3E-324C-AC74-058EDCD1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9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B519A0-E590-0E48-88C9-F2038420B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364E1-2990-064D-BA85-4CC690EEC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2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CB7CC901-FE78-44C4-8D33-81E8C83EDDE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B3B45-1AF5-D14A-890C-A87F9DEA5522}"/>
              </a:ext>
            </a:extLst>
          </p:cNvPr>
          <p:cNvSpPr txBox="1"/>
          <p:nvPr userDrawn="1"/>
        </p:nvSpPr>
        <p:spPr>
          <a:xfrm>
            <a:off x="2533650" y="854357"/>
            <a:ext cx="4076700" cy="1717393"/>
          </a:xfrm>
          <a:prstGeom prst="rect">
            <a:avLst/>
          </a:prstGeom>
          <a:noFill/>
        </p:spPr>
        <p:txBody>
          <a:bodyPr wrap="square" lIns="137160" tIns="109728" rIns="137160" bIns="1097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350"/>
              </a:spcAft>
            </a:pPr>
            <a:r>
              <a:rPr lang="en-US" sz="3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Please complete the session survey in the mobile 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0BE864-DDAD-A042-B26E-6061B69119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27204" y="3034343"/>
            <a:ext cx="1143000" cy="1123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415E5-8A19-AA43-AF64-3B7DAAD42415}"/>
              </a:ext>
            </a:extLst>
          </p:cNvPr>
          <p:cNvSpPr txBox="1"/>
          <p:nvPr userDrawn="1"/>
        </p:nvSpPr>
        <p:spPr>
          <a:xfrm>
            <a:off x="2773268" y="2671847"/>
            <a:ext cx="1196936" cy="408573"/>
          </a:xfrm>
          <a:prstGeom prst="rect">
            <a:avLst/>
          </a:prstGeom>
          <a:noFill/>
        </p:spPr>
        <p:txBody>
          <a:bodyPr wrap="square" lIns="137160" tIns="109728" rIns="137160" bIns="1097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350"/>
              </a:spcAft>
            </a:pPr>
            <a:r>
              <a:rPr lang="en-US" sz="135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Android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03685-B7E0-574F-9497-D4E1C2BAF9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0766" y="3050411"/>
            <a:ext cx="1143000" cy="1123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743791-7068-154A-B08C-E191CFCD4860}"/>
              </a:ext>
            </a:extLst>
          </p:cNvPr>
          <p:cNvSpPr txBox="1"/>
          <p:nvPr userDrawn="1"/>
        </p:nvSpPr>
        <p:spPr>
          <a:xfrm>
            <a:off x="5173798" y="2671847"/>
            <a:ext cx="1196936" cy="408573"/>
          </a:xfrm>
          <a:prstGeom prst="rect">
            <a:avLst/>
          </a:prstGeom>
          <a:noFill/>
        </p:spPr>
        <p:txBody>
          <a:bodyPr wrap="square" lIns="137160" tIns="109728" rIns="137160" bIns="1097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350"/>
              </a:spcAft>
            </a:pPr>
            <a:r>
              <a:rPr lang="en-US" sz="135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iOS</a:t>
            </a:r>
          </a:p>
        </p:txBody>
      </p:sp>
    </p:spTree>
    <p:extLst>
      <p:ext uri="{BB962C8B-B14F-4D97-AF65-F5344CB8AC3E}">
        <p14:creationId xmlns:p14="http://schemas.microsoft.com/office/powerpoint/2010/main" val="2176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00013" y="1599080"/>
            <a:ext cx="6310313" cy="809625"/>
          </a:xfrm>
          <a:prstGeom prst="rect">
            <a:avLst/>
          </a:prstGeom>
          <a:noFill/>
        </p:spPr>
        <p:txBody>
          <a:bodyPr lIns="137160" tIns="68580" rIns="109728" bIns="6858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4950" b="0" i="0" spc="-225" dirty="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571750"/>
            <a:ext cx="2571750" cy="361950"/>
          </a:xfrm>
        </p:spPr>
        <p:txBody>
          <a:bodyPr anchor="b" anchorCtr="0"/>
          <a:lstStyle>
            <a:lvl1pPr marL="0" indent="0">
              <a:buNone/>
              <a:defRPr sz="150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943225"/>
            <a:ext cx="2571750" cy="1333500"/>
          </a:xfrm>
        </p:spPr>
        <p:txBody>
          <a:bodyPr tIns="91440" anchor="t" anchorCtr="0"/>
          <a:lstStyle>
            <a:lvl1pPr marL="0" indent="0">
              <a:spcAft>
                <a:spcPts val="225"/>
              </a:spcAft>
              <a:buNone/>
              <a:defRPr sz="135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1713" y="2571750"/>
            <a:ext cx="2571750" cy="361950"/>
          </a:xfrm>
        </p:spPr>
        <p:txBody>
          <a:bodyPr anchor="b" anchorCtr="0"/>
          <a:lstStyle>
            <a:lvl1pPr marL="0" indent="0">
              <a:buNone/>
              <a:defRPr sz="150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1713" y="2943225"/>
            <a:ext cx="2571750" cy="1333500"/>
          </a:xfrm>
        </p:spPr>
        <p:txBody>
          <a:bodyPr tIns="91440" anchor="t" anchorCtr="0"/>
          <a:lstStyle>
            <a:lvl1pPr marL="0" indent="0">
              <a:spcAft>
                <a:spcPts val="225"/>
              </a:spcAft>
              <a:buNone/>
              <a:defRPr sz="135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4825" y="2571750"/>
            <a:ext cx="2571750" cy="361950"/>
          </a:xfrm>
        </p:spPr>
        <p:txBody>
          <a:bodyPr anchor="b" anchorCtr="0"/>
          <a:lstStyle>
            <a:lvl1pPr marL="0" indent="0">
              <a:buNone/>
              <a:defRPr sz="150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4825" y="2943225"/>
            <a:ext cx="2571750" cy="1333500"/>
          </a:xfrm>
        </p:spPr>
        <p:txBody>
          <a:bodyPr tIns="91440" anchor="t" anchorCtr="0"/>
          <a:lstStyle>
            <a:lvl1pPr marL="0" indent="0">
              <a:spcAft>
                <a:spcPts val="225"/>
              </a:spcAft>
              <a:buNone/>
              <a:defRPr sz="135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8212EB6D-11FB-4BF9-A82D-70CCAB80597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297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1872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3974783" y="1084379"/>
            <a:ext cx="1194435" cy="1194435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37160" tIns="274320" rIns="137160" bIns="109728" anchor="ctr"/>
          <a:lstStyle/>
          <a:p>
            <a:pPr algn="ctr" defTabSz="699354" eaLnBrk="1" hangingPunct="1">
              <a:lnSpc>
                <a:spcPct val="90000"/>
              </a:lnSpc>
              <a:defRPr/>
            </a:pPr>
            <a:r>
              <a:rPr lang="en-US" sz="8625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2533650" y="2383589"/>
            <a:ext cx="4076700" cy="1218795"/>
          </a:xfrm>
          <a:prstGeom prst="rect">
            <a:avLst/>
          </a:prstGeom>
          <a:noFill/>
        </p:spPr>
        <p:txBody>
          <a:bodyPr wrap="square" lIns="137160" tIns="109728" rIns="137160" bIns="1097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350"/>
              </a:spcAft>
            </a:pPr>
            <a:r>
              <a:rPr lang="en-US" sz="3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CB7CC901-FE78-44C4-8D33-81E8C83EDDE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2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2614613" y="1813561"/>
            <a:ext cx="5838825" cy="153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4950" dirty="0">
                <a:latin typeface="+mj-lt"/>
              </a:rPr>
              <a:t>Do not use layouts after this slide.</a:t>
            </a:r>
            <a:br>
              <a:rPr lang="en-US" sz="4950" dirty="0">
                <a:latin typeface="+mj-lt"/>
              </a:rPr>
            </a:br>
            <a:r>
              <a:rPr lang="en-US" sz="1800" dirty="0">
                <a:latin typeface="+mj-lt"/>
              </a:rPr>
              <a:t>They are not part of the official template.</a:t>
            </a:r>
            <a:endParaRPr lang="en-US" sz="4950" dirty="0">
              <a:latin typeface="+mj-lt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38" y="1585912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3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1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553" y="4177359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2828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orient="horz" pos="1215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044146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1" y="805460"/>
            <a:ext cx="6336704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2" y="4878250"/>
            <a:ext cx="5986853" cy="95510"/>
          </a:xfrm>
        </p:spPr>
        <p:txBody>
          <a:bodyPr/>
          <a:lstStyle/>
          <a:p>
            <a:r>
              <a:rPr lang="en-AU" dirty="0"/>
              <a:t>CSIRO EASI Training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B7DA4-9ADE-4145-B439-F9309B1D5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-3161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862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" userDrawn="1">
          <p15:clr>
            <a:srgbClr val="FA7B17"/>
          </p15:clr>
        </p15:guide>
        <p15:guide id="2" pos="2160" userDrawn="1">
          <p15:clr>
            <a:srgbClr val="FA7B17"/>
          </p15:clr>
        </p15:guide>
        <p15:guide id="3" pos="4212" userDrawn="1">
          <p15:clr>
            <a:srgbClr val="FA7B17"/>
          </p15:clr>
        </p15:guide>
        <p15:guide id="4" pos="1134" userDrawn="1">
          <p15:clr>
            <a:srgbClr val="FA7B17"/>
          </p15:clr>
        </p15:guide>
        <p15:guide id="5" pos="3186" userDrawn="1">
          <p15:clr>
            <a:srgbClr val="FA7B17"/>
          </p15:clr>
        </p15:guide>
        <p15:guide id="6" orient="horz" pos="1215" userDrawn="1">
          <p15:clr>
            <a:srgbClr val="FA7B17"/>
          </p15:clr>
        </p15:guide>
        <p15:guide id="7" orient="horz" pos="2322" userDrawn="1">
          <p15:clr>
            <a:srgbClr val="FA7B17"/>
          </p15:clr>
        </p15:guide>
        <p15:guide id="8" orient="horz" pos="115" userDrawn="1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2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251521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267496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8"/>
            <a:ext cx="3672408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60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+ partner logos">
  <p:cSld name="Title Slide + partner logos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-20550"/>
            <a:ext cx="9144000" cy="259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51520" y="1203598"/>
            <a:ext cx="79299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51520" y="2922403"/>
            <a:ext cx="7200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libri"/>
              <a:buNone/>
              <a:defRPr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6375" y="304287"/>
            <a:ext cx="211975" cy="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8362299" y="329278"/>
            <a:ext cx="390577" cy="1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3982" y="4908725"/>
            <a:ext cx="138900" cy="162000"/>
          </a:xfrm>
          <a:prstGeom prst="rect">
            <a:avLst/>
          </a:prstGeom>
        </p:spPr>
        <p:txBody>
          <a:bodyPr spcFirstLastPara="1" wrap="square" lIns="0" tIns="1800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72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251520" y="1131590"/>
            <a:ext cx="72009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roxima Nova"/>
              <a:buNone/>
              <a:defRPr sz="3000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28600" algn="l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roxima Nova"/>
              <a:buNone/>
              <a:defRPr sz="4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6375" y="304287"/>
            <a:ext cx="211975" cy="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8362299" y="329278"/>
            <a:ext cx="390577" cy="1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0490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ails">
  <p:cSld name="Email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04985" y="242626"/>
            <a:ext cx="82860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22410" y="1026561"/>
            <a:ext cx="8514200" cy="3643542"/>
            <a:chOff x="377000" y="1520425"/>
            <a:chExt cx="9955800" cy="5355000"/>
          </a:xfrm>
        </p:grpSpPr>
        <p:pic>
          <p:nvPicPr>
            <p:cNvPr id="27" name="Google Shape;27;p4"/>
            <p:cNvPicPr preferRelativeResize="0"/>
            <p:nvPr/>
          </p:nvPicPr>
          <p:blipFill rotWithShape="1">
            <a:blip r:embed="rId2">
              <a:alphaModFix/>
            </a:blip>
            <a:srcRect t="218" r="199" b="268"/>
            <a:stretch/>
          </p:blipFill>
          <p:spPr>
            <a:xfrm>
              <a:off x="377000" y="1520425"/>
              <a:ext cx="9955800" cy="5355000"/>
            </a:xfrm>
            <a:prstGeom prst="roundRect">
              <a:avLst>
                <a:gd name="adj" fmla="val 797"/>
              </a:avLst>
            </a:prstGeom>
            <a:noFill/>
            <a:ln>
              <a:noFill/>
            </a:ln>
            <a:effectLst>
              <a:outerShdw blurRad="128588" algn="bl" rotWithShape="0">
                <a:srgbClr val="000000">
                  <a:alpha val="9000"/>
                </a:srgbClr>
              </a:outerShdw>
            </a:effectLst>
          </p:spPr>
        </p:pic>
        <p:sp>
          <p:nvSpPr>
            <p:cNvPr id="28" name="Google Shape;28;p4"/>
            <p:cNvSpPr/>
            <p:nvPr/>
          </p:nvSpPr>
          <p:spPr>
            <a:xfrm>
              <a:off x="470025" y="2291800"/>
              <a:ext cx="26100" cy="14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72850" tIns="72850" rIns="72850" bIns="7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07277" y="1585069"/>
            <a:ext cx="8340600" cy="25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894024" y="1382561"/>
            <a:ext cx="2132400" cy="1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894024" y="1226027"/>
            <a:ext cx="2132400" cy="1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–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buNone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593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885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pos="2880">
          <p15:clr>
            <a:srgbClr val="FA7B17"/>
          </p15:clr>
        </p15:guide>
        <p15:guide id="3" pos="5616">
          <p15:clr>
            <a:srgbClr val="FA7B17"/>
          </p15:clr>
        </p15:guide>
        <p15:guide id="4" pos="1512">
          <p15:clr>
            <a:srgbClr val="FA7B17"/>
          </p15:clr>
        </p15:guide>
        <p15:guide id="5" pos="4248">
          <p15:clr>
            <a:srgbClr val="FA7B17"/>
          </p15:clr>
        </p15:guide>
        <p15:guide id="6" orient="horz" pos="1620">
          <p15:clr>
            <a:srgbClr val="FA7B17"/>
          </p15:clr>
        </p15:guide>
        <p15:guide id="7" orient="horz" pos="3096">
          <p15:clr>
            <a:srgbClr val="FA7B17"/>
          </p15:clr>
        </p15:guide>
        <p15:guide id="8" orient="horz" pos="153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245033" y="46346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9350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tch Slides" type="titleOnly">
  <p:cSld name="Pitch Slides">
    <p:bg>
      <p:bgPr>
        <a:solidFill>
          <a:srgbClr val="F9F9F9">
            <a:alpha val="97650"/>
          </a:srgbClr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016" y="290074"/>
            <a:ext cx="1073440" cy="16047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0138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54" y="1377384"/>
            <a:ext cx="6142435" cy="1662350"/>
          </a:xfrm>
        </p:spPr>
        <p:txBody>
          <a:bodyPr/>
          <a:lstStyle>
            <a:lvl1pPr marL="0" indent="0">
              <a:defRPr sz="33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725" y="3475435"/>
            <a:ext cx="6142265" cy="288131"/>
          </a:xfrm>
        </p:spPr>
        <p:txBody>
          <a:bodyPr/>
          <a:lstStyle>
            <a:lvl1pPr marL="0" indent="0">
              <a:buNone/>
              <a:defRPr sz="1800" b="1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725" y="3763566"/>
            <a:ext cx="6142435" cy="308610"/>
          </a:xfrm>
        </p:spPr>
        <p:txBody>
          <a:bodyPr/>
          <a:lstStyle>
            <a:lvl1pPr marL="0" indent="0">
              <a:buNone/>
              <a:defRPr sz="1500"/>
            </a:lvl1pPr>
            <a:lvl2pPr marL="274320" indent="0">
              <a:buNone/>
              <a:defRPr/>
            </a:lvl2pPr>
            <a:lvl3pPr marL="582930" indent="0">
              <a:buNone/>
              <a:defRPr/>
            </a:lvl3pPr>
            <a:lvl4pPr marL="788670" indent="0">
              <a:buNone/>
              <a:defRPr/>
            </a:lvl4pPr>
            <a:lvl5pPr marL="78867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551" y="1484608"/>
            <a:ext cx="232172" cy="23217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514350" indent="0">
              <a:buNone/>
              <a:defRPr sz="75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0522" y="2413295"/>
            <a:ext cx="232172" cy="23217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514350" indent="0">
              <a:buNone/>
              <a:defRPr sz="75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1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0" y="1115616"/>
            <a:ext cx="8686800" cy="354210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51435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5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228601" y="1115617"/>
            <a:ext cx="4216400" cy="3542108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900"/>
              </a:spcAft>
              <a:defRPr sz="21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9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tx1"/>
                </a:solidFill>
              </a:defRPr>
            </a:lvl3pPr>
            <a:lvl4pPr>
              <a:spcAft>
                <a:spcPts val="500"/>
              </a:spcAft>
              <a:defRPr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183215"/>
            <a:ext cx="4216400" cy="542924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4699000" y="0"/>
            <a:ext cx="4445000" cy="51435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365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image" Target="../media/image3.jpg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image" Target="../media/image4.png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697" r:id="rId2"/>
    <p:sldLayoutId id="2147483701" r:id="rId3"/>
    <p:sldLayoutId id="2147483759" r:id="rId4"/>
    <p:sldLayoutId id="2147483705" r:id="rId5"/>
    <p:sldLayoutId id="2147483760" r:id="rId6"/>
    <p:sldLayoutId id="2147483761" r:id="rId7"/>
    <p:sldLayoutId id="2147483762" r:id="rId8"/>
    <p:sldLayoutId id="2147483763" r:id="rId9"/>
    <p:sldLayoutId id="2147483708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4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3" y="987574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1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9" y="2494957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00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2" y="2728319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0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2" y="2719985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814" y="4561860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hf sldNum="0" hdr="0" ftr="0" dt="0"/>
  <p:txStyles>
    <p:titleStyle>
      <a:lvl1pPr algn="l" defTabSz="914378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5995" indent="-215995" algn="l" defTabSz="914378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5990" indent="-179996" algn="l" defTabSz="91437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215995" algn="l" defTabSz="914378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3978" indent="-215995" algn="l" defTabSz="914378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973" indent="-215995" algn="l" defTabSz="914378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3215"/>
            <a:ext cx="8686800" cy="542924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15617"/>
            <a:ext cx="8686800" cy="35351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52125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19826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52125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rcRect/>
          <a:stretch/>
        </p:blipFill>
        <p:spPr>
          <a:xfrm>
            <a:off x="219376" y="4821496"/>
            <a:ext cx="291614" cy="1646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826155" y="4857640"/>
            <a:ext cx="2971800" cy="807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822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525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267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9" r:id="rId3"/>
    <p:sldLayoutId id="2147483660" r:id="rId4"/>
    <p:sldLayoutId id="2147483661" r:id="rId5"/>
    <p:sldLayoutId id="2147483678" r:id="rId6"/>
    <p:sldLayoutId id="2147483654" r:id="rId7"/>
    <p:sldLayoutId id="2147483662" r:id="rId8"/>
    <p:sldLayoutId id="2147483655" r:id="rId9"/>
    <p:sldLayoutId id="2147483650" r:id="rId10"/>
    <p:sldLayoutId id="2147483679" r:id="rId11"/>
    <p:sldLayoutId id="2147483665" r:id="rId12"/>
    <p:sldLayoutId id="2147483664" r:id="rId13"/>
    <p:sldLayoutId id="2147483666" r:id="rId14"/>
    <p:sldLayoutId id="2147483652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3" r:id="rId21"/>
    <p:sldLayoutId id="2147483674" r:id="rId22"/>
    <p:sldLayoutId id="2147483675" r:id="rId23"/>
    <p:sldLayoutId id="2147483672" r:id="rId24"/>
    <p:sldLayoutId id="2147483653" r:id="rId25"/>
    <p:sldLayoutId id="2147483656" r:id="rId26"/>
    <p:sldLayoutId id="2147483657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76" r:id="rId41"/>
    <p:sldLayoutId id="2147483677" r:id="rId42"/>
    <p:sldLayoutId id="2147483680" r:id="rId43"/>
    <p:sldLayoutId id="2147483694" r:id="rId44"/>
    <p:sldLayoutId id="2147483695" r:id="rId45"/>
    <p:sldLayoutId id="2147483696" r:id="rId46"/>
    <p:sldLayoutId id="2147483698" r:id="rId47"/>
    <p:sldLayoutId id="2147483699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 spc="-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1"/>
        </a:buClr>
        <a:buFont typeface="Amazon Ember" panose="020B0603020204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1"/>
        </a:buClr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1"/>
        </a:buClr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mazon Ember" panose="020B0603020204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 userDrawn="1">
          <p15:clr>
            <a:srgbClr val="F26B43"/>
          </p15:clr>
        </p15:guide>
        <p15:guide id="4" pos="5616" userDrawn="1">
          <p15:clr>
            <a:srgbClr val="F26B43"/>
          </p15:clr>
        </p15:guide>
        <p15:guide id="5" orient="horz" pos="2934" userDrawn="1">
          <p15:clr>
            <a:srgbClr val="F26B43"/>
          </p15:clr>
        </p15:guide>
        <p15:guide id="6" orient="horz" pos="10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1520" y="242243"/>
            <a:ext cx="8640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roxima Nova"/>
              <a:buNone/>
              <a:defRPr sz="360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1522" y="987573"/>
            <a:ext cx="86409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3178" y="2494956"/>
            <a:ext cx="91614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12701" y="2728318"/>
            <a:ext cx="9142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591" y="2719984"/>
            <a:ext cx="91677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6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ws.asia.easi-eo.solutions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hub.asia.easi-eo.solution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xplorer.asia.easi-eo.solutions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Relationship Id="rId14" Type="http://schemas.openxmlformats.org/officeDocument/2006/relationships/image" Target="../media/image4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520" y="2859782"/>
            <a:ext cx="8352928" cy="1153507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rgbClr val="FFFFFF"/>
                </a:solidFill>
              </a:rPr>
              <a:t>CSIRO Agency Report</a:t>
            </a:r>
          </a:p>
        </p:txBody>
      </p:sp>
      <p:sp>
        <p:nvSpPr>
          <p:cNvPr id="16" name="Footer Placeholder 2"/>
          <p:cNvSpPr txBox="1">
            <a:spLocks/>
          </p:cNvSpPr>
          <p:nvPr/>
        </p:nvSpPr>
        <p:spPr bwMode="auto">
          <a:xfrm>
            <a:off x="251521" y="4427460"/>
            <a:ext cx="5760639" cy="2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defRPr/>
            </a:pPr>
            <a:r>
              <a:rPr lang="en-AU" sz="1400" dirty="0">
                <a:solidFill>
                  <a:srgbClr val="FFFFFF"/>
                </a:solidFill>
                <a:latin typeface="Calibri"/>
                <a:cs typeface="Calibri"/>
              </a:rPr>
              <a:t>CEOS WGISS-56, 24 October 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1" name="Picture Placeholder 10" descr="Earth from space">
            <a:extLst>
              <a:ext uri="{FF2B5EF4-FFF2-40B4-BE49-F238E27FC236}">
                <a16:creationId xmlns:a16="http://schemas.microsoft.com/office/drawing/2014/main" id="{F83ADE49-911A-4A59-B829-1AD1F0F19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6" b="24986"/>
          <a:stretch>
            <a:fillRect/>
          </a:stretch>
        </p:blipFill>
        <p:spPr>
          <a:xfrm>
            <a:off x="-9915" y="-11356"/>
            <a:ext cx="9153916" cy="2577600"/>
          </a:xfrm>
        </p:spPr>
      </p:pic>
    </p:spTree>
    <p:extLst>
      <p:ext uri="{BB962C8B-B14F-4D97-AF65-F5344CB8AC3E}">
        <p14:creationId xmlns:p14="http://schemas.microsoft.com/office/powerpoint/2010/main" val="392799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5044"/>
            <a:ext cx="8640960" cy="63936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  <a:cs typeface="Calibri"/>
              </a:rPr>
              <a:t>Executive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B2E5-FA5F-EA0E-7CDA-16C5441515F3}"/>
              </a:ext>
            </a:extLst>
          </p:cNvPr>
          <p:cNvSpPr txBox="1"/>
          <p:nvPr/>
        </p:nvSpPr>
        <p:spPr>
          <a:xfrm>
            <a:off x="439668" y="995680"/>
            <a:ext cx="784887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Translatability and transferability of applications between platforms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Common-enough cloud data and analytics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Engagement, training and capacity building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SE Asia partners,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Datacube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Chile and CAL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CSIRO’s cloud-analytics platforms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Small team, big impact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Data preparation pipelines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SAR ARD, STAC, Cloud-enabled data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Open data cube 2.0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Forthcoming contributions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8994D1B-2709-D014-6403-C88BD4EBF83E}"/>
              </a:ext>
            </a:extLst>
          </p:cNvPr>
          <p:cNvSpPr>
            <a:spLocks noChangeAspect="1"/>
          </p:cNvSpPr>
          <p:nvPr/>
        </p:nvSpPr>
        <p:spPr>
          <a:xfrm>
            <a:off x="6927811" y="329379"/>
            <a:ext cx="1224136" cy="12241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3D90BF-34FE-F2D5-4F0F-AE61EC6F31EE}"/>
              </a:ext>
            </a:extLst>
          </p:cNvPr>
          <p:cNvSpPr>
            <a:spLocks noChangeAspect="1"/>
          </p:cNvSpPr>
          <p:nvPr/>
        </p:nvSpPr>
        <p:spPr>
          <a:xfrm>
            <a:off x="5280681" y="2433145"/>
            <a:ext cx="1224135" cy="122413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F3F627-A860-5ED3-9FA7-98585741CD8E}"/>
              </a:ext>
            </a:extLst>
          </p:cNvPr>
          <p:cNvSpPr>
            <a:spLocks noChangeAspect="1"/>
          </p:cNvSpPr>
          <p:nvPr/>
        </p:nvSpPr>
        <p:spPr>
          <a:xfrm>
            <a:off x="6477811" y="1703972"/>
            <a:ext cx="900000" cy="9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5886B0-EB1C-59F4-4F1E-853D53D8F4E7}"/>
              </a:ext>
            </a:extLst>
          </p:cNvPr>
          <p:cNvSpPr>
            <a:spLocks noChangeAspect="1"/>
          </p:cNvSpPr>
          <p:nvPr/>
        </p:nvSpPr>
        <p:spPr>
          <a:xfrm>
            <a:off x="7377811" y="3221217"/>
            <a:ext cx="1095117" cy="10951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8FEDFD-D19F-2251-487C-FFEFCF0CBBC0}"/>
              </a:ext>
            </a:extLst>
          </p:cNvPr>
          <p:cNvSpPr>
            <a:spLocks noChangeAspect="1"/>
          </p:cNvSpPr>
          <p:nvPr/>
        </p:nvSpPr>
        <p:spPr>
          <a:xfrm>
            <a:off x="7723972" y="1579460"/>
            <a:ext cx="1315744" cy="13157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83DDFB-D2DD-1644-4F0A-35EB87B699C6}"/>
              </a:ext>
            </a:extLst>
          </p:cNvPr>
          <p:cNvSpPr>
            <a:spLocks noChangeAspect="1"/>
          </p:cNvSpPr>
          <p:nvPr/>
        </p:nvSpPr>
        <p:spPr>
          <a:xfrm>
            <a:off x="6156584" y="3840580"/>
            <a:ext cx="1036839" cy="103683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584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5044"/>
            <a:ext cx="8640960" cy="63936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  <a:cs typeface="Calibri"/>
              </a:rPr>
              <a:t>Translatability and transferability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B2E5-FA5F-EA0E-7CDA-16C5441515F3}"/>
              </a:ext>
            </a:extLst>
          </p:cNvPr>
          <p:cNvSpPr txBox="1"/>
          <p:nvPr/>
        </p:nvSpPr>
        <p:spPr>
          <a:xfrm>
            <a:off x="221597" y="1059582"/>
            <a:ext cx="446449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Land cover classification scheme (LCCS)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Developed for Wales and Australia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Transfer from DE Aust/Africa to CSIRO EASI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Translate to Papua New Guinea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Vietnam Land cover and use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Developed by Can </a:t>
            </a:r>
            <a:r>
              <a:rPr lang="en-US" sz="1600" dirty="0" err="1">
                <a:solidFill>
                  <a:schemeClr val="bg1"/>
                </a:solidFill>
                <a:latin typeface="Calibri"/>
                <a:cs typeface="Calibri"/>
              </a:rPr>
              <a:t>Tho</a:t>
            </a: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 University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Transfer from GEE to ODC/EASI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Upgrade application scalability, adaptability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Coastline change mapping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Developed by Geoscience Australia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Transfer from DE Aust/Africa to CSIRO EASI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Translate to Vietnam and SE Asia environments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6313B-F454-85A4-A46C-F08A65BCA82E}"/>
              </a:ext>
            </a:extLst>
          </p:cNvPr>
          <p:cNvSpPr txBox="1"/>
          <p:nvPr/>
        </p:nvSpPr>
        <p:spPr>
          <a:xfrm>
            <a:off x="4819906" y="3327618"/>
            <a:ext cx="4324094" cy="1815882"/>
          </a:xfrm>
          <a:prstGeom prst="rect">
            <a:avLst/>
          </a:prstGeom>
          <a:solidFill>
            <a:srgbClr val="DADBDC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Current learnings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“Baseline application”: global coverage data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Customize: local environment and data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Local partners: validation, verification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Sustainable use-cases: demo, public-good, capability dev/transfer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Contribution to “Living Earth” objectives</a:t>
            </a: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454381-7EBE-1809-DAC9-A85C8B2EE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24407"/>
            <a:ext cx="2376264" cy="191535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861D787-2EE6-A6E9-AB16-C93784546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53" y="1889241"/>
            <a:ext cx="1944216" cy="13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3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3E703073-D046-44D3-93D1-87384ECB6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09081"/>
            <a:ext cx="2471618" cy="16978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5044"/>
            <a:ext cx="8640960" cy="639365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FFFFFF"/>
                </a:solidFill>
                <a:cs typeface="Calibri"/>
              </a:rPr>
              <a:t>Training, capacity building with SE Asia partners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B2E5-FA5F-EA0E-7CDA-16C5441515F3}"/>
              </a:ext>
            </a:extLst>
          </p:cNvPr>
          <p:cNvSpPr txBox="1"/>
          <p:nvPr/>
        </p:nvSpPr>
        <p:spPr>
          <a:xfrm>
            <a:off x="107504" y="850975"/>
            <a:ext cx="554461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CSIRO EASI Asia platform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Collaboration, co-development of applications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Cloud-hosted data and analytics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Training and engagement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Public-good and pay-for-use sustainability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Vietnam EO collaboration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Research, Govt, Industry network development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Innovation collaboration platform, multi-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organisation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Province and national environmental applications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Indonesia and Fiji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Blue Carbon mapping and assessment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Sarawak, Malaysia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Coastal water quality trends and drivers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B58EB2-C3DF-1054-AEA0-11D01FDFB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08" y="1572815"/>
            <a:ext cx="2105530" cy="1660308"/>
          </a:xfrm>
          <a:prstGeom prst="rect">
            <a:avLst/>
          </a:prstGeom>
        </p:spPr>
      </p:pic>
      <p:pic>
        <p:nvPicPr>
          <p:cNvPr id="3" name="Picture 2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961AFB7-4979-5854-05AE-085300C25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38" y="2103698"/>
            <a:ext cx="1713735" cy="194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EEE8D-CFED-1609-12BF-155A5AE6A813}"/>
              </a:ext>
            </a:extLst>
          </p:cNvPr>
          <p:cNvSpPr txBox="1"/>
          <p:nvPr/>
        </p:nvSpPr>
        <p:spPr>
          <a:xfrm>
            <a:off x="5148065" y="718617"/>
            <a:ext cx="397050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6"/>
              </a:rPr>
              <a:t>https://explorer.asia.easi-eo.solutions/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- Data catalogue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7"/>
              </a:rPr>
              <a:t>https://hub.asia.easi-eo.solutions/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Jupyter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8"/>
              </a:rPr>
              <a:t>https://ows.asia.easi-eo.solutions/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- Web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Email: 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easi-help@csiro.au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49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14B1BF-B201-4662-8728-5CE98A49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94" y="139799"/>
            <a:ext cx="8092883" cy="639365"/>
          </a:xfrm>
        </p:spPr>
        <p:txBody>
          <a:bodyPr/>
          <a:lstStyle/>
          <a:p>
            <a:r>
              <a:rPr lang="en-AU" sz="3600" dirty="0"/>
              <a:t>EASI: a change in how we work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CBA6F20-53F5-D71D-DE23-F63708C8655A}"/>
              </a:ext>
            </a:extLst>
          </p:cNvPr>
          <p:cNvSpPr>
            <a:spLocks noGrp="1"/>
          </p:cNvSpPr>
          <p:nvPr/>
        </p:nvSpPr>
        <p:spPr>
          <a:xfrm>
            <a:off x="6817092" y="2998814"/>
            <a:ext cx="2194527" cy="2024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1600" b="1" dirty="0">
                <a:solidFill>
                  <a:srgbClr val="7030A0"/>
                </a:solidFill>
                <a:latin typeface="+mn-lt"/>
                <a:ea typeface="Tahoma"/>
                <a:cs typeface="Tahoma"/>
              </a:rPr>
              <a:t>EASI</a:t>
            </a:r>
            <a:endParaRPr lang="en-AU" sz="1400" b="1" dirty="0">
              <a:solidFill>
                <a:srgbClr val="7030A0"/>
              </a:solidFill>
              <a:latin typeface="+mn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  <a:ea typeface="Tahoma"/>
                <a:cs typeface="Tahoma"/>
              </a:rPr>
              <a:t>CSIRO's </a:t>
            </a: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+mn-lt"/>
                <a:ea typeface="Tahoma"/>
                <a:cs typeface="Tahoma"/>
              </a:rPr>
              <a:t>scalable cloud-computing </a:t>
            </a:r>
            <a:r>
              <a:rPr lang="en-AU" sz="1400" dirty="0">
                <a:latin typeface="+mn-lt"/>
                <a:ea typeface="Tahoma"/>
                <a:cs typeface="Tahoma"/>
              </a:rPr>
              <a:t>and ODC implementation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Access to </a:t>
            </a: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CSIRO science and partnership</a:t>
            </a:r>
            <a:r>
              <a:rPr lang="en-AU" sz="1400" dirty="0">
                <a:latin typeface="+mn-lt"/>
              </a:rPr>
              <a:t> expertise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AU" sz="1400" dirty="0"/>
              <a:t>Amazon Web Services, Terraform, Kubernetes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868380-65B1-1F36-CE34-BC31C5159C9C}"/>
              </a:ext>
            </a:extLst>
          </p:cNvPr>
          <p:cNvGrpSpPr/>
          <p:nvPr/>
        </p:nvGrpSpPr>
        <p:grpSpPr>
          <a:xfrm>
            <a:off x="132381" y="1361278"/>
            <a:ext cx="6179346" cy="2807001"/>
            <a:chOff x="-286084" y="664908"/>
            <a:chExt cx="6932974" cy="2807001"/>
          </a:xfrm>
        </p:grpSpPr>
        <p:graphicFrame>
          <p:nvGraphicFramePr>
            <p:cNvPr id="27" name="Diagram 26">
              <a:extLst>
                <a:ext uri="{FF2B5EF4-FFF2-40B4-BE49-F238E27FC236}">
                  <a16:creationId xmlns:a16="http://schemas.microsoft.com/office/drawing/2014/main" id="{3C3F4235-52C0-E32A-B4DB-9CF36CD6153B}"/>
                </a:ext>
              </a:extLst>
            </p:cNvPr>
            <p:cNvGraphicFramePr/>
            <p:nvPr/>
          </p:nvGraphicFramePr>
          <p:xfrm>
            <a:off x="-286084" y="664908"/>
            <a:ext cx="6932974" cy="28070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8" name="Picture 27" descr="Google Earth Engine">
              <a:extLst>
                <a:ext uri="{FF2B5EF4-FFF2-40B4-BE49-F238E27FC236}">
                  <a16:creationId xmlns:a16="http://schemas.microsoft.com/office/drawing/2014/main" id="{C1359496-3DBB-491A-3D59-21EA67108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086" y="2161743"/>
              <a:ext cx="1539823" cy="315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f9d4ea_7a2d1d0c69ad4da0a2f48b69bc481612_">
              <a:extLst>
                <a:ext uri="{FF2B5EF4-FFF2-40B4-BE49-F238E27FC236}">
                  <a16:creationId xmlns:a16="http://schemas.microsoft.com/office/drawing/2014/main" id="{44ABE8A5-A3DA-51EC-AA59-A8F31B256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312" y="1630333"/>
              <a:ext cx="1525774" cy="37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BE11A7D-32F0-9D68-8A7B-EC1449ED8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7717" y="2629887"/>
              <a:ext cx="1434897" cy="315262"/>
            </a:xfrm>
            <a:prstGeom prst="rect">
              <a:avLst/>
            </a:prstGeom>
          </p:spPr>
        </p:pic>
      </p:grp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9A4A2A-4F12-D938-C893-86A4E8233A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19" y="3232024"/>
            <a:ext cx="940886" cy="382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Digital Earth Australia User Guide — Digital Earth Australia 1.0.0  documentation">
            <a:extLst>
              <a:ext uri="{FF2B5EF4-FFF2-40B4-BE49-F238E27FC236}">
                <a16:creationId xmlns:a16="http://schemas.microsoft.com/office/drawing/2014/main" id="{436406D0-8E71-3249-C236-1BB6ADD1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115" y="1454255"/>
            <a:ext cx="1034975" cy="3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276AE2DC-29AB-0A0B-9EBC-2A9DC0B313CF}"/>
              </a:ext>
            </a:extLst>
          </p:cNvPr>
          <p:cNvSpPr txBox="1"/>
          <p:nvPr/>
        </p:nvSpPr>
        <p:spPr>
          <a:xfrm>
            <a:off x="2101157" y="4167436"/>
            <a:ext cx="2269350" cy="500137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/>
              <a:t>Examples of EO </a:t>
            </a:r>
            <a:r>
              <a:rPr lang="en-GB" sz="1400" b="1" dirty="0"/>
              <a:t>data</a:t>
            </a:r>
            <a:r>
              <a:rPr lang="en-GB" sz="1400" dirty="0"/>
              <a:t> </a:t>
            </a:r>
            <a:r>
              <a:rPr lang="en-GB" sz="1400" b="1" dirty="0"/>
              <a:t>science platform</a:t>
            </a:r>
            <a:r>
              <a:rPr lang="en-GB" sz="1400" dirty="0"/>
              <a:t> technologies</a:t>
            </a:r>
            <a:endParaRPr lang="en-US" sz="14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3502CCB-63C5-00DD-A9BA-40E913A25947}"/>
              </a:ext>
            </a:extLst>
          </p:cNvPr>
          <p:cNvSpPr txBox="1">
            <a:spLocks/>
          </p:cNvSpPr>
          <p:nvPr/>
        </p:nvSpPr>
        <p:spPr>
          <a:xfrm>
            <a:off x="4626420" y="3700168"/>
            <a:ext cx="1799780" cy="8130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1400" dirty="0">
                <a:latin typeface="+mn-lt"/>
                <a:ea typeface="Tahoma"/>
                <a:cs typeface="Tahoma"/>
              </a:rPr>
              <a:t>Examples of </a:t>
            </a:r>
            <a:r>
              <a:rPr lang="en-AU" sz="1400" b="1" dirty="0">
                <a:latin typeface="+mn-lt"/>
                <a:ea typeface="Tahoma"/>
                <a:cs typeface="Tahoma"/>
              </a:rPr>
              <a:t>Open Data Cube </a:t>
            </a:r>
            <a:r>
              <a:rPr lang="en-AU" sz="1400" dirty="0">
                <a:latin typeface="+mn-lt"/>
                <a:ea typeface="Tahoma"/>
                <a:cs typeface="Tahoma"/>
              </a:rPr>
              <a:t>implementations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AU" sz="1400" dirty="0">
              <a:latin typeface="+mn-lt"/>
            </a:endParaRPr>
          </a:p>
          <a:p>
            <a:pPr algn="ctr"/>
            <a:endParaRPr lang="en-AU" sz="1400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488302-CD97-4187-BBB0-0E99351EBC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495" y="1836794"/>
            <a:ext cx="1146336" cy="9211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29F29B-82F6-4BBE-BCF4-615EDBCD2C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0693" y="3822320"/>
            <a:ext cx="590278" cy="309896"/>
          </a:xfrm>
          <a:prstGeom prst="rect">
            <a:avLst/>
          </a:prstGeom>
        </p:spPr>
      </p:pic>
      <p:pic>
        <p:nvPicPr>
          <p:cNvPr id="25" name="Picture 24" descr="A red and white squares&#10;&#10;Description automatically generated with medium confidence">
            <a:extLst>
              <a:ext uri="{FF2B5EF4-FFF2-40B4-BE49-F238E27FC236}">
                <a16:creationId xmlns:a16="http://schemas.microsoft.com/office/drawing/2014/main" id="{6EE0227F-35D4-AE87-CF29-79FCB05A6F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89" y="2472076"/>
            <a:ext cx="580020" cy="58002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930CE1-149F-1666-A9BD-CF524046DF29}"/>
              </a:ext>
            </a:extLst>
          </p:cNvPr>
          <p:cNvCxnSpPr>
            <a:cxnSpLocks/>
          </p:cNvCxnSpPr>
          <p:nvPr/>
        </p:nvCxnSpPr>
        <p:spPr>
          <a:xfrm flipV="1">
            <a:off x="6311727" y="3117850"/>
            <a:ext cx="457373" cy="31115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3">
            <a:extLst>
              <a:ext uri="{FF2B5EF4-FFF2-40B4-BE49-F238E27FC236}">
                <a16:creationId xmlns:a16="http://schemas.microsoft.com/office/drawing/2014/main" id="{3D755B99-9321-3088-AB24-FDA3647B4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65" y="795382"/>
            <a:ext cx="8452870" cy="465844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1800" dirty="0">
                <a:sym typeface="Wingdings" panose="05000000000000000000" pitchFamily="2" charset="2"/>
              </a:rPr>
              <a:t>CSIRO’s </a:t>
            </a:r>
            <a:r>
              <a:rPr lang="en-AU" sz="1800" b="1" dirty="0">
                <a:sym typeface="Wingdings" panose="05000000000000000000" pitchFamily="2" charset="2"/>
              </a:rPr>
              <a:t>EASI</a:t>
            </a:r>
            <a:r>
              <a:rPr lang="en-AU" sz="1800" dirty="0">
                <a:sym typeface="Wingdings" panose="05000000000000000000" pitchFamily="2" charset="2"/>
              </a:rPr>
              <a:t> platform for Earth Observation (EO) data:</a:t>
            </a:r>
            <a:endParaRPr lang="en-AU" sz="1800" dirty="0">
              <a:cs typeface="Calibri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96BB478-DC9E-49CF-340E-40613DB75127}"/>
              </a:ext>
            </a:extLst>
          </p:cNvPr>
          <p:cNvCxnSpPr>
            <a:cxnSpLocks/>
          </p:cNvCxnSpPr>
          <p:nvPr/>
        </p:nvCxnSpPr>
        <p:spPr>
          <a:xfrm flipV="1">
            <a:off x="4000500" y="1850901"/>
            <a:ext cx="747495" cy="663699"/>
          </a:xfrm>
          <a:prstGeom prst="line">
            <a:avLst/>
          </a:prstGeom>
          <a:ln w="25400">
            <a:solidFill>
              <a:srgbClr val="009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454A966-5C99-8416-2015-A7255F7929FA}"/>
              </a:ext>
            </a:extLst>
          </p:cNvPr>
          <p:cNvCxnSpPr>
            <a:cxnSpLocks/>
          </p:cNvCxnSpPr>
          <p:nvPr/>
        </p:nvCxnSpPr>
        <p:spPr>
          <a:xfrm>
            <a:off x="4011402" y="2511495"/>
            <a:ext cx="729491" cy="123756"/>
          </a:xfrm>
          <a:prstGeom prst="line">
            <a:avLst/>
          </a:prstGeom>
          <a:ln w="25400">
            <a:solidFill>
              <a:srgbClr val="009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49E0746C-E0AA-E3D1-40EF-889317C123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87" y="2193983"/>
            <a:ext cx="1375571" cy="564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7A881C-D8C4-5FCA-F84E-B4E6960150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87" y="1623830"/>
            <a:ext cx="1375571" cy="572083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639B43F2-ABC5-A99F-F043-9F83D825CD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16" y="2773978"/>
            <a:ext cx="1386973" cy="3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30"/>
          <p:cNvPicPr preferRelativeResize="0"/>
          <p:nvPr/>
        </p:nvPicPr>
        <p:blipFill rotWithShape="1">
          <a:blip r:embed="rId3">
            <a:alphaModFix/>
          </a:blip>
          <a:srcRect l="1835"/>
          <a:stretch/>
        </p:blipFill>
        <p:spPr>
          <a:xfrm>
            <a:off x="0" y="1125775"/>
            <a:ext cx="6627000" cy="27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573" y="491272"/>
            <a:ext cx="703667" cy="844389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30"/>
          <p:cNvSpPr txBox="1">
            <a:spLocks noGrp="1"/>
          </p:cNvSpPr>
          <p:nvPr>
            <p:ph type="title" idx="4294967295"/>
          </p:nvPr>
        </p:nvSpPr>
        <p:spPr>
          <a:xfrm>
            <a:off x="304985" y="70710"/>
            <a:ext cx="82860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CSIRO EASI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911" name="Google Shape;91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300" y="1245133"/>
            <a:ext cx="1504546" cy="1394158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30"/>
          <p:cNvSpPr/>
          <p:nvPr/>
        </p:nvSpPr>
        <p:spPr>
          <a:xfrm>
            <a:off x="877486" y="1441933"/>
            <a:ext cx="1367400" cy="1367400"/>
          </a:xfrm>
          <a:prstGeom prst="arc">
            <a:avLst>
              <a:gd name="adj1" fmla="val 1640281"/>
              <a:gd name="adj2" fmla="val 5968380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8" name="Google Shape;918;p30"/>
          <p:cNvSpPr/>
          <p:nvPr/>
        </p:nvSpPr>
        <p:spPr>
          <a:xfrm>
            <a:off x="877486" y="1441933"/>
            <a:ext cx="1367400" cy="1367400"/>
          </a:xfrm>
          <a:prstGeom prst="arc">
            <a:avLst>
              <a:gd name="adj1" fmla="val 19504335"/>
              <a:gd name="adj2" fmla="val 816652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19" name="Google Shape;9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8049" y="2575349"/>
            <a:ext cx="420837" cy="4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0"/>
          <p:cNvPicPr preferRelativeResize="0"/>
          <p:nvPr/>
        </p:nvPicPr>
        <p:blipFill rotWithShape="1">
          <a:blip r:embed="rId7">
            <a:alphaModFix/>
          </a:blip>
          <a:srcRect l="27278"/>
          <a:stretch/>
        </p:blipFill>
        <p:spPr>
          <a:xfrm>
            <a:off x="2272176" y="2101413"/>
            <a:ext cx="420843" cy="237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3" name="Google Shape;923;p30"/>
          <p:cNvGrpSpPr/>
          <p:nvPr/>
        </p:nvGrpSpPr>
        <p:grpSpPr>
          <a:xfrm>
            <a:off x="304975" y="2484625"/>
            <a:ext cx="1403963" cy="305100"/>
            <a:chOff x="410513" y="2629638"/>
            <a:chExt cx="1403963" cy="305100"/>
          </a:xfrm>
        </p:grpSpPr>
        <p:grpSp>
          <p:nvGrpSpPr>
            <p:cNvPr id="924" name="Google Shape;924;p30"/>
            <p:cNvGrpSpPr/>
            <p:nvPr/>
          </p:nvGrpSpPr>
          <p:grpSpPr>
            <a:xfrm>
              <a:off x="410513" y="2629638"/>
              <a:ext cx="1236900" cy="305100"/>
              <a:chOff x="3032725" y="1186625"/>
              <a:chExt cx="1236900" cy="305100"/>
            </a:xfrm>
          </p:grpSpPr>
          <p:sp>
            <p:nvSpPr>
              <p:cNvPr id="925" name="Google Shape;925;p30"/>
              <p:cNvSpPr/>
              <p:nvPr/>
            </p:nvSpPr>
            <p:spPr>
              <a:xfrm>
                <a:off x="3032725" y="1186625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1</a:t>
                </a: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926" name="Google Shape;926;p30"/>
              <p:cNvSpPr/>
              <p:nvPr/>
            </p:nvSpPr>
            <p:spPr>
              <a:xfrm rot="-5400000">
                <a:off x="3797575" y="873275"/>
                <a:ext cx="12300" cy="9318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CC0000"/>
                  </a:gs>
                  <a:gs pos="100000">
                    <a:srgbClr val="CC0000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30"/>
            <p:cNvSpPr txBox="1"/>
            <p:nvPr/>
          </p:nvSpPr>
          <p:spPr>
            <a:xfrm>
              <a:off x="752475" y="2648875"/>
              <a:ext cx="1062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Data Supply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8" name="Google Shape;928;p30"/>
          <p:cNvGrpSpPr/>
          <p:nvPr/>
        </p:nvGrpSpPr>
        <p:grpSpPr>
          <a:xfrm>
            <a:off x="2967963" y="2419300"/>
            <a:ext cx="1403963" cy="305100"/>
            <a:chOff x="6968713" y="979150"/>
            <a:chExt cx="1403963" cy="305100"/>
          </a:xfrm>
        </p:grpSpPr>
        <p:grpSp>
          <p:nvGrpSpPr>
            <p:cNvPr id="929" name="Google Shape;929;p30"/>
            <p:cNvGrpSpPr/>
            <p:nvPr/>
          </p:nvGrpSpPr>
          <p:grpSpPr>
            <a:xfrm>
              <a:off x="6968713" y="979150"/>
              <a:ext cx="1236900" cy="305100"/>
              <a:chOff x="4960250" y="-403387"/>
              <a:chExt cx="1236900" cy="305100"/>
            </a:xfrm>
          </p:grpSpPr>
          <p:sp>
            <p:nvSpPr>
              <p:cNvPr id="930" name="Google Shape;930;p30"/>
              <p:cNvSpPr/>
              <p:nvPr/>
            </p:nvSpPr>
            <p:spPr>
              <a:xfrm>
                <a:off x="4960250" y="-403387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3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931" name="Google Shape;931;p30"/>
              <p:cNvSpPr/>
              <p:nvPr/>
            </p:nvSpPr>
            <p:spPr>
              <a:xfrm rot="-5400000">
                <a:off x="5725100" y="-716750"/>
                <a:ext cx="12300" cy="9318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CC0000"/>
                  </a:gs>
                  <a:gs pos="100000">
                    <a:srgbClr val="CC0000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32" name="Google Shape;932;p30"/>
            <p:cNvSpPr txBox="1"/>
            <p:nvPr/>
          </p:nvSpPr>
          <p:spPr>
            <a:xfrm>
              <a:off x="7310675" y="998388"/>
              <a:ext cx="1062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Custom Build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30"/>
          <p:cNvGrpSpPr/>
          <p:nvPr/>
        </p:nvGrpSpPr>
        <p:grpSpPr>
          <a:xfrm>
            <a:off x="1698313" y="3520150"/>
            <a:ext cx="1403963" cy="305100"/>
            <a:chOff x="410513" y="2629638"/>
            <a:chExt cx="1403963" cy="305100"/>
          </a:xfrm>
        </p:grpSpPr>
        <p:grpSp>
          <p:nvGrpSpPr>
            <p:cNvPr id="934" name="Google Shape;934;p30"/>
            <p:cNvGrpSpPr/>
            <p:nvPr/>
          </p:nvGrpSpPr>
          <p:grpSpPr>
            <a:xfrm>
              <a:off x="410513" y="2629638"/>
              <a:ext cx="1236900" cy="305100"/>
              <a:chOff x="3032725" y="1186625"/>
              <a:chExt cx="1236900" cy="305100"/>
            </a:xfrm>
          </p:grpSpPr>
          <p:sp>
            <p:nvSpPr>
              <p:cNvPr id="935" name="Google Shape;935;p30"/>
              <p:cNvSpPr/>
              <p:nvPr/>
            </p:nvSpPr>
            <p:spPr>
              <a:xfrm>
                <a:off x="3032725" y="1186625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2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 rot="-5400000">
                <a:off x="3797575" y="873275"/>
                <a:ext cx="12300" cy="9318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CC0000"/>
                  </a:gs>
                  <a:gs pos="100000">
                    <a:srgbClr val="CC0000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37" name="Google Shape;937;p30"/>
            <p:cNvSpPr txBox="1"/>
            <p:nvPr/>
          </p:nvSpPr>
          <p:spPr>
            <a:xfrm>
              <a:off x="752475" y="2648875"/>
              <a:ext cx="1062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Individual Products 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8" name="Google Shape;938;p30"/>
          <p:cNvGrpSpPr/>
          <p:nvPr/>
        </p:nvGrpSpPr>
        <p:grpSpPr>
          <a:xfrm>
            <a:off x="7275225" y="2307738"/>
            <a:ext cx="1640178" cy="528225"/>
            <a:chOff x="2400288" y="2758750"/>
            <a:chExt cx="1640178" cy="528225"/>
          </a:xfrm>
        </p:grpSpPr>
        <p:grpSp>
          <p:nvGrpSpPr>
            <p:cNvPr id="939" name="Google Shape;939;p30"/>
            <p:cNvGrpSpPr/>
            <p:nvPr/>
          </p:nvGrpSpPr>
          <p:grpSpPr>
            <a:xfrm>
              <a:off x="2547770" y="2758750"/>
              <a:ext cx="1492695" cy="528225"/>
              <a:chOff x="5519016" y="403050"/>
              <a:chExt cx="1908329" cy="528225"/>
            </a:xfrm>
          </p:grpSpPr>
          <p:sp>
            <p:nvSpPr>
              <p:cNvPr id="940" name="Google Shape;940;p30"/>
              <p:cNvSpPr txBox="1"/>
              <p:nvPr/>
            </p:nvSpPr>
            <p:spPr>
              <a:xfrm>
                <a:off x="5745545" y="403050"/>
                <a:ext cx="16818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CSIRO Scientists &amp; </a:t>
                </a:r>
                <a:br>
                  <a:rPr kumimoji="0" lang="en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kumimoji="0" lang="en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Customer Success Team</a:t>
                </a:r>
                <a:endParaRPr kumimoji="0" sz="7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941" name="Google Shape;941;p30"/>
              <p:cNvGrpSpPr/>
              <p:nvPr/>
            </p:nvGrpSpPr>
            <p:grpSpPr>
              <a:xfrm>
                <a:off x="5519016" y="618025"/>
                <a:ext cx="1569980" cy="313250"/>
                <a:chOff x="444829" y="3626750"/>
                <a:chExt cx="1569980" cy="313250"/>
              </a:xfrm>
            </p:grpSpPr>
            <p:sp>
              <p:nvSpPr>
                <p:cNvPr id="942" name="Google Shape;942;p30"/>
                <p:cNvSpPr/>
                <p:nvPr/>
              </p:nvSpPr>
              <p:spPr>
                <a:xfrm rot="-5400000">
                  <a:off x="444829" y="3631300"/>
                  <a:ext cx="308700" cy="3087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B8C9F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30"/>
                <p:cNvSpPr/>
                <p:nvPr/>
              </p:nvSpPr>
              <p:spPr>
                <a:xfrm rot="-5400000">
                  <a:off x="1299758" y="2921000"/>
                  <a:ext cx="9300" cy="142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B8C9F5"/>
                    </a:gs>
                    <a:gs pos="100000">
                      <a:srgbClr val="CC0000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44" name="Google Shape;944;p30"/>
            <p:cNvSpPr/>
            <p:nvPr/>
          </p:nvSpPr>
          <p:spPr>
            <a:xfrm>
              <a:off x="2400288" y="2830850"/>
              <a:ext cx="305100" cy="305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B8C9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7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945" name="Google Shape;945;p30"/>
          <p:cNvGrpSpPr/>
          <p:nvPr/>
        </p:nvGrpSpPr>
        <p:grpSpPr>
          <a:xfrm>
            <a:off x="3593349" y="4385235"/>
            <a:ext cx="1540657" cy="305100"/>
            <a:chOff x="3972699" y="3027535"/>
            <a:chExt cx="1540657" cy="305100"/>
          </a:xfrm>
        </p:grpSpPr>
        <p:sp>
          <p:nvSpPr>
            <p:cNvPr id="946" name="Google Shape;946;p30"/>
            <p:cNvSpPr txBox="1"/>
            <p:nvPr/>
          </p:nvSpPr>
          <p:spPr>
            <a:xfrm>
              <a:off x="4284556" y="3058022"/>
              <a:ext cx="1228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Subscription Ecosystem</a:t>
              </a:r>
              <a:endParaRPr kumimoji="0" sz="7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3972699" y="3027535"/>
              <a:ext cx="305100" cy="305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B8C9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9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48" name="Google Shape;948;p30"/>
          <p:cNvSpPr/>
          <p:nvPr/>
        </p:nvSpPr>
        <p:spPr>
          <a:xfrm rot="-5400000">
            <a:off x="4357513" y="4071863"/>
            <a:ext cx="12300" cy="931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8C9F5"/>
              </a:gs>
              <a:gs pos="100000">
                <a:srgbClr val="CC000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7261490" y="3781056"/>
            <a:ext cx="1284180" cy="460650"/>
            <a:chOff x="7631238" y="2111100"/>
            <a:chExt cx="1284180" cy="46065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7631238" y="2111100"/>
              <a:ext cx="1284180" cy="460650"/>
              <a:chOff x="5808138" y="624400"/>
              <a:chExt cx="1284180" cy="460650"/>
            </a:xfrm>
          </p:grpSpPr>
          <p:grpSp>
            <p:nvGrpSpPr>
              <p:cNvPr id="951" name="Google Shape;951;p30"/>
              <p:cNvGrpSpPr/>
              <p:nvPr/>
            </p:nvGrpSpPr>
            <p:grpSpPr>
              <a:xfrm>
                <a:off x="5980129" y="668768"/>
                <a:ext cx="1112189" cy="416282"/>
                <a:chOff x="7827154" y="3239643"/>
                <a:chExt cx="1112189" cy="416282"/>
              </a:xfrm>
            </p:grpSpPr>
            <p:sp>
              <p:nvSpPr>
                <p:cNvPr id="952" name="Google Shape;952;p30"/>
                <p:cNvSpPr txBox="1"/>
                <p:nvPr/>
              </p:nvSpPr>
              <p:spPr>
                <a:xfrm>
                  <a:off x="7976342" y="3239643"/>
                  <a:ext cx="963000" cy="10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7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Proxima Nova"/>
                      <a:ea typeface="Proxima Nova"/>
                      <a:cs typeface="Proxima Nova"/>
                      <a:sym typeface="Proxima Nova"/>
                    </a:rPr>
                    <a:t>Enterprise Customers</a:t>
                  </a:r>
                  <a:endParaRPr kumimoji="0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3" name="Google Shape;953;p30"/>
                <p:cNvSpPr/>
                <p:nvPr/>
              </p:nvSpPr>
              <p:spPr>
                <a:xfrm rot="-5400000">
                  <a:off x="7827154" y="3347225"/>
                  <a:ext cx="308700" cy="3087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B8C9F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4" name="Google Shape;954;p30"/>
              <p:cNvSpPr/>
              <p:nvPr/>
            </p:nvSpPr>
            <p:spPr>
              <a:xfrm>
                <a:off x="5808138" y="624400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B8C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8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955" name="Google Shape;955;p30"/>
            <p:cNvSpPr/>
            <p:nvPr/>
          </p:nvSpPr>
          <p:spPr>
            <a:xfrm rot="-5400000">
              <a:off x="8391488" y="1798463"/>
              <a:ext cx="12300" cy="931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8C9F5"/>
                </a:gs>
                <a:gs pos="100000">
                  <a:srgbClr val="CC0000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56" name="Google Shape;95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4240" y="1712951"/>
            <a:ext cx="796535" cy="6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1737" y="2264400"/>
            <a:ext cx="2852386" cy="233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34007" y="1162899"/>
            <a:ext cx="475933" cy="31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528475" y="4344496"/>
            <a:ext cx="244350" cy="25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20710" y="1393287"/>
            <a:ext cx="677930" cy="5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63181" y="1393262"/>
            <a:ext cx="521479" cy="3713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2" name="Google Shape;962;p30"/>
          <p:cNvGrpSpPr/>
          <p:nvPr/>
        </p:nvGrpSpPr>
        <p:grpSpPr>
          <a:xfrm>
            <a:off x="3754738" y="1162888"/>
            <a:ext cx="1284180" cy="460650"/>
            <a:chOff x="7631238" y="2111100"/>
            <a:chExt cx="1284180" cy="460650"/>
          </a:xfrm>
        </p:grpSpPr>
        <p:grpSp>
          <p:nvGrpSpPr>
            <p:cNvPr id="963" name="Google Shape;963;p30"/>
            <p:cNvGrpSpPr/>
            <p:nvPr/>
          </p:nvGrpSpPr>
          <p:grpSpPr>
            <a:xfrm>
              <a:off x="7631238" y="2111100"/>
              <a:ext cx="1284180" cy="460650"/>
              <a:chOff x="5808138" y="624400"/>
              <a:chExt cx="1284180" cy="460650"/>
            </a:xfrm>
          </p:grpSpPr>
          <p:grpSp>
            <p:nvGrpSpPr>
              <p:cNvPr id="964" name="Google Shape;964;p30"/>
              <p:cNvGrpSpPr/>
              <p:nvPr/>
            </p:nvGrpSpPr>
            <p:grpSpPr>
              <a:xfrm>
                <a:off x="5980129" y="668768"/>
                <a:ext cx="1112189" cy="416282"/>
                <a:chOff x="7827154" y="3239643"/>
                <a:chExt cx="1112189" cy="416282"/>
              </a:xfrm>
            </p:grpSpPr>
            <p:sp>
              <p:nvSpPr>
                <p:cNvPr id="965" name="Google Shape;965;p30"/>
                <p:cNvSpPr txBox="1"/>
                <p:nvPr/>
              </p:nvSpPr>
              <p:spPr>
                <a:xfrm>
                  <a:off x="7976342" y="3239643"/>
                  <a:ext cx="963000" cy="10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34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Proxima Nova"/>
                      <a:ea typeface="Proxima Nova"/>
                      <a:cs typeface="Proxima Nova"/>
                      <a:sym typeface="Proxima Nova"/>
                    </a:rPr>
                    <a:t>Open Data Cube</a:t>
                  </a:r>
                  <a:endParaRPr kumimoji="0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6" name="Google Shape;966;p30"/>
                <p:cNvSpPr/>
                <p:nvPr/>
              </p:nvSpPr>
              <p:spPr>
                <a:xfrm rot="-5400000">
                  <a:off x="7827154" y="3347225"/>
                  <a:ext cx="308700" cy="3087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B8C9F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67" name="Google Shape;967;p30"/>
              <p:cNvSpPr/>
              <p:nvPr/>
            </p:nvSpPr>
            <p:spPr>
              <a:xfrm>
                <a:off x="5808138" y="624400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B8C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4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1D34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968" name="Google Shape;968;p30"/>
            <p:cNvSpPr/>
            <p:nvPr/>
          </p:nvSpPr>
          <p:spPr>
            <a:xfrm rot="-5400000">
              <a:off x="8391488" y="1798463"/>
              <a:ext cx="12300" cy="931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8C9F5"/>
                </a:gs>
                <a:gs pos="100000">
                  <a:srgbClr val="CC0000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1D34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5342813" y="591638"/>
            <a:ext cx="1284180" cy="460650"/>
            <a:chOff x="7631238" y="2111100"/>
            <a:chExt cx="1284180" cy="460650"/>
          </a:xfrm>
        </p:grpSpPr>
        <p:grpSp>
          <p:nvGrpSpPr>
            <p:cNvPr id="970" name="Google Shape;970;p30"/>
            <p:cNvGrpSpPr/>
            <p:nvPr/>
          </p:nvGrpSpPr>
          <p:grpSpPr>
            <a:xfrm>
              <a:off x="7631238" y="2111100"/>
              <a:ext cx="1284180" cy="460650"/>
              <a:chOff x="5808138" y="624400"/>
              <a:chExt cx="1284180" cy="460650"/>
            </a:xfrm>
          </p:grpSpPr>
          <p:grpSp>
            <p:nvGrpSpPr>
              <p:cNvPr id="971" name="Google Shape;971;p30"/>
              <p:cNvGrpSpPr/>
              <p:nvPr/>
            </p:nvGrpSpPr>
            <p:grpSpPr>
              <a:xfrm>
                <a:off x="5980129" y="668768"/>
                <a:ext cx="1112189" cy="416282"/>
                <a:chOff x="7827154" y="3239643"/>
                <a:chExt cx="1112189" cy="416282"/>
              </a:xfrm>
            </p:grpSpPr>
            <p:sp>
              <p:nvSpPr>
                <p:cNvPr id="972" name="Google Shape;972;p30"/>
                <p:cNvSpPr txBox="1"/>
                <p:nvPr/>
              </p:nvSpPr>
              <p:spPr>
                <a:xfrm>
                  <a:off x="7976342" y="3239643"/>
                  <a:ext cx="963000" cy="10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34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Proxima Nova"/>
                      <a:ea typeface="Proxima Nova"/>
                      <a:cs typeface="Proxima Nova"/>
                      <a:sym typeface="Proxima Nova"/>
                    </a:rPr>
                    <a:t>Cloud Analytics</a:t>
                  </a:r>
                  <a:endParaRPr kumimoji="0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3" name="Google Shape;973;p30"/>
                <p:cNvSpPr/>
                <p:nvPr/>
              </p:nvSpPr>
              <p:spPr>
                <a:xfrm rot="-5400000">
                  <a:off x="7827154" y="3347225"/>
                  <a:ext cx="308700" cy="3087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B8C9F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74" name="Google Shape;974;p30"/>
              <p:cNvSpPr/>
              <p:nvPr/>
            </p:nvSpPr>
            <p:spPr>
              <a:xfrm>
                <a:off x="5808138" y="624400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B8C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5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1D34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975" name="Google Shape;975;p30"/>
            <p:cNvSpPr/>
            <p:nvPr/>
          </p:nvSpPr>
          <p:spPr>
            <a:xfrm rot="-5400000">
              <a:off x="8391488" y="1798463"/>
              <a:ext cx="12300" cy="931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8C9F5"/>
                </a:gs>
                <a:gs pos="100000">
                  <a:srgbClr val="CC0000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1D34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6" name="Google Shape;976;p30"/>
          <p:cNvGrpSpPr/>
          <p:nvPr/>
        </p:nvGrpSpPr>
        <p:grpSpPr>
          <a:xfrm>
            <a:off x="6183538" y="1428025"/>
            <a:ext cx="1284180" cy="460650"/>
            <a:chOff x="7631238" y="2111100"/>
            <a:chExt cx="1284180" cy="460650"/>
          </a:xfrm>
        </p:grpSpPr>
        <p:grpSp>
          <p:nvGrpSpPr>
            <p:cNvPr id="977" name="Google Shape;977;p30"/>
            <p:cNvGrpSpPr/>
            <p:nvPr/>
          </p:nvGrpSpPr>
          <p:grpSpPr>
            <a:xfrm>
              <a:off x="7631238" y="2111100"/>
              <a:ext cx="1284180" cy="460650"/>
              <a:chOff x="5808138" y="624400"/>
              <a:chExt cx="1284180" cy="460650"/>
            </a:xfrm>
          </p:grpSpPr>
          <p:grpSp>
            <p:nvGrpSpPr>
              <p:cNvPr id="978" name="Google Shape;978;p30"/>
              <p:cNvGrpSpPr/>
              <p:nvPr/>
            </p:nvGrpSpPr>
            <p:grpSpPr>
              <a:xfrm>
                <a:off x="5980129" y="668768"/>
                <a:ext cx="1112189" cy="416282"/>
                <a:chOff x="7827154" y="3239643"/>
                <a:chExt cx="1112189" cy="416282"/>
              </a:xfrm>
            </p:grpSpPr>
            <p:sp>
              <p:nvSpPr>
                <p:cNvPr id="979" name="Google Shape;979;p30"/>
                <p:cNvSpPr txBox="1"/>
                <p:nvPr/>
              </p:nvSpPr>
              <p:spPr>
                <a:xfrm>
                  <a:off x="7976342" y="3239643"/>
                  <a:ext cx="9630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en" sz="7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1D34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Proxima Nova"/>
                      <a:ea typeface="Proxima Nova"/>
                      <a:cs typeface="Proxima Nova"/>
                      <a:sym typeface="Proxima Nova"/>
                    </a:rPr>
                    <a:t>Analysis Ready Data </a:t>
                  </a:r>
                  <a:endParaRPr kumimoji="0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endParaRPr kumimoji="0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0" name="Google Shape;980;p30"/>
                <p:cNvSpPr/>
                <p:nvPr/>
              </p:nvSpPr>
              <p:spPr>
                <a:xfrm rot="-5400000">
                  <a:off x="7827154" y="3347225"/>
                  <a:ext cx="308700" cy="3087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B8C9F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81" name="Google Shape;981;p30"/>
              <p:cNvSpPr/>
              <p:nvPr/>
            </p:nvSpPr>
            <p:spPr>
              <a:xfrm>
                <a:off x="5808138" y="624400"/>
                <a:ext cx="305100" cy="30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B8C9F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D34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Proxima Nova"/>
                    <a:ea typeface="Proxima Nova"/>
                    <a:cs typeface="Proxima Nova"/>
                    <a:sym typeface="Proxima Nova"/>
                  </a:rPr>
                  <a:t>6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1D34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982" name="Google Shape;982;p30"/>
            <p:cNvSpPr/>
            <p:nvPr/>
          </p:nvSpPr>
          <p:spPr>
            <a:xfrm rot="-5400000">
              <a:off x="8391488" y="1798463"/>
              <a:ext cx="12300" cy="931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8C9F5"/>
                </a:gs>
                <a:gs pos="100000">
                  <a:srgbClr val="CC0000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1D34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C8E33-378A-4460-9656-FB20CDEA222F}"/>
              </a:ext>
            </a:extLst>
          </p:cNvPr>
          <p:cNvGrpSpPr/>
          <p:nvPr/>
        </p:nvGrpSpPr>
        <p:grpSpPr>
          <a:xfrm>
            <a:off x="1935739" y="2720619"/>
            <a:ext cx="1093715" cy="613181"/>
            <a:chOff x="4549598" y="3033892"/>
            <a:chExt cx="1560900" cy="875104"/>
          </a:xfrm>
        </p:grpSpPr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766D8062-30EE-4D80-B253-BFDB0689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358" y="3302161"/>
              <a:ext cx="978140" cy="60683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4EFD74B-462E-4BE0-923E-195060CC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598" y="3033892"/>
              <a:ext cx="759236" cy="601295"/>
            </a:xfrm>
            <a:prstGeom prst="rect">
              <a:avLst/>
            </a:prstGeom>
          </p:spPr>
        </p:pic>
      </p:grpSp>
      <p:sp>
        <p:nvSpPr>
          <p:cNvPr id="75" name="Subtitle 4">
            <a:extLst>
              <a:ext uri="{FF2B5EF4-FFF2-40B4-BE49-F238E27FC236}">
                <a16:creationId xmlns:a16="http://schemas.microsoft.com/office/drawing/2014/main" id="{A53AB4D3-511F-44B2-9F92-3846E09A7495}"/>
              </a:ext>
            </a:extLst>
          </p:cNvPr>
          <p:cNvSpPr txBox="1">
            <a:spLocks/>
          </p:cNvSpPr>
          <p:nvPr/>
        </p:nvSpPr>
        <p:spPr>
          <a:xfrm>
            <a:off x="266917" y="575348"/>
            <a:ext cx="7200800" cy="2739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Accelerating Innovation – Enhancing Engagement</a:t>
            </a: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imeline&#10;&#10;Description automatically generated">
            <a:extLst>
              <a:ext uri="{FF2B5EF4-FFF2-40B4-BE49-F238E27FC236}">
                <a16:creationId xmlns:a16="http://schemas.microsoft.com/office/drawing/2014/main" id="{4C59062B-1BAF-8609-C550-14156690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6" y="783383"/>
            <a:ext cx="2951008" cy="19675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BE2BE4-F7C8-C2DD-4839-7DA4C732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28" y="144018"/>
            <a:ext cx="8112944" cy="639365"/>
          </a:xfrm>
        </p:spPr>
        <p:txBody>
          <a:bodyPr/>
          <a:lstStyle/>
          <a:p>
            <a:r>
              <a:rPr lang="en-GB" dirty="0">
                <a:solidFill>
                  <a:srgbClr val="757579"/>
                </a:solidFill>
                <a:ea typeface="+mj-lt"/>
                <a:cs typeface="+mj-lt"/>
              </a:rPr>
              <a:t>CSIRO's EASI Activities</a:t>
            </a:r>
            <a:endParaRPr lang="en-US" dirty="0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D540B117-7925-5D34-AA39-56958AA63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08007"/>
              </p:ext>
            </p:extLst>
          </p:nvPr>
        </p:nvGraphicFramePr>
        <p:xfrm>
          <a:off x="3275857" y="728259"/>
          <a:ext cx="2304256" cy="198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157">
                  <a:extLst>
                    <a:ext uri="{9D8B030D-6E8A-4147-A177-3AD203B41FA5}">
                      <a16:colId xmlns:a16="http://schemas.microsoft.com/office/drawing/2014/main" val="1484567043"/>
                    </a:ext>
                  </a:extLst>
                </a:gridCol>
                <a:gridCol w="1208099">
                  <a:extLst>
                    <a:ext uri="{9D8B030D-6E8A-4147-A177-3AD203B41FA5}">
                      <a16:colId xmlns:a16="http://schemas.microsoft.com/office/drawing/2014/main" val="675904754"/>
                    </a:ext>
                  </a:extLst>
                </a:gridCol>
              </a:tblGrid>
              <a:tr h="245031">
                <a:tc>
                  <a:txBody>
                    <a:bodyPr/>
                    <a:lstStyle/>
                    <a:p>
                      <a:r>
                        <a:rPr lang="en-US" sz="1100" dirty="0"/>
                        <a:t>Deployments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005"/>
                  </a:ext>
                </a:extLst>
              </a:tr>
              <a:tr h="1722505">
                <a:tc>
                  <a:txBody>
                    <a:bodyPr/>
                    <a:lstStyle/>
                    <a:p>
                      <a:pPr marL="137160" indent="-13716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100" dirty="0"/>
                        <a:t>4 x CSIRO managed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100" dirty="0"/>
                        <a:t>3 x Domain specific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100" dirty="0"/>
                        <a:t>1 x EASI Enterprise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100" dirty="0"/>
                        <a:t>1 x EASI subscriber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7160" lvl="0" indent="-13716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 dirty="0">
                          <a:latin typeface="Calibri"/>
                        </a:rPr>
                        <a:t>250+ CSIRO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 dirty="0">
                          <a:latin typeface="Calibri"/>
                        </a:rPr>
                        <a:t>80+ external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 dirty="0">
                          <a:latin typeface="Calibri"/>
                        </a:rPr>
                        <a:t>5 x CSIRO business units</a:t>
                      </a:r>
                    </a:p>
                    <a:p>
                      <a:pPr marL="137160" lvl="0" indent="-13716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 dirty="0">
                          <a:latin typeface="Calibri"/>
                        </a:rPr>
                        <a:t>Asia and North, South America global contacts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689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A37445F-6E6F-515E-1178-2CE974175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777786"/>
              </p:ext>
            </p:extLst>
          </p:nvPr>
        </p:nvGraphicFramePr>
        <p:xfrm>
          <a:off x="5697769" y="238952"/>
          <a:ext cx="3400425" cy="4888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422672416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46755362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Science projects​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International​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73957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Blue Carbon​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Asia-Pacific,​</a:t>
                      </a:r>
                    </a:p>
                    <a:p>
                      <a:pPr fontAlgn="base"/>
                      <a:r>
                        <a:rPr lang="en-US" sz="1200" dirty="0">
                          <a:effectLst/>
                        </a:rPr>
                        <a:t>South America​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7451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Offshore water quality​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SE Asia​, Australia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12074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Inland water quality​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Australia,​</a:t>
                      </a:r>
                    </a:p>
                    <a:p>
                      <a:pPr fontAlgn="base"/>
                      <a:r>
                        <a:rPr lang="en-US" sz="1200" dirty="0">
                          <a:effectLst/>
                        </a:rPr>
                        <a:t>SE Asia​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89386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Bushfire risk​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Australia​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51794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Murray-Darling Rivers Basin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Australia​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5936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Mineral exploration tools​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Australia​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45293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Bathymetry​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Asia-Pacific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00437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Land-Urban-Water interface​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Vietnam​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5353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effectLst/>
                        </a:rPr>
                        <a:t>Synthetic Aperture Radar (SAR)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effectLst/>
                        </a:rPr>
                        <a:t>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699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Lidar, Hyperspectral R&amp;D​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Australia,​</a:t>
                      </a:r>
                    </a:p>
                    <a:p>
                      <a:pPr fontAlgn="base"/>
                      <a:r>
                        <a:rPr lang="en-US" sz="1200" dirty="0">
                          <a:effectLst/>
                        </a:rPr>
                        <a:t>North America,​</a:t>
                      </a:r>
                    </a:p>
                    <a:p>
                      <a:pPr fontAlgn="base"/>
                      <a:r>
                        <a:rPr lang="en-US" sz="1200" dirty="0">
                          <a:effectLst/>
                        </a:rPr>
                        <a:t>SE Asia​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25690"/>
                  </a:ext>
                </a:extLst>
              </a:tr>
            </a:tbl>
          </a:graphicData>
        </a:graphic>
      </p:graphicFrame>
      <p:pic>
        <p:nvPicPr>
          <p:cNvPr id="2" name="Picture 2" descr="VNSC Logo">
            <a:extLst>
              <a:ext uri="{FF2B5EF4-FFF2-40B4-BE49-F238E27FC236}">
                <a16:creationId xmlns:a16="http://schemas.microsoft.com/office/drawing/2014/main" id="{B43D26FC-DC92-C6AE-8DC1-B5F92B31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11" y="1825318"/>
            <a:ext cx="804781" cy="3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19B7A1-536B-FA81-B7F6-9C8DBDCBA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91451"/>
              </p:ext>
            </p:extLst>
          </p:nvPr>
        </p:nvGraphicFramePr>
        <p:xfrm>
          <a:off x="179512" y="2940665"/>
          <a:ext cx="5400600" cy="21336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401334366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179230121"/>
                    </a:ext>
                  </a:extLst>
                </a:gridCol>
              </a:tblGrid>
              <a:tr h="254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CSIRO EASI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CSIRO projects and 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670575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r>
                        <a:rPr lang="en-US" dirty="0"/>
                        <a:t>CEOS Analytics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CEOS contribution, underpinning 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544540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r>
                        <a:rPr lang="en-US" dirty="0"/>
                        <a:t>Chile </a:t>
                      </a:r>
                      <a:r>
                        <a:rPr lang="en-US" dirty="0" err="1"/>
                        <a:t>Datacube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Chile and </a:t>
                      </a:r>
                      <a:r>
                        <a:rPr lang="en-US" dirty="0" err="1"/>
                        <a:t>S.America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466439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EASI 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Partnerships, </a:t>
                      </a:r>
                      <a:r>
                        <a:rPr lang="en-US" dirty="0" err="1"/>
                        <a:t>CapDev</a:t>
                      </a:r>
                      <a:r>
                        <a:rPr lang="en-US" dirty="0"/>
                        <a:t> across SE Asia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40535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err="1"/>
                        <a:t>Aquawatch</a:t>
                      </a:r>
                      <a:r>
                        <a:rPr lang="en-US" dirty="0"/>
                        <a:t> ADIAS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International water quality/extent 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10091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r>
                        <a:rPr lang="en-US" dirty="0"/>
                        <a:t>SME subscribers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Whatever they want </a:t>
                      </a:r>
                      <a:r>
                        <a:rPr lang="en-US" dirty="0">
                          <a:sym typeface="Wingdings" pitchFamily="2" charset="2"/>
                        </a:rPr>
                        <a:t>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442720"/>
                  </a:ext>
                </a:extLst>
              </a:tr>
              <a:tr h="254435">
                <a:tc>
                  <a:txBody>
                    <a:bodyPr/>
                    <a:lstStyle/>
                    <a:p>
                      <a:r>
                        <a:rPr lang="en-US" dirty="0"/>
                        <a:t>Enterprise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Whatever they want </a:t>
                      </a:r>
                      <a:r>
                        <a:rPr lang="en-US" dirty="0">
                          <a:sym typeface="Wingdings" pitchFamily="2" charset="2"/>
                        </a:rPr>
                        <a:t>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70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9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5044"/>
            <a:ext cx="8640960" cy="639365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FFFFFF"/>
                </a:solidFill>
                <a:cs typeface="Calibri"/>
              </a:rPr>
              <a:t>Technology contributions: &gt;&gt; CEOS interoperability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B2E5-FA5F-EA0E-7CDA-16C5441515F3}"/>
              </a:ext>
            </a:extLst>
          </p:cNvPr>
          <p:cNvSpPr txBox="1"/>
          <p:nvPr/>
        </p:nvSpPr>
        <p:spPr>
          <a:xfrm>
            <a:off x="251520" y="1015858"/>
            <a:ext cx="470839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Data preparation pipelines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Cloud-enabled data are best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On-demand access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Managed by custodian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Other scenarios mean that we: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Copy, convert and store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Example: SAR processing pipeline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Open data cube 2.0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Support for multi-dimensional indexing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Hyperspectral and (possibly) Lidar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Improved usability and user experiences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Data preparation workflows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Cross-platform training and applications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24F00AE-BA56-B43C-176B-AE80E533F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148070"/>
              </p:ext>
            </p:extLst>
          </p:nvPr>
        </p:nvGraphicFramePr>
        <p:xfrm>
          <a:off x="5102709" y="1779662"/>
          <a:ext cx="3932564" cy="347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51A4293-6D1A-5E31-7D19-1B1AEE7CB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509535"/>
              </p:ext>
            </p:extLst>
          </p:nvPr>
        </p:nvGraphicFramePr>
        <p:xfrm>
          <a:off x="4041292" y="809796"/>
          <a:ext cx="5720632" cy="98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0313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EF0597-669E-4C24-A8B7-4884262BC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761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B7D0D-BACE-1945-B6A1-898D57282E65}"/>
              </a:ext>
            </a:extLst>
          </p:cNvPr>
          <p:cNvSpPr txBox="1"/>
          <p:nvPr/>
        </p:nvSpPr>
        <p:spPr>
          <a:xfrm>
            <a:off x="170151" y="3937968"/>
            <a:ext cx="2097593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Dr. Robert Woodcock</a:t>
            </a:r>
            <a:endParaRPr lang="en-AU" sz="1100" dirty="0">
              <a:solidFill>
                <a:srgbClr val="000000"/>
              </a:solidFill>
              <a:latin typeface="Times New Roman"/>
              <a:ea typeface="Times New Roman" panose="02020603050405020304" pitchFamily="18" charset="0"/>
            </a:endParaRPr>
          </a:p>
          <a:p>
            <a:r>
              <a:rPr lang="en-AU" sz="1100" dirty="0">
                <a:solidFill>
                  <a:srgbClr val="000000"/>
                </a:solidFill>
                <a:latin typeface="Calibri"/>
                <a:cs typeface="Calibri"/>
              </a:rPr>
              <a:t>Sr. Principal Research Consultant</a:t>
            </a:r>
            <a:endParaRPr lang="en-AU" dirty="0"/>
          </a:p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E</a:t>
            </a:r>
            <a:r>
              <a:rPr lang="en-AU" sz="11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AU" sz="1100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Robert.Woodcock@csiro.au</a:t>
            </a:r>
            <a:endParaRPr lang="en-AU" sz="1100" dirty="0">
              <a:solidFill>
                <a:srgbClr val="000000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81F4EE-2855-F74B-8EF7-A82D9297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15" y="189686"/>
            <a:ext cx="3672408" cy="639365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F8B9-1485-5D4C-116C-1EE23ADE6401}"/>
              </a:ext>
            </a:extLst>
          </p:cNvPr>
          <p:cNvSpPr txBox="1"/>
          <p:nvPr/>
        </p:nvSpPr>
        <p:spPr>
          <a:xfrm>
            <a:off x="170151" y="3327705"/>
            <a:ext cx="164473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Matt Paget</a:t>
            </a:r>
            <a:endParaRPr lang="en-AU" sz="1100" dirty="0">
              <a:solidFill>
                <a:srgbClr val="000000"/>
              </a:solidFill>
              <a:latin typeface="Times New Roman"/>
              <a:ea typeface="Times New Roman" panose="02020603050405020304" pitchFamily="18" charset="0"/>
            </a:endParaRPr>
          </a:p>
          <a:p>
            <a:r>
              <a:rPr lang="en-AU" sz="1100" dirty="0">
                <a:solidFill>
                  <a:srgbClr val="000000"/>
                </a:solidFill>
                <a:latin typeface="Calibri"/>
                <a:cs typeface="Calibri"/>
              </a:rPr>
              <a:t>Sr. Research Scientist</a:t>
            </a:r>
            <a:endParaRPr lang="en-AU" dirty="0"/>
          </a:p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E</a:t>
            </a:r>
            <a:r>
              <a:rPr lang="en-AU" sz="11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AU" sz="1100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Matt.Paget@csiro.au</a:t>
            </a:r>
            <a:endParaRPr lang="en-AU" sz="1100" dirty="0">
              <a:solidFill>
                <a:srgbClr val="000000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C0402-E99C-724C-CB60-14D3A3C4B68A}"/>
              </a:ext>
            </a:extLst>
          </p:cNvPr>
          <p:cNvSpPr txBox="1"/>
          <p:nvPr/>
        </p:nvSpPr>
        <p:spPr>
          <a:xfrm>
            <a:off x="2225371" y="3327705"/>
            <a:ext cx="246101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Dr. Amy Parker</a:t>
            </a:r>
            <a:endParaRPr lang="en-AU" sz="1100" dirty="0">
              <a:solidFill>
                <a:srgbClr val="000000"/>
              </a:solidFill>
              <a:latin typeface="Times New Roman"/>
              <a:ea typeface="Times New Roman" panose="02020603050405020304" pitchFamily="18" charset="0"/>
            </a:endParaRPr>
          </a:p>
          <a:p>
            <a:r>
              <a:rPr lang="en-AU" sz="1100" dirty="0">
                <a:solidFill>
                  <a:srgbClr val="000000"/>
                </a:solidFill>
                <a:latin typeface="Calibri"/>
                <a:cs typeface="Calibri"/>
              </a:rPr>
              <a:t>Director, Centre for Earth Observation</a:t>
            </a:r>
          </a:p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E</a:t>
            </a:r>
            <a:r>
              <a:rPr lang="en-AU" sz="11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AU" sz="1100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Amy.Parker@csiro.au</a:t>
            </a:r>
            <a:endParaRPr lang="en-AU" sz="1100" dirty="0">
              <a:solidFill>
                <a:srgbClr val="000000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B33A1-F078-0FB1-0654-001D200E61F0}"/>
              </a:ext>
            </a:extLst>
          </p:cNvPr>
          <p:cNvSpPr txBox="1"/>
          <p:nvPr/>
        </p:nvSpPr>
        <p:spPr>
          <a:xfrm>
            <a:off x="2225372" y="3937968"/>
            <a:ext cx="2232248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Dr. Alex Held</a:t>
            </a:r>
            <a:endParaRPr lang="en-AU" sz="1100" dirty="0">
              <a:solidFill>
                <a:srgbClr val="000000"/>
              </a:solidFill>
              <a:latin typeface="Times New Roman"/>
              <a:ea typeface="Times New Roman" panose="02020603050405020304" pitchFamily="18" charset="0"/>
            </a:endParaRPr>
          </a:p>
          <a:p>
            <a:r>
              <a:rPr lang="en-AU" sz="1100" dirty="0">
                <a:solidFill>
                  <a:srgbClr val="000000"/>
                </a:solidFill>
                <a:latin typeface="Calibri"/>
                <a:cs typeface="Calibri"/>
              </a:rPr>
              <a:t>Mission Lead, </a:t>
            </a:r>
            <a:r>
              <a:rPr lang="en-AU" sz="1100" dirty="0" err="1">
                <a:solidFill>
                  <a:srgbClr val="000000"/>
                </a:solidFill>
                <a:latin typeface="Calibri"/>
                <a:cs typeface="Calibri"/>
              </a:rPr>
              <a:t>AquaWatch</a:t>
            </a:r>
            <a:r>
              <a:rPr lang="en-AU" sz="1100" dirty="0">
                <a:solidFill>
                  <a:srgbClr val="000000"/>
                </a:solidFill>
                <a:latin typeface="Calibri"/>
                <a:cs typeface="Calibri"/>
              </a:rPr>
              <a:t> Australia</a:t>
            </a:r>
          </a:p>
          <a:p>
            <a:r>
              <a:rPr lang="en-AU" sz="1100" b="1" dirty="0">
                <a:solidFill>
                  <a:srgbClr val="00A9CE"/>
                </a:solidFill>
                <a:latin typeface="Calibri"/>
                <a:ea typeface="Times New Roman" panose="02020603050405020304" pitchFamily="18" charset="0"/>
                <a:cs typeface="Calibri"/>
              </a:rPr>
              <a:t>E</a:t>
            </a:r>
            <a:r>
              <a:rPr lang="en-AU" sz="11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AU" sz="1100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Alex.Held@csiro.au</a:t>
            </a:r>
            <a:endParaRPr lang="en-AU" sz="1100" dirty="0">
              <a:solidFill>
                <a:srgbClr val="000000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665082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A2BDB4D3-95E4-4010-B19E-681ADF5FD2AA}" vid="{59B5932C-8BC1-41B2-ABAC-991F2E9FF479}"/>
    </a:ext>
  </a:extLst>
</a:theme>
</file>

<file path=ppt/theme/theme2.xml><?xml version="1.0" encoding="utf-8"?>
<a:theme xmlns:a="http://schemas.openxmlformats.org/drawingml/2006/main" name="1_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704426F2-67EB-4361-B01C-067C1CC34B68}" vid="{9552AE38-56F0-4ED5-A71D-6132397E8316}"/>
    </a:ext>
  </a:extLst>
</a:theme>
</file>

<file path=ppt/theme/theme3.xml><?xml version="1.0" encoding="utf-8"?>
<a:theme xmlns:a="http://schemas.openxmlformats.org/drawingml/2006/main" name="Summits_2022">
  <a:themeElements>
    <a:clrScheme name="FallSummits2021b">
      <a:dk1>
        <a:srgbClr val="000000"/>
      </a:dk1>
      <a:lt1>
        <a:sysClr val="window" lastClr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7E4FF3"/>
      </a:accent3>
      <a:accent4>
        <a:srgbClr val="DB2BB6"/>
      </a:accent4>
      <a:accent5>
        <a:srgbClr val="3B3BA8"/>
      </a:accent5>
      <a:accent6>
        <a:srgbClr val="FFAE00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mmits2022_Template_20220106.potx" id="{AEC37BD5-691F-478F-AA79-DFEF507E7FAC}" vid="{1C74C9BB-90C9-435C-BAC8-7A2514F82E56}"/>
    </a:ext>
  </a:extLst>
</a:theme>
</file>

<file path=ppt/theme/theme4.xml><?xml version="1.0" encoding="utf-8"?>
<a:theme xmlns:a="http://schemas.openxmlformats.org/drawingml/2006/main" name="2_CSIRO horizont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4C7B4C5FFE643985FA37D12D7B434" ma:contentTypeVersion="11" ma:contentTypeDescription="Create a new document." ma:contentTypeScope="" ma:versionID="82e964ab36f9c3673c2c2023299fecba">
  <xsd:schema xmlns:xsd="http://www.w3.org/2001/XMLSchema" xmlns:xs="http://www.w3.org/2001/XMLSchema" xmlns:p="http://schemas.microsoft.com/office/2006/metadata/properties" xmlns:ns2="7c97ae07-51ee-46b0-8b14-b0e2fb0113e5" xmlns:ns3="97fede6a-4389-4ff5-ac6e-e895a354b5dc" targetNamespace="http://schemas.microsoft.com/office/2006/metadata/properties" ma:root="true" ma:fieldsID="8d6fca278b31561f4eced3463ee01ab1" ns2:_="" ns3:_="">
    <xsd:import namespace="7c97ae07-51ee-46b0-8b14-b0e2fb0113e5"/>
    <xsd:import namespace="97fede6a-4389-4ff5-ac6e-e895a354b5d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7ae07-51ee-46b0-8b14-b0e2fb0113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ede6a-4389-4ff5-ac6e-e895a354b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c97ae07-51ee-46b0-8b14-b0e2fb0113e5">WADU57SJEX7R-1777798160-436</_dlc_DocId>
    <_dlc_DocIdUrl xmlns="7c97ae07-51ee-46b0-8b14-b0e2fb0113e5">
      <Url>https://csiroau.sharepoint.com/sites/PacificBlueCarbon/_layouts/15/DocIdRedir.aspx?ID=WADU57SJEX7R-1777798160-436</Url>
      <Description>WADU57SJEX7R-1777798160-436</Description>
    </_dlc_DocIdUrl>
    <_dlc_DocIdPersistId xmlns="7c97ae07-51ee-46b0-8b14-b0e2fb0113e5">false</_dlc_DocIdPersistI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64D4839-5A3A-4786-B135-426F0AA24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7ae07-51ee-46b0-8b14-b0e2fb0113e5"/>
    <ds:schemaRef ds:uri="97fede6a-4389-4ff5-ac6e-e895a354b5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1AC4DC-5848-4E96-8203-ABE018462F5B}">
  <ds:schemaRefs>
    <ds:schemaRef ds:uri="http://schemas.microsoft.com/office/2006/documentManagement/types"/>
    <ds:schemaRef ds:uri="http://purl.org/dc/dcmitype/"/>
    <ds:schemaRef ds:uri="http://www.w3.org/XML/1998/namespace"/>
    <ds:schemaRef ds:uri="850cd0c5-34cb-451e-bc90-918567b3d760"/>
    <ds:schemaRef ds:uri="http://purl.org/dc/elements/1.1/"/>
    <ds:schemaRef ds:uri="http://purl.org/dc/terms/"/>
    <ds:schemaRef ds:uri="d731c216-4847-40b9-9cc1-07675d6a1b95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66a70547-6eb3-4e89-b0df-8f78c9008f5a"/>
    <ds:schemaRef ds:uri="0e60d19c-fb70-40e5-ab21-e4d340d6ad96"/>
    <ds:schemaRef ds:uri="ae01b7d5-68c1-47cf-b185-a84b40dde98e"/>
    <ds:schemaRef ds:uri="7c97ae07-51ee-46b0-8b14-b0e2fb0113e5"/>
  </ds:schemaRefs>
</ds:datastoreItem>
</file>

<file path=customXml/itemProps3.xml><?xml version="1.0" encoding="utf-8"?>
<ds:datastoreItem xmlns:ds="http://schemas.openxmlformats.org/officeDocument/2006/customXml" ds:itemID="{ECC556B2-39C7-4264-B611-C67F95AAA6D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78C2931-BB0C-4719-B0BC-1B94EC6386A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16.9 Widescreen</Template>
  <TotalTime>3583</TotalTime>
  <Words>1244</Words>
  <Application>Microsoft Macintosh PowerPoint</Application>
  <PresentationFormat>On-screen Show (16:9)</PresentationFormat>
  <Paragraphs>244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Amazon Ember</vt:lpstr>
      <vt:lpstr>Amazon Ember Heavy</vt:lpstr>
      <vt:lpstr>Amazon Ember Light</vt:lpstr>
      <vt:lpstr>Arial</vt:lpstr>
      <vt:lpstr>Arial,Sans-Serif</vt:lpstr>
      <vt:lpstr>Calibri</vt:lpstr>
      <vt:lpstr>Lucida Console</vt:lpstr>
      <vt:lpstr>Proxima Nova</vt:lpstr>
      <vt:lpstr>Times New Roman</vt:lpstr>
      <vt:lpstr>Wingdings</vt:lpstr>
      <vt:lpstr>Work Sans</vt:lpstr>
      <vt:lpstr>Work Sans Medium</vt:lpstr>
      <vt:lpstr>CSIRO horizontal</vt:lpstr>
      <vt:lpstr>1_CSIRO horizontal</vt:lpstr>
      <vt:lpstr>Summits_2022</vt:lpstr>
      <vt:lpstr>2_CSIRO horizontal</vt:lpstr>
      <vt:lpstr>CSIRO Agency Report</vt:lpstr>
      <vt:lpstr>Executive Summary</vt:lpstr>
      <vt:lpstr>Translatability and transferability</vt:lpstr>
      <vt:lpstr>Training, capacity building with SE Asia partners</vt:lpstr>
      <vt:lpstr>EASI: a change in how we work</vt:lpstr>
      <vt:lpstr>CSIRO EASI</vt:lpstr>
      <vt:lpstr>CSIRO's EASI Activities</vt:lpstr>
      <vt:lpstr>Technology contributions: &gt;&gt; CEOS interoperability</vt:lpstr>
      <vt:lpstr>Thank you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Woodcock</dc:creator>
  <cp:lastModifiedBy>Paget, Matt (Environment, Black Mountain)</cp:lastModifiedBy>
  <cp:revision>1267</cp:revision>
  <cp:lastPrinted>2019-07-25T05:14:36Z</cp:lastPrinted>
  <dcterms:created xsi:type="dcterms:W3CDTF">2019-11-02T20:19:10Z</dcterms:created>
  <dcterms:modified xsi:type="dcterms:W3CDTF">2023-10-24T09:33:08Z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0x01010082E4C7B4C5FFE643985FA37D12D7B434</vt:lpwstr>
  </property>
  <property fmtid="{D5CDD505-2E9C-101B-9397-08002B2CF9AE}" pid="3" name="MediaServiceImageTags">
    <vt:lpwstr/>
  </property>
  <property fmtid="{D5CDD505-2E9C-101B-9397-08002B2CF9AE}" pid="4" name="_dlc_DocIdItemGuid">
    <vt:lpwstr>79ebc506-f89a-4fa3-87bd-c5f8eb62e96a</vt:lpwstr>
  </property>
  <property fmtid="{D5CDD505-2E9C-101B-9397-08002B2CF9AE}" pid="5" name="Order">
    <vt:lpwstr>28200.0000000000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