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sldIdLst>
    <p:sldId id="278" r:id="rId4"/>
    <p:sldId id="306" r:id="rId5"/>
    <p:sldId id="300" r:id="rId6"/>
    <p:sldId id="301" r:id="rId7"/>
    <p:sldId id="302" r:id="rId8"/>
    <p:sldId id="303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91BCC3-EC10-6088-2AA3-D03C9979BFF1}" name="Kershaw, Philip (STFC,RAL,RALSP)" initials="KP(" userId="S::philip.kershaw@stfc.ac.uk::2bb09249-c3b1-4388-b8ab-d2f85fc4b3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F4B"/>
    <a:srgbClr val="1E5DF9"/>
    <a:srgbClr val="2F5597"/>
    <a:srgbClr val="59595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7"/>
    <p:restoredTop sz="84507"/>
  </p:normalViewPr>
  <p:slideViewPr>
    <p:cSldViewPr snapToGrid="0" snapToObjects="1" showGuides="1">
      <p:cViewPr varScale="1">
        <p:scale>
          <a:sx n="103" d="100"/>
          <a:sy n="103" d="100"/>
        </p:scale>
        <p:origin x="416" y="1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10570-AE31-4BDB-8204-796E2B36A7C0}" type="datetimeFigureOut">
              <a:t>10/25/23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38757-A3AE-4554-A4CD-B33E32566B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9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ceda.ac.uk/?q=&amp;sort_by=relevance&amp;results_per_page=2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lasticsearch.ceda.ac.uk/ceda-fbi/_coun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13911bf77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2000" dirty="0">
                <a:solidFill>
                  <a:srgbClr val="FF0000"/>
                </a:solidFill>
              </a:rPr>
              <a:t>Datasets in catalogue: </a:t>
            </a:r>
            <a:r>
              <a:rPr lang="en-GB" sz="1200" u="sng" dirty="0">
                <a:solidFill>
                  <a:schemeClr val="hlink"/>
                </a:solidFill>
                <a:hlinkClick r:id="rId3"/>
              </a:rPr>
              <a:t>https://catalogue.ceda.ac.uk/?q=&amp;sort_by=relevance&amp;results_per_page=20</a:t>
            </a:r>
            <a:endParaRPr lang="en-GB" sz="2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Number of files: </a:t>
            </a:r>
            <a:r>
              <a:rPr lang="en-GB" sz="1200" u="sng" dirty="0">
                <a:solidFill>
                  <a:schemeClr val="hlink"/>
                </a:solidFill>
                <a:hlinkClick r:id="rId4"/>
              </a:rPr>
              <a:t>https://elasticsearch.ceda.ac.uk/ceda-fbi/_count</a:t>
            </a:r>
            <a:endParaRPr dirty="0"/>
          </a:p>
        </p:txBody>
      </p:sp>
      <p:sp>
        <p:nvSpPr>
          <p:cNvPr id="149" name="Google Shape;149;g913911bf7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38757-A3AE-4554-A4CD-B33E32566B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1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FF07-1523-EBD0-0C95-7C91DE846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265A1-EB7E-063A-5946-966C6904F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BC3E8-7E6C-7BCE-33F9-65436FD6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FC76C-ED8A-FD82-801A-0BBE9CA2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67CF-3D7C-9C97-C088-2ECD324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1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2703-22DB-D0E8-0465-104B34F8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87E55-E880-AEA7-0422-4A5D4FAA1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30B92-5DB9-5122-1ED2-A80F1DF3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9155-661B-E4B4-E448-868EF754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09387-20E5-B80B-971B-B0FF2558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5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878F8-4560-F2A9-9D11-7E2EB6EC0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0C733-807D-4073-14FC-E74DDAE5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7D733-8EFB-08F8-E706-ACAB9424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4FB3-30F0-5FF2-8E5C-60005116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55F7-3D50-0C95-CA68-195E7152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1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3867-D61C-5F69-9578-02C3B2E8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EC62-9C27-B7D5-4D80-520BDCAAD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0194-9F6D-B783-6BDD-9BDC7412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CEFB-CA21-1F57-ECB1-AE261925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3C98-1CB0-41EF-6D61-420F7E4B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4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77B6-C78D-AD03-7508-ED053408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AB56A-6C85-48C2-35E1-CB02E7DB3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A55E-4A23-4083-3C26-EAAB2477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270B-61CE-5F52-0526-6EE46F82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F9CCD-316A-0D00-5875-954467A7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9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B01A-BA0F-45D8-E48A-BAB08149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3943-FEA3-1F7D-BB6C-D5532BC26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BD836-12CF-E8C6-EEBE-1CE31ED2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41D8-3CDF-196A-2B44-4A764325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11465-14CF-BB97-8456-727D2BE5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6F55F-2E55-32E6-EBBE-567B77DE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CA91-1579-06B0-C503-36DB7C68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480D4-28FB-B420-CE55-699CC78D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8E1B4-EE80-F162-9C79-91D6904EA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37A6B-B6A7-BB88-18BC-1859C1BC2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73371-328F-8AA2-BE09-F860CB29E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31C2C-A1DD-1B84-B52C-5F943EC3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94858-58F0-B39C-F8C2-26066A6F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8CEF1-0A4A-52AE-4DE7-3E1FA083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3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2D38-4728-A4D4-E149-CC841E58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0E4FC-4195-A598-E69D-2F48F150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BAD47-4619-4381-0906-CFAA95B3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978ED-0E69-D6BC-384D-9703DC82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C6210-D1AA-56B4-9877-3EA82F0C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19ACE-EAC3-A271-7724-A566F702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43CA0-B7C0-72DC-A3C0-1774BB6E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3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4FD3-EF88-E019-44F3-B13E0B7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DAE89-C745-CEC3-CB20-E6945FF0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E4323-43C9-4939-3A11-0D4F73407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F0714-EA36-F982-905B-9FF243BC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AF46D-AFFD-41DD-AB69-9A2C8B01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0E28A-1C80-77BC-EC69-BE42791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8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9ECA-BFE9-C758-9AF7-5C4662F6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DF102-09AA-B1C3-D5B3-A57977E8F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2251A-3042-7E2D-A037-777F76B2D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EC4A-05F2-2C07-BC70-8E80F566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01357-B79E-2041-8841-C23BC7C696D4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9DAA2-F321-90D7-4FDC-09D23A3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ED1D-B92A-AE7F-1126-42FDCFAE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CC84D-09F8-CC4C-AD79-7A4D80FAA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4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507A8-6F0C-9D21-0FB6-6EF30248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ECCAC-CCAF-D3DA-4696-434DF81A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384DF-98B6-76A1-FE65-23DC63111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Google Shape;15;p1">
            <a:extLst>
              <a:ext uri="{FF2B5EF4-FFF2-40B4-BE49-F238E27FC236}">
                <a16:creationId xmlns:a16="http://schemas.microsoft.com/office/drawing/2014/main" id="{EA9A234B-6115-B411-F3BA-6D6BB8555BF7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b="7252"/>
          <a:stretch/>
        </p:blipFill>
        <p:spPr>
          <a:xfrm>
            <a:off x="750275" y="6071318"/>
            <a:ext cx="1622625" cy="82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FF9396-C8D2-B5DA-CBAC-A41C4F8B3A8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26772" y="6110520"/>
            <a:ext cx="2414953" cy="6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l="23404" r="23404"/>
          <a:stretch/>
        </p:blipFill>
        <p:spPr>
          <a:xfrm>
            <a:off x="6065266" y="0"/>
            <a:ext cx="6126735" cy="685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4">
            <a:alphaModFix/>
          </a:blip>
          <a:srcRect l="41217"/>
          <a:stretch/>
        </p:blipFill>
        <p:spPr>
          <a:xfrm>
            <a:off x="5025206" y="0"/>
            <a:ext cx="71667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>
            <a:off x="420800" y="1317750"/>
            <a:ext cx="67632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●"/>
            </a:pPr>
            <a:endParaRPr lang="en-GB" sz="2000" dirty="0">
              <a:solidFill>
                <a:srgbClr val="62626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629A7F-90AD-4224-DA3A-EA091B989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AVHRR level 0 data</a:t>
            </a:r>
            <a:br>
              <a:rPr lang="en-GB" dirty="0"/>
            </a:br>
            <a:r>
              <a:rPr lang="en-GB" dirty="0"/>
              <a:t>at CEDA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BBC2AA-8A6F-9DF6-C0C9-CD56692FD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 Williamson</a:t>
            </a:r>
          </a:p>
          <a:p>
            <a:pPr algn="l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edward.williamson@stfc.ac.uk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5893-DB47-DDF6-336D-B8A6E2D6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50E0-6C25-F4F0-04EB-EEE9F8D02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CEDA are and what we do</a:t>
            </a:r>
          </a:p>
          <a:p>
            <a:endParaRPr lang="en-US" dirty="0"/>
          </a:p>
          <a:p>
            <a:r>
              <a:rPr lang="en-US" dirty="0"/>
              <a:t>Who provided us with the Level 0 data</a:t>
            </a:r>
          </a:p>
          <a:p>
            <a:endParaRPr lang="en-US" dirty="0"/>
          </a:p>
          <a:p>
            <a:r>
              <a:rPr lang="en-US" dirty="0"/>
              <a:t>Level 0 datasets we hold of interest</a:t>
            </a:r>
          </a:p>
        </p:txBody>
      </p:sp>
    </p:spTree>
    <p:extLst>
      <p:ext uri="{BB962C8B-B14F-4D97-AF65-F5344CB8AC3E}">
        <p14:creationId xmlns:p14="http://schemas.microsoft.com/office/powerpoint/2010/main" val="354207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95BE-1915-983E-35C1-74CC2A9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CEDA</a:t>
            </a:r>
          </a:p>
        </p:txBody>
      </p:sp>
      <p:pic>
        <p:nvPicPr>
          <p:cNvPr id="3078" name="Picture 6" descr="JASMIN Site">
            <a:extLst>
              <a:ext uri="{FF2B5EF4-FFF2-40B4-BE49-F238E27FC236}">
                <a16:creationId xmlns:a16="http://schemas.microsoft.com/office/drawing/2014/main" id="{6C5A744E-D0D2-E333-E1A5-C9175F3FE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27692"/>
          <a:stretch/>
        </p:blipFill>
        <p:spPr bwMode="auto">
          <a:xfrm>
            <a:off x="20" y="11"/>
            <a:ext cx="12191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69B42-B484-38F2-E589-25A4C9DB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429000"/>
            <a:ext cx="7485413" cy="2776537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/>
              <a:t>23PB of Earth Observation and Atmospheric science data.</a:t>
            </a:r>
          </a:p>
          <a:p>
            <a:r>
              <a:rPr lang="en-US" sz="1800" dirty="0"/>
              <a:t>Hosted on JASMIN data intensive supercomputer.</a:t>
            </a:r>
          </a:p>
          <a:p>
            <a:r>
              <a:rPr lang="en-US" sz="1800" dirty="0"/>
              <a:t>Processing facilities next to the data (batch compute, notebooks, GPU cluster). </a:t>
            </a:r>
          </a:p>
          <a:p>
            <a:r>
              <a:rPr lang="en-US" sz="1800" dirty="0"/>
              <a:t>Long-term archive part of the NERC EDS.</a:t>
            </a:r>
          </a:p>
          <a:p>
            <a:r>
              <a:rPr lang="en-US" sz="1800" dirty="0"/>
              <a:t>Managed data: catalogued, backed up to tape to ensure data will be searchable and available for the future.</a:t>
            </a:r>
          </a:p>
          <a:p>
            <a:r>
              <a:rPr lang="en-US" sz="1800" dirty="0"/>
              <a:t>Data can be accessed in a number of different ways including http, ftp downloads and directly via JASMIN.</a:t>
            </a:r>
          </a:p>
        </p:txBody>
      </p:sp>
    </p:spTree>
    <p:extLst>
      <p:ext uri="{BB962C8B-B14F-4D97-AF65-F5344CB8AC3E}">
        <p14:creationId xmlns:p14="http://schemas.microsoft.com/office/powerpoint/2010/main" val="95312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8D87A-62AF-A329-4281-9133A549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NEODAAS Dundee Satellite Receiving Station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BED5-171E-A47D-CC1D-21493080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Ground station and data archive based in Dundee, Scotland.</a:t>
            </a:r>
          </a:p>
          <a:p>
            <a:r>
              <a:rPr lang="en-US" sz="2200" dirty="0"/>
              <a:t>Running for 40 years.</a:t>
            </a:r>
          </a:p>
          <a:p>
            <a:r>
              <a:rPr lang="en-US" sz="2200" dirty="0"/>
              <a:t>Number of operational antennae.</a:t>
            </a:r>
          </a:p>
          <a:p>
            <a:r>
              <a:rPr lang="en-US" sz="2200" dirty="0"/>
              <a:t>Providing lots of different NRT datasets.</a:t>
            </a:r>
          </a:p>
          <a:p>
            <a:r>
              <a:rPr lang="en-US" sz="2200" dirty="0"/>
              <a:t>Funding from NERC stopped in 2019.</a:t>
            </a:r>
          </a:p>
          <a:p>
            <a:r>
              <a:rPr lang="en-US" sz="2200" dirty="0"/>
              <a:t>Closed in March 2019.</a:t>
            </a:r>
          </a:p>
          <a:p>
            <a:endParaRPr lang="en-US" sz="2200" dirty="0"/>
          </a:p>
        </p:txBody>
      </p:sp>
      <p:pic>
        <p:nvPicPr>
          <p:cNvPr id="1028" name="Picture 4" descr="A History of Dundee Satellite Receiving Station and the Follow-On DSS LTD Ground  Station | Royal Meteorological Society">
            <a:extLst>
              <a:ext uri="{FF2B5EF4-FFF2-40B4-BE49-F238E27FC236}">
                <a16:creationId xmlns:a16="http://schemas.microsoft.com/office/drawing/2014/main" id="{3C160FA8-8573-BC2E-FA7A-883257CF0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C32402CA-1ECD-E16F-ED7E-C39FBDAB9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7" y="5902622"/>
            <a:ext cx="1747382" cy="955377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08D213-680E-7D48-9305-6B5CD7743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820" y="6011797"/>
            <a:ext cx="1950357" cy="5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9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822A-B611-92FC-2E6C-840A077E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AVHRR archived at CEDA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DC23-D0F2-B95C-E9A9-FBAE88C8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0 AVHRR data</a:t>
            </a:r>
          </a:p>
          <a:p>
            <a:r>
              <a:rPr lang="en-US" dirty="0"/>
              <a:t>November 1978 to December 2018.</a:t>
            </a:r>
          </a:p>
          <a:p>
            <a:r>
              <a:rPr lang="en-US" dirty="0"/>
              <a:t>In total 8.7TB</a:t>
            </a:r>
          </a:p>
          <a:p>
            <a:r>
              <a:rPr lang="en-US" dirty="0"/>
              <a:t>117,768 products all in HRPT .</a:t>
            </a:r>
            <a:r>
              <a:rPr lang="en-US" dirty="0" err="1"/>
              <a:t>dat</a:t>
            </a:r>
            <a:r>
              <a:rPr lang="en-US" dirty="0"/>
              <a:t> files</a:t>
            </a:r>
          </a:p>
          <a:p>
            <a:r>
              <a:rPr lang="en-US" dirty="0"/>
              <a:t>Corresponding txt file with metadata for each product</a:t>
            </a:r>
          </a:p>
          <a:p>
            <a:r>
              <a:rPr lang="en-US" dirty="0"/>
              <a:t>Open access to registered CEDA users.</a:t>
            </a:r>
          </a:p>
          <a:p>
            <a:r>
              <a:rPr lang="en-US" dirty="0"/>
              <a:t>Mainly covering Europe but some other data as well. </a:t>
            </a:r>
          </a:p>
          <a:p>
            <a:r>
              <a:rPr lang="en-US" dirty="0"/>
              <a:t>Checked integrity against data from Dundee.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EF39FC-6CEB-724B-A309-98E941153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15" y="130627"/>
            <a:ext cx="2511455" cy="58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CEOHomepage - NCEO">
            <a:extLst>
              <a:ext uri="{FF2B5EF4-FFF2-40B4-BE49-F238E27FC236}">
                <a16:creationId xmlns:a16="http://schemas.microsoft.com/office/drawing/2014/main" id="{44F4317A-5D29-F3BC-116F-78251603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03" y="6106131"/>
            <a:ext cx="2170793" cy="7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7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BA36-A9DB-EEC1-9F47-C954B305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CZCS data archived at CEDA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E7AD6-2CCE-8E35-459B-83FE3E4E6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0 CZCS data.</a:t>
            </a:r>
          </a:p>
          <a:p>
            <a:r>
              <a:rPr lang="en-US" dirty="0"/>
              <a:t>August 1979 to June 1986</a:t>
            </a:r>
          </a:p>
          <a:p>
            <a:r>
              <a:rPr lang="en-US" dirty="0"/>
              <a:t>88GB</a:t>
            </a:r>
          </a:p>
          <a:p>
            <a:r>
              <a:rPr lang="en-US" dirty="0"/>
              <a:t>2211 products all in HRPT .</a:t>
            </a:r>
            <a:r>
              <a:rPr lang="en-US" dirty="0" err="1"/>
              <a:t>dat</a:t>
            </a:r>
            <a:r>
              <a:rPr lang="en-US" dirty="0"/>
              <a:t> files</a:t>
            </a:r>
          </a:p>
          <a:p>
            <a:r>
              <a:rPr lang="en-US" dirty="0"/>
              <a:t>Corresponding txt metadata file.</a:t>
            </a:r>
          </a:p>
          <a:p>
            <a:endParaRPr lang="en-US" dirty="0"/>
          </a:p>
        </p:txBody>
      </p:sp>
      <p:pic>
        <p:nvPicPr>
          <p:cNvPr id="4" name="Picture 4" descr="NCEOHomepage - NCEO">
            <a:extLst>
              <a:ext uri="{FF2B5EF4-FFF2-40B4-BE49-F238E27FC236}">
                <a16:creationId xmlns:a16="http://schemas.microsoft.com/office/drawing/2014/main" id="{3322B931-C15C-E901-C0A0-E210833F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03" y="6106131"/>
            <a:ext cx="2170793" cy="7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imbus-7 - eoPortal">
            <a:extLst>
              <a:ext uri="{FF2B5EF4-FFF2-40B4-BE49-F238E27FC236}">
                <a16:creationId xmlns:a16="http://schemas.microsoft.com/office/drawing/2014/main" id="{242F0614-7010-8160-53DC-6989A8A4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82" y="1321594"/>
            <a:ext cx="4453739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3C5D20-00AF-6997-81B9-D137A899F54A}"/>
              </a:ext>
            </a:extLst>
          </p:cNvPr>
          <p:cNvSpPr txBox="1"/>
          <p:nvPr/>
        </p:nvSpPr>
        <p:spPr>
          <a:xfrm>
            <a:off x="8031892" y="5634681"/>
            <a:ext cx="35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Nimbus 7 (image credit: NASA)</a:t>
            </a:r>
          </a:p>
        </p:txBody>
      </p:sp>
    </p:spTree>
    <p:extLst>
      <p:ext uri="{BB962C8B-B14F-4D97-AF65-F5344CB8AC3E}">
        <p14:creationId xmlns:p14="http://schemas.microsoft.com/office/powerpoint/2010/main" val="417873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6FDF-A9E6-E372-F870-68077F1B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SeaWiFS data archived at CEDA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876D-03C1-3926-3F27-7C833E2B8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0 </a:t>
            </a:r>
            <a:r>
              <a:rPr lang="en-US" dirty="0" err="1"/>
              <a:t>SeaWiFS</a:t>
            </a:r>
            <a:r>
              <a:rPr lang="en-US" dirty="0"/>
              <a:t> data</a:t>
            </a:r>
          </a:p>
          <a:p>
            <a:r>
              <a:rPr lang="en-US" dirty="0"/>
              <a:t>September 1997 to December 2010</a:t>
            </a:r>
          </a:p>
          <a:p>
            <a:r>
              <a:rPr lang="en-US" dirty="0"/>
              <a:t>940GB</a:t>
            </a:r>
          </a:p>
          <a:p>
            <a:r>
              <a:rPr lang="en-US" dirty="0"/>
              <a:t>9891 products all in HRPT .</a:t>
            </a:r>
            <a:r>
              <a:rPr lang="en-US" dirty="0" err="1"/>
              <a:t>dat</a:t>
            </a:r>
            <a:r>
              <a:rPr lang="en-US" dirty="0"/>
              <a:t> files</a:t>
            </a:r>
          </a:p>
          <a:p>
            <a:r>
              <a:rPr lang="en-US" dirty="0"/>
              <a:t>Corresponding txt files with metadata.</a:t>
            </a:r>
          </a:p>
        </p:txBody>
      </p:sp>
      <p:pic>
        <p:nvPicPr>
          <p:cNvPr id="2050" name="Picture 2" descr="Sea-viewing Wide Field-of-view Sensor | NASA's Earth Observing System">
            <a:extLst>
              <a:ext uri="{FF2B5EF4-FFF2-40B4-BE49-F238E27FC236}">
                <a16:creationId xmlns:a16="http://schemas.microsoft.com/office/drawing/2014/main" id="{D8F71C74-67BB-CEC5-0F70-806D633B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27" y="1690688"/>
            <a:ext cx="3775075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93B661-98E6-B2C2-ECF5-F99076DA8C79}"/>
              </a:ext>
            </a:extLst>
          </p:cNvPr>
          <p:cNvSpPr txBox="1"/>
          <p:nvPr/>
        </p:nvSpPr>
        <p:spPr>
          <a:xfrm>
            <a:off x="7725656" y="5600700"/>
            <a:ext cx="35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SeaWiFS</a:t>
            </a:r>
            <a:r>
              <a:rPr lang="en-US" dirty="0"/>
              <a:t> (image credit: NASA)</a:t>
            </a:r>
          </a:p>
        </p:txBody>
      </p:sp>
    </p:spTree>
    <p:extLst>
      <p:ext uri="{BB962C8B-B14F-4D97-AF65-F5344CB8AC3E}">
        <p14:creationId xmlns:p14="http://schemas.microsoft.com/office/powerpoint/2010/main" val="187817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6D98-8393-AAC4-C49A-2194C593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284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1AC1D-23F4-6D73-DD72-E1A04133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0853"/>
            <a:ext cx="10515600" cy="150610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edward.williamson@stfc.ac.uk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4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4c72131-11e1-48b9-8020-84fe1105e8cb">
      <UserInfo>
        <DisplayName>Parton, Graham (STFC,RAL,RALSP)</DisplayName>
        <AccountId>184</AccountId>
        <AccountType/>
      </UserInfo>
      <UserInfo>
        <DisplayName>Townsend, Poppy (STFC,RAL,RALSP)</DisplayName>
        <AccountId>125</AccountId>
        <AccountType/>
      </UserInfo>
      <UserInfo>
        <DisplayName>Vater, Amber (STFC,SO,SPC)</DisplayName>
        <AccountId>228</AccountId>
        <AccountType/>
      </UserInfo>
    </SharedWithUsers>
    <TaxCatchAll xmlns="94c72131-11e1-48b9-8020-84fe1105e8cb" xsi:nil="true"/>
    <lcf76f155ced4ddcb4097134ff3c332f xmlns="acff8847-a8fa-457e-8010-fe71e962d38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28A4C88F1BC4DBEE5D41789A4CC03" ma:contentTypeVersion="13" ma:contentTypeDescription="Create a new document." ma:contentTypeScope="" ma:versionID="7dca6863fec66c1c32439896fda4e883">
  <xsd:schema xmlns:xsd="http://www.w3.org/2001/XMLSchema" xmlns:xs="http://www.w3.org/2001/XMLSchema" xmlns:p="http://schemas.microsoft.com/office/2006/metadata/properties" xmlns:ns2="acff8847-a8fa-457e-8010-fe71e962d383" xmlns:ns3="94c72131-11e1-48b9-8020-84fe1105e8cb" targetNamespace="http://schemas.microsoft.com/office/2006/metadata/properties" ma:root="true" ma:fieldsID="9b5bb3b8acce2f75d607ad4481b49d80" ns2:_="" ns3:_="">
    <xsd:import namespace="acff8847-a8fa-457e-8010-fe71e962d383"/>
    <xsd:import namespace="94c72131-11e1-48b9-8020-84fe1105e8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f8847-a8fa-457e-8010-fe71e962d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2131-11e1-48b9-8020-84fe1105e8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f04fc0f-1b47-4ef5-bc96-5c6416f69121}" ma:internalName="TaxCatchAll" ma:showField="CatchAllData" ma:web="94c72131-11e1-48b9-8020-84fe1105e8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E02B71-FCF2-45FE-9819-F4E55810C75A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4c72131-11e1-48b9-8020-84fe1105e8cb"/>
    <ds:schemaRef ds:uri="acff8847-a8fa-457e-8010-fe71e962d383"/>
  </ds:schemaRefs>
</ds:datastoreItem>
</file>

<file path=customXml/itemProps2.xml><?xml version="1.0" encoding="utf-8"?>
<ds:datastoreItem xmlns:ds="http://schemas.openxmlformats.org/officeDocument/2006/customXml" ds:itemID="{07BF4F5D-60E8-4482-8F1E-C80214484876}">
  <ds:schemaRefs>
    <ds:schemaRef ds:uri="94c72131-11e1-48b9-8020-84fe1105e8cb"/>
    <ds:schemaRef ds:uri="acff8847-a8fa-457e-8010-fe71e962d3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6619</TotalTime>
  <Words>356</Words>
  <Application>Microsoft Macintosh PowerPoint</Application>
  <PresentationFormat>Widescreen</PresentationFormat>
  <Paragraphs>52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AVHRR level 0 data at CEDA</vt:lpstr>
      <vt:lpstr>Overview</vt:lpstr>
      <vt:lpstr>CEDA</vt:lpstr>
      <vt:lpstr>NEODAAS Dundee Satellite Receiving Station</vt:lpstr>
      <vt:lpstr>AVHRR archived at CEDA</vt:lpstr>
      <vt:lpstr>CZCS data archived at CEDA</vt:lpstr>
      <vt:lpstr>SeaWiFS data archived at CEDA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CEDA Strategy</dc:title>
  <dc:creator>Kershaw, Philip (STFC,RAL,RALSP)</dc:creator>
  <cp:lastModifiedBy>Williamson, Edward (STFC,RAL,RALSP)</cp:lastModifiedBy>
  <cp:revision>32</cp:revision>
  <dcterms:created xsi:type="dcterms:W3CDTF">2022-06-20T13:25:31Z</dcterms:created>
  <dcterms:modified xsi:type="dcterms:W3CDTF">2023-10-25T05:38:18Z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0x0101000F428A4C88F1BC4DBEE5D41789A4CC03</vt:lpwstr>
  </property>
</Properties>
</file>