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C_EB40F78.xml" ContentType="application/vnd.ms-powerpoint.comments+xml"/>
  <Override PartName="/ppt/comments/modernComment_10D_5BA7A315.xml" ContentType="application/vnd.ms-powerpoint.comments+xml"/>
  <Override PartName="/ppt/comments/modernComment_110_E7627484.xml" ContentType="application/vnd.ms-powerpoint.comments+xml"/>
  <Override PartName="/ppt/comments/modernComment_111_99540B26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4"/>
  </p:sldMasterIdLst>
  <p:notesMasterIdLst>
    <p:notesMasterId r:id="rId15"/>
  </p:notesMasterIdLst>
  <p:sldIdLst>
    <p:sldId id="25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7E363B-C317-6017-7B43-56360978038A}" name="Gastbenutzer" initials="Ga" userId="S::urn:spo:anon#bb8f07707f612c310e2ee1892ee7221d60f7c0bd0eb46c7b5df5bfc593ec7a90::" providerId="AD"/>
  <p188:author id="{0DDBFCD3-8905-1A81-9CBF-CFCC24E9DCB8}" name="Guest User" initials="GU" userId="S::urn:spo:anon#08d48a6962740be9095b290227c01de0d12204c6d2e85745235de0a724dbd0ef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E33B9A-8885-4258-A609-95878E94A5BB}" v="5" dt="2023-10-16T21:14:05.479"/>
    <p1510:client id="{1B3492BE-D638-4708-BE5E-99F90775E74D}" v="7" dt="2023-10-16T16:29:57.569"/>
    <p1510:client id="{2EF00B1B-75F3-4A89-8D35-337E05B399C3}" v="54" dt="2023-10-16T16:45:51.365"/>
    <p1510:client id="{561FD312-15B3-88D3-5D85-1405BB9E3AA8}" v="4" dt="2023-10-16T22:29:59.537"/>
    <p1510:client id="{831EF244-41A2-EFA2-B389-0138839542E5}" v="2" dt="2023-10-16T22:14:31.334"/>
    <p1510:client id="{9AD8C379-8ED7-62C0-9933-87C5F617B228}" v="259" dt="2023-10-16T23:15:39.434"/>
    <p1510:client id="{E40B9A15-59D3-841B-13E0-16E94A77EC53}" v="23" dt="2023-10-16T21:19:47.767"/>
    <p1510:client id="{F9805DEE-F1CE-0A67-5AB7-EB33B76805A8}" v="19" dt="2023-10-18T09:29:31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bb8f07707f612c310e2ee1892ee7221d60f7c0bd0eb46c7b5df5bfc593ec7a90::" providerId="AD" clId="Web-{F9805DEE-F1CE-0A67-5AB7-EB33B76805A8}"/>
    <pc:docChg chg="modSld">
      <pc:chgData name="Guest User" userId="S::urn:spo:anon#bb8f07707f612c310e2ee1892ee7221d60f7c0bd0eb46c7b5df5bfc593ec7a90::" providerId="AD" clId="Web-{F9805DEE-F1CE-0A67-5AB7-EB33B76805A8}" dt="2023-10-18T09:29:31.500" v="18"/>
      <pc:docMkLst>
        <pc:docMk/>
      </pc:docMkLst>
      <pc:sldChg chg="addCm modCm">
        <pc:chgData name="Guest User" userId="S::urn:spo:anon#bb8f07707f612c310e2ee1892ee7221d60f7c0bd0eb46c7b5df5bfc593ec7a90::" providerId="AD" clId="Web-{F9805DEE-F1CE-0A67-5AB7-EB33B76805A8}" dt="2023-10-18T09:29:31.500" v="18"/>
        <pc:sldMkLst>
          <pc:docMk/>
          <pc:sldMk cId="24668146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S::urn:spo:anon#bb8f07707f612c310e2ee1892ee7221d60f7c0bd0eb46c7b5df5bfc593ec7a90::" providerId="AD" clId="Web-{F9805DEE-F1CE-0A67-5AB7-EB33B76805A8}" dt="2023-10-18T09:29:31.500" v="18"/>
              <pc2:cmMkLst xmlns:pc2="http://schemas.microsoft.com/office/powerpoint/2019/9/main/command">
                <pc:docMk/>
                <pc:sldMk cId="246681464" sldId="268"/>
                <pc2:cmMk id="{998B1B1C-9A13-4668-A08F-D61C9CE802D9}"/>
              </pc2:cmMkLst>
            </pc226:cmChg>
          </p:ext>
        </pc:extLst>
      </pc:sldChg>
      <pc:sldChg chg="addCm">
        <pc:chgData name="Guest User" userId="S::urn:spo:anon#bb8f07707f612c310e2ee1892ee7221d60f7c0bd0eb46c7b5df5bfc593ec7a90::" providerId="AD" clId="Web-{F9805DEE-F1CE-0A67-5AB7-EB33B76805A8}" dt="2023-10-18T09:21:15.233" v="16"/>
        <pc:sldMkLst>
          <pc:docMk/>
          <pc:sldMk cId="2572421926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bb8f07707f612c310e2ee1892ee7221d60f7c0bd0eb46c7b5df5bfc593ec7a90::" providerId="AD" clId="Web-{F9805DEE-F1CE-0A67-5AB7-EB33B76805A8}" dt="2023-10-18T09:17:55.523" v="0"/>
              <pc2:cmMkLst xmlns:pc2="http://schemas.microsoft.com/office/powerpoint/2019/9/main/command">
                <pc:docMk/>
                <pc:sldMk cId="2572421926" sldId="273"/>
                <pc2:cmMk id="{5A5A9841-7172-445E-B9DF-31F4EAC9E130}"/>
              </pc2:cmMkLst>
            </pc226:cmChg>
            <pc226:cmChg xmlns:pc226="http://schemas.microsoft.com/office/powerpoint/2022/06/main/command" chg="add">
              <pc226:chgData name="Guest User" userId="S::urn:spo:anon#bb8f07707f612c310e2ee1892ee7221d60f7c0bd0eb46c7b5df5bfc593ec7a90::" providerId="AD" clId="Web-{F9805DEE-F1CE-0A67-5AB7-EB33B76805A8}" dt="2023-10-18T09:21:15.233" v="16"/>
              <pc2:cmMkLst xmlns:pc2="http://schemas.microsoft.com/office/powerpoint/2019/9/main/command">
                <pc:docMk/>
                <pc:sldMk cId="2572421926" sldId="273"/>
                <pc2:cmMk id="{48414DE7-4F11-4F57-81DB-8F31F5C9407C}"/>
              </pc2:cmMkLst>
            </pc226:cmChg>
          </p:ext>
        </pc:extLst>
      </pc:sldChg>
      <pc:sldChg chg="modSp">
        <pc:chgData name="Guest User" userId="S::urn:spo:anon#bb8f07707f612c310e2ee1892ee7221d60f7c0bd0eb46c7b5df5bfc593ec7a90::" providerId="AD" clId="Web-{F9805DEE-F1CE-0A67-5AB7-EB33B76805A8}" dt="2023-10-18T09:19:59.527" v="15" actId="20577"/>
        <pc:sldMkLst>
          <pc:docMk/>
          <pc:sldMk cId="2709492172" sldId="275"/>
        </pc:sldMkLst>
        <pc:spChg chg="mod">
          <ac:chgData name="Guest User" userId="S::urn:spo:anon#bb8f07707f612c310e2ee1892ee7221d60f7c0bd0eb46c7b5df5bfc593ec7a90::" providerId="AD" clId="Web-{F9805DEE-F1CE-0A67-5AB7-EB33B76805A8}" dt="2023-10-18T09:19:59.527" v="15" actId="20577"/>
          <ac:spMkLst>
            <pc:docMk/>
            <pc:sldMk cId="2709492172" sldId="275"/>
            <ac:spMk id="3" creationId="{0FEAF274-FE38-EA63-7869-7DC282A04EB9}"/>
          </ac:spMkLst>
        </pc:spChg>
      </pc:sldChg>
    </pc:docChg>
  </pc:docChgLst>
  <pc:docChgLst>
    <pc:chgData name="Gastbenutzer" userId="S::urn:spo:anon#bb8f07707f612c310e2ee1892ee7221d60f7c0bd0eb46c7b5df5bfc593ec7a90::" providerId="AD" clId="Web-{1B3492BE-D638-4708-BE5E-99F90775E74D}"/>
    <pc:docChg chg="mod modSld">
      <pc:chgData name="Gastbenutzer" userId="S::urn:spo:anon#bb8f07707f612c310e2ee1892ee7221d60f7c0bd0eb46c7b5df5bfc593ec7a90::" providerId="AD" clId="Web-{1B3492BE-D638-4708-BE5E-99F90775E74D}" dt="2023-10-16T16:29:57.569" v="6"/>
      <pc:docMkLst>
        <pc:docMk/>
      </pc:docMkLst>
      <pc:sldChg chg="modSp">
        <pc:chgData name="Gastbenutzer" userId="S::urn:spo:anon#bb8f07707f612c310e2ee1892ee7221d60f7c0bd0eb46c7b5df5bfc593ec7a90::" providerId="AD" clId="Web-{1B3492BE-D638-4708-BE5E-99F90775E74D}" dt="2023-10-16T16:29:08.849" v="4" actId="20577"/>
        <pc:sldMkLst>
          <pc:docMk/>
          <pc:sldMk cId="246681464" sldId="268"/>
        </pc:sldMkLst>
        <pc:spChg chg="mod">
          <ac:chgData name="Gastbenutzer" userId="S::urn:spo:anon#bb8f07707f612c310e2ee1892ee7221d60f7c0bd0eb46c7b5df5bfc593ec7a90::" providerId="AD" clId="Web-{1B3492BE-D638-4708-BE5E-99F90775E74D}" dt="2023-10-16T16:29:08.849" v="4" actId="20577"/>
          <ac:spMkLst>
            <pc:docMk/>
            <pc:sldMk cId="246681464" sldId="268"/>
            <ac:spMk id="3" creationId="{00B451AD-923B-DF99-8CCA-C5F2FB04E810}"/>
          </ac:spMkLst>
        </pc:spChg>
      </pc:sldChg>
      <pc:sldChg chg="addCm">
        <pc:chgData name="Gastbenutzer" userId="S::urn:spo:anon#bb8f07707f612c310e2ee1892ee7221d60f7c0bd0eb46c7b5df5bfc593ec7a90::" providerId="AD" clId="Web-{1B3492BE-D638-4708-BE5E-99F90775E74D}" dt="2023-10-16T16:29:57.569" v="6"/>
        <pc:sldMkLst>
          <pc:docMk/>
          <pc:sldMk cId="3881989252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astbenutzer" userId="S::urn:spo:anon#bb8f07707f612c310e2ee1892ee7221d60f7c0bd0eb46c7b5df5bfc593ec7a90::" providerId="AD" clId="Web-{1B3492BE-D638-4708-BE5E-99F90775E74D}" dt="2023-10-16T16:29:57.569" v="6"/>
              <pc2:cmMkLst xmlns:pc2="http://schemas.microsoft.com/office/powerpoint/2019/9/main/command">
                <pc:docMk/>
                <pc:sldMk cId="3881989252" sldId="272"/>
                <pc2:cmMk id="{DFFC0D8C-2A46-4030-9B39-606FFEEBD811}"/>
              </pc2:cmMkLst>
            </pc226:cmChg>
          </p:ext>
        </pc:extLst>
      </pc:sldChg>
    </pc:docChg>
  </pc:docChgLst>
  <pc:docChgLst>
    <pc:chgData name="Gastbenutzer" userId="S::urn:spo:anon#bb8f07707f612c310e2ee1892ee7221d60f7c0bd0eb46c7b5df5bfc593ec7a90::" providerId="AD" clId="Web-{561FD312-15B3-88D3-5D85-1405BB9E3AA8}"/>
    <pc:docChg chg="">
      <pc:chgData name="Gastbenutzer" userId="S::urn:spo:anon#bb8f07707f612c310e2ee1892ee7221d60f7c0bd0eb46c7b5df5bfc593ec7a90::" providerId="AD" clId="Web-{561FD312-15B3-88D3-5D85-1405BB9E3AA8}" dt="2023-10-16T22:29:59.537" v="3"/>
      <pc:docMkLst>
        <pc:docMk/>
      </pc:docMkLst>
      <pc:sldChg chg="addCm">
        <pc:chgData name="Gastbenutzer" userId="S::urn:spo:anon#bb8f07707f612c310e2ee1892ee7221d60f7c0bd0eb46c7b5df5bfc593ec7a90::" providerId="AD" clId="Web-{561FD312-15B3-88D3-5D85-1405BB9E3AA8}" dt="2023-10-16T22:29:59.537" v="3"/>
        <pc:sldMkLst>
          <pc:docMk/>
          <pc:sldMk cId="1537712917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astbenutzer" userId="S::urn:spo:anon#bb8f07707f612c310e2ee1892ee7221d60f7c0bd0eb46c7b5df5bfc593ec7a90::" providerId="AD" clId="Web-{561FD312-15B3-88D3-5D85-1405BB9E3AA8}" dt="2023-10-16T22:29:59.537" v="3"/>
              <pc2:cmMkLst xmlns:pc2="http://schemas.microsoft.com/office/powerpoint/2019/9/main/command">
                <pc:docMk/>
                <pc:sldMk cId="1537712917" sldId="269"/>
                <pc2:cmMk id="{0875A2A9-DCF9-491C-9301-A688270513AE}"/>
              </pc2:cmMkLst>
            </pc226:cmChg>
          </p:ext>
        </pc:extLst>
      </pc:sldChg>
      <pc:sldChg chg="modCm">
        <pc:chgData name="Gastbenutzer" userId="S::urn:spo:anon#bb8f07707f612c310e2ee1892ee7221d60f7c0bd0eb46c7b5df5bfc593ec7a90::" providerId="AD" clId="Web-{561FD312-15B3-88D3-5D85-1405BB9E3AA8}" dt="2023-10-16T22:27:00.703" v="1"/>
        <pc:sldMkLst>
          <pc:docMk/>
          <pc:sldMk cId="3881989252" sldId="27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astbenutzer" userId="S::urn:spo:anon#bb8f07707f612c310e2ee1892ee7221d60f7c0bd0eb46c7b5df5bfc593ec7a90::" providerId="AD" clId="Web-{561FD312-15B3-88D3-5D85-1405BB9E3AA8}" dt="2023-10-16T22:27:00.703" v="1"/>
              <pc2:cmMkLst xmlns:pc2="http://schemas.microsoft.com/office/powerpoint/2019/9/main/command">
                <pc:docMk/>
                <pc:sldMk cId="3881989252" sldId="272"/>
                <pc2:cmMk id="{DFFC0D8C-2A46-4030-9B39-606FFEEBD811}"/>
              </pc2:cmMkLst>
              <pc226:cmRplyChg chg="mod modRxn">
                <pc226:chgData name="Gastbenutzer" userId="S::urn:spo:anon#bb8f07707f612c310e2ee1892ee7221d60f7c0bd0eb46c7b5df5bfc593ec7a90::" providerId="AD" clId="Web-{561FD312-15B3-88D3-5D85-1405BB9E3AA8}" dt="2023-10-16T22:27:00.703" v="1"/>
                <pc2:cmRplyMkLst xmlns:pc2="http://schemas.microsoft.com/office/powerpoint/2019/9/main/command">
                  <pc:docMk/>
                  <pc:sldMk cId="3881989252" sldId="272"/>
                  <pc2:cmMk id="{DFFC0D8C-2A46-4030-9B39-606FFEEBD811}"/>
                  <pc2:cmRplyMk id="{B5131F55-CD84-47ED-82D0-58FE87AACBA0}"/>
                </pc2:cmRplyMkLst>
              </pc226:cmRplyChg>
              <pc226:cmRplyChg chg="add">
                <pc226:chgData name="Gastbenutzer" userId="S::urn:spo:anon#bb8f07707f612c310e2ee1892ee7221d60f7c0bd0eb46c7b5df5bfc593ec7a90::" providerId="AD" clId="Web-{561FD312-15B3-88D3-5D85-1405BB9E3AA8}" dt="2023-10-16T22:26:56.953" v="0"/>
                <pc2:cmRplyMkLst xmlns:pc2="http://schemas.microsoft.com/office/powerpoint/2019/9/main/command">
                  <pc:docMk/>
                  <pc:sldMk cId="3881989252" sldId="272"/>
                  <pc2:cmMk id="{DFFC0D8C-2A46-4030-9B39-606FFEEBD811}"/>
                  <pc2:cmRplyMk id="{A65550AA-48D1-4464-9D4C-EFDEE62D5987}"/>
                </pc2:cmRplyMkLst>
              </pc226:cmRplyChg>
            </pc226:cmChg>
          </p:ext>
        </pc:extLst>
      </pc:sldChg>
      <pc:sldChg chg="addCm">
        <pc:chgData name="Gastbenutzer" userId="S::urn:spo:anon#bb8f07707f612c310e2ee1892ee7221d60f7c0bd0eb46c7b5df5bfc593ec7a90::" providerId="AD" clId="Web-{561FD312-15B3-88D3-5D85-1405BB9E3AA8}" dt="2023-10-16T22:28:54.863" v="2"/>
        <pc:sldMkLst>
          <pc:docMk/>
          <pc:sldMk cId="2572421926" sldId="2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astbenutzer" userId="S::urn:spo:anon#bb8f07707f612c310e2ee1892ee7221d60f7c0bd0eb46c7b5df5bfc593ec7a90::" providerId="AD" clId="Web-{561FD312-15B3-88D3-5D85-1405BB9E3AA8}" dt="2023-10-16T22:28:54.863" v="2"/>
              <pc2:cmMkLst xmlns:pc2="http://schemas.microsoft.com/office/powerpoint/2019/9/main/command">
                <pc:docMk/>
                <pc:sldMk cId="2572421926" sldId="273"/>
                <pc2:cmMk id="{4C54E805-B7CE-4CA5-8DD0-6650853C2A6E}"/>
              </pc2:cmMkLst>
            </pc226:cmChg>
          </p:ext>
        </pc:extLst>
      </pc:sldChg>
    </pc:docChg>
  </pc:docChgLst>
  <pc:docChgLst>
    <pc:chgData name="Damiano Guerrucci" userId="45e1f4a0-70d7-416d-bde6-d721a2afaa75" providerId="ADAL" clId="{1060E1BA-06D9-48E8-B0BE-63562549EA75}"/>
    <pc:docChg chg="custSel modSld modMainMaster">
      <pc:chgData name="Damiano Guerrucci" userId="45e1f4a0-70d7-416d-bde6-d721a2afaa75" providerId="ADAL" clId="{1060E1BA-06D9-48E8-B0BE-63562549EA75}" dt="2023-10-12T17:14:35.911" v="488" actId="13822"/>
      <pc:docMkLst>
        <pc:docMk/>
      </pc:docMkLst>
      <pc:sldChg chg="modSp mod">
        <pc:chgData name="Damiano Guerrucci" userId="45e1f4a0-70d7-416d-bde6-d721a2afaa75" providerId="ADAL" clId="{1060E1BA-06D9-48E8-B0BE-63562549EA75}" dt="2023-10-12T16:48:24.360" v="242" actId="20577"/>
        <pc:sldMkLst>
          <pc:docMk/>
          <pc:sldMk cId="246681464" sldId="268"/>
        </pc:sldMkLst>
        <pc:spChg chg="mod">
          <ac:chgData name="Damiano Guerrucci" userId="45e1f4a0-70d7-416d-bde6-d721a2afaa75" providerId="ADAL" clId="{1060E1BA-06D9-48E8-B0BE-63562549EA75}" dt="2023-10-12T16:48:24.360" v="242" actId="20577"/>
          <ac:spMkLst>
            <pc:docMk/>
            <pc:sldMk cId="246681464" sldId="268"/>
            <ac:spMk id="3" creationId="{00B451AD-923B-DF99-8CCA-C5F2FB04E810}"/>
          </ac:spMkLst>
        </pc:spChg>
      </pc:sldChg>
      <pc:sldChg chg="addSp modSp mod">
        <pc:chgData name="Damiano Guerrucci" userId="45e1f4a0-70d7-416d-bde6-d721a2afaa75" providerId="ADAL" clId="{1060E1BA-06D9-48E8-B0BE-63562549EA75}" dt="2023-10-12T17:00:10.839" v="434" actId="1076"/>
        <pc:sldMkLst>
          <pc:docMk/>
          <pc:sldMk cId="1537712917" sldId="269"/>
        </pc:sldMkLst>
        <pc:spChg chg="mod">
          <ac:chgData name="Damiano Guerrucci" userId="45e1f4a0-70d7-416d-bde6-d721a2afaa75" providerId="ADAL" clId="{1060E1BA-06D9-48E8-B0BE-63562549EA75}" dt="2023-10-12T16:59:32.576" v="413" actId="1076"/>
          <ac:spMkLst>
            <pc:docMk/>
            <pc:sldMk cId="1537712917" sldId="269"/>
            <ac:spMk id="3" creationId="{E17C5D91-7222-71CA-98FC-2BE86DBD3970}"/>
          </ac:spMkLst>
        </pc:spChg>
        <pc:spChg chg="add mod">
          <ac:chgData name="Damiano Guerrucci" userId="45e1f4a0-70d7-416d-bde6-d721a2afaa75" providerId="ADAL" clId="{1060E1BA-06D9-48E8-B0BE-63562549EA75}" dt="2023-10-12T17:00:10.839" v="434" actId="1076"/>
          <ac:spMkLst>
            <pc:docMk/>
            <pc:sldMk cId="1537712917" sldId="269"/>
            <ac:spMk id="4" creationId="{2A3D7CEE-5DC3-10C4-8261-E1F93BF30470}"/>
          </ac:spMkLst>
        </pc:spChg>
      </pc:sldChg>
      <pc:sldChg chg="modSp mod">
        <pc:chgData name="Damiano Guerrucci" userId="45e1f4a0-70d7-416d-bde6-d721a2afaa75" providerId="ADAL" clId="{1060E1BA-06D9-48E8-B0BE-63562549EA75}" dt="2023-10-12T16:58:43.201" v="409" actId="5793"/>
        <pc:sldMkLst>
          <pc:docMk/>
          <pc:sldMk cId="3881989252" sldId="272"/>
        </pc:sldMkLst>
        <pc:spChg chg="mod">
          <ac:chgData name="Damiano Guerrucci" userId="45e1f4a0-70d7-416d-bde6-d721a2afaa75" providerId="ADAL" clId="{1060E1BA-06D9-48E8-B0BE-63562549EA75}" dt="2023-10-12T16:58:43.201" v="409" actId="5793"/>
          <ac:spMkLst>
            <pc:docMk/>
            <pc:sldMk cId="3881989252" sldId="272"/>
            <ac:spMk id="3" creationId="{89DDC115-72B1-8FD6-368E-2210427084EB}"/>
          </ac:spMkLst>
        </pc:spChg>
      </pc:sldChg>
      <pc:sldChg chg="addSp modSp mod">
        <pc:chgData name="Damiano Guerrucci" userId="45e1f4a0-70d7-416d-bde6-d721a2afaa75" providerId="ADAL" clId="{1060E1BA-06D9-48E8-B0BE-63562549EA75}" dt="2023-10-12T17:14:35.911" v="488" actId="13822"/>
        <pc:sldMkLst>
          <pc:docMk/>
          <pc:sldMk cId="2572421926" sldId="273"/>
        </pc:sldMkLst>
        <pc:spChg chg="mod">
          <ac:chgData name="Damiano Guerrucci" userId="45e1f4a0-70d7-416d-bde6-d721a2afaa75" providerId="ADAL" clId="{1060E1BA-06D9-48E8-B0BE-63562549EA75}" dt="2023-10-12T17:13:21.457" v="482" actId="27636"/>
          <ac:spMkLst>
            <pc:docMk/>
            <pc:sldMk cId="2572421926" sldId="273"/>
            <ac:spMk id="3" creationId="{C34C9DB2-155C-BADD-9376-02A61EE16612}"/>
          </ac:spMkLst>
        </pc:spChg>
        <pc:picChg chg="add mod">
          <ac:chgData name="Damiano Guerrucci" userId="45e1f4a0-70d7-416d-bde6-d721a2afaa75" providerId="ADAL" clId="{1060E1BA-06D9-48E8-B0BE-63562549EA75}" dt="2023-10-12T17:14:14.012" v="486" actId="208"/>
          <ac:picMkLst>
            <pc:docMk/>
            <pc:sldMk cId="2572421926" sldId="273"/>
            <ac:picMk id="5" creationId="{3A89C348-AAFC-0BEE-085C-B7820274941C}"/>
          </ac:picMkLst>
        </pc:picChg>
        <pc:cxnChg chg="add mod">
          <ac:chgData name="Damiano Guerrucci" userId="45e1f4a0-70d7-416d-bde6-d721a2afaa75" providerId="ADAL" clId="{1060E1BA-06D9-48E8-B0BE-63562549EA75}" dt="2023-10-12T17:14:35.911" v="488" actId="13822"/>
          <ac:cxnSpMkLst>
            <pc:docMk/>
            <pc:sldMk cId="2572421926" sldId="273"/>
            <ac:cxnSpMk id="7" creationId="{7D0D2C58-BD3B-6041-10C5-A0D1DA634302}"/>
          </ac:cxnSpMkLst>
        </pc:cxnChg>
      </pc:sldChg>
      <pc:sldMasterChg chg="modSldLayout">
        <pc:chgData name="Damiano Guerrucci" userId="45e1f4a0-70d7-416d-bde6-d721a2afaa75" providerId="ADAL" clId="{1060E1BA-06D9-48E8-B0BE-63562549EA75}" dt="2023-10-12T16:46:15.302" v="106" actId="20577"/>
        <pc:sldMasterMkLst>
          <pc:docMk/>
          <pc:sldMasterMk cId="0" sldId="2147483653"/>
        </pc:sldMasterMkLst>
        <pc:sldLayoutChg chg="modSp mod">
          <pc:chgData name="Damiano Guerrucci" userId="45e1f4a0-70d7-416d-bde6-d721a2afaa75" providerId="ADAL" clId="{1060E1BA-06D9-48E8-B0BE-63562549EA75}" dt="2023-10-12T16:46:15.302" v="106" actId="20577"/>
          <pc:sldLayoutMkLst>
            <pc:docMk/>
            <pc:sldMasterMk cId="0" sldId="2147483653"/>
            <pc:sldLayoutMk cId="609236968" sldId="2147483660"/>
          </pc:sldLayoutMkLst>
          <pc:spChg chg="mod">
            <ac:chgData name="Damiano Guerrucci" userId="45e1f4a0-70d7-416d-bde6-d721a2afaa75" providerId="ADAL" clId="{1060E1BA-06D9-48E8-B0BE-63562549EA75}" dt="2023-10-12T16:46:15.302" v="106" actId="20577"/>
            <ac:spMkLst>
              <pc:docMk/>
              <pc:sldMasterMk cId="0" sldId="2147483653"/>
              <pc:sldLayoutMk cId="609236968" sldId="2147483660"/>
              <ac:spMk id="9" creationId="{75649351-DAF3-FA58-65E4-C39A0F87593F}"/>
            </ac:spMkLst>
          </pc:spChg>
        </pc:sldLayoutChg>
      </pc:sldMasterChg>
    </pc:docChg>
  </pc:docChgLst>
  <pc:docChgLst>
    <pc:chgData name="Guest User" userId="S::urn:spo:anon#08d48a6962740be9095b290227c01de0d12204c6d2e85745235de0a724dbd0ef::" providerId="AD" clId="Web-{E40B9A15-59D3-841B-13E0-16E94A77EC53}"/>
    <pc:docChg chg="modSld">
      <pc:chgData name="Guest User" userId="S::urn:spo:anon#08d48a6962740be9095b290227c01de0d12204c6d2e85745235de0a724dbd0ef::" providerId="AD" clId="Web-{E40B9A15-59D3-841B-13E0-16E94A77EC53}" dt="2023-10-16T21:19:47.767" v="23"/>
      <pc:docMkLst>
        <pc:docMk/>
      </pc:docMkLst>
      <pc:sldChg chg="modSp">
        <pc:chgData name="Guest User" userId="S::urn:spo:anon#08d48a6962740be9095b290227c01de0d12204c6d2e85745235de0a724dbd0ef::" providerId="AD" clId="Web-{E40B9A15-59D3-841B-13E0-16E94A77EC53}" dt="2023-10-16T21:19:47.767" v="23"/>
        <pc:sldMkLst>
          <pc:docMk/>
          <pc:sldMk cId="2572421926" sldId="273"/>
        </pc:sldMkLst>
        <pc:spChg chg="mod">
          <ac:chgData name="Guest User" userId="S::urn:spo:anon#08d48a6962740be9095b290227c01de0d12204c6d2e85745235de0a724dbd0ef::" providerId="AD" clId="Web-{E40B9A15-59D3-841B-13E0-16E94A77EC53}" dt="2023-10-16T21:19:47.767" v="23"/>
          <ac:spMkLst>
            <pc:docMk/>
            <pc:sldMk cId="2572421926" sldId="273"/>
            <ac:spMk id="3" creationId="{C34C9DB2-155C-BADD-9376-02A61EE16612}"/>
          </ac:spMkLst>
        </pc:spChg>
      </pc:sldChg>
    </pc:docChg>
  </pc:docChgLst>
  <pc:docChgLst>
    <pc:chgData name="Gastbenutzer" userId="S::urn:spo:anon#bb8f07707f612c310e2ee1892ee7221d60f7c0bd0eb46c7b5df5bfc593ec7a90::" providerId="AD" clId="Web-{831EF244-41A2-EFA2-B389-0138839542E5}"/>
    <pc:docChg chg="modSld">
      <pc:chgData name="Gastbenutzer" userId="S::urn:spo:anon#bb8f07707f612c310e2ee1892ee7221d60f7c0bd0eb46c7b5df5bfc593ec7a90::" providerId="AD" clId="Web-{831EF244-41A2-EFA2-B389-0138839542E5}" dt="2023-10-16T22:14:31.334" v="1" actId="20577"/>
      <pc:docMkLst>
        <pc:docMk/>
      </pc:docMkLst>
      <pc:sldChg chg="modSp">
        <pc:chgData name="Gastbenutzer" userId="S::urn:spo:anon#bb8f07707f612c310e2ee1892ee7221d60f7c0bd0eb46c7b5df5bfc593ec7a90::" providerId="AD" clId="Web-{831EF244-41A2-EFA2-B389-0138839542E5}" dt="2023-10-16T22:14:31.334" v="1" actId="20577"/>
        <pc:sldMkLst>
          <pc:docMk/>
          <pc:sldMk cId="1537712917" sldId="269"/>
        </pc:sldMkLst>
        <pc:spChg chg="mod">
          <ac:chgData name="Gastbenutzer" userId="S::urn:spo:anon#bb8f07707f612c310e2ee1892ee7221d60f7c0bd0eb46c7b5df5bfc593ec7a90::" providerId="AD" clId="Web-{831EF244-41A2-EFA2-B389-0138839542E5}" dt="2023-10-16T22:14:31.334" v="1" actId="20577"/>
          <ac:spMkLst>
            <pc:docMk/>
            <pc:sldMk cId="1537712917" sldId="269"/>
            <ac:spMk id="3" creationId="{E17C5D91-7222-71CA-98FC-2BE86DBD3970}"/>
          </ac:spMkLst>
        </pc:spChg>
      </pc:sldChg>
    </pc:docChg>
  </pc:docChgLst>
  <pc:docChgLst>
    <pc:chgData name="Guest User" userId="S::urn:spo:anon#08d48a6962740be9095b290227c01de0d12204c6d2e85745235de0a724dbd0ef::" providerId="AD" clId="Web-{09E33B9A-8885-4258-A609-95878E94A5BB}"/>
    <pc:docChg chg="mod modSld">
      <pc:chgData name="Guest User" userId="S::urn:spo:anon#08d48a6962740be9095b290227c01de0d12204c6d2e85745235de0a724dbd0ef::" providerId="AD" clId="Web-{09E33B9A-8885-4258-A609-95878E94A5BB}" dt="2023-10-16T21:14:04.495" v="26" actId="20577"/>
      <pc:docMkLst>
        <pc:docMk/>
      </pc:docMkLst>
      <pc:sldChg chg="modSp modCm">
        <pc:chgData name="Guest User" userId="S::urn:spo:anon#08d48a6962740be9095b290227c01de0d12204c6d2e85745235de0a724dbd0ef::" providerId="AD" clId="Web-{09E33B9A-8885-4258-A609-95878E94A5BB}" dt="2023-10-16T21:14:04.495" v="26" actId="20577"/>
        <pc:sldMkLst>
          <pc:docMk/>
          <pc:sldMk cId="3881989252" sldId="272"/>
        </pc:sldMkLst>
        <pc:spChg chg="mod">
          <ac:chgData name="Guest User" userId="S::urn:spo:anon#08d48a6962740be9095b290227c01de0d12204c6d2e85745235de0a724dbd0ef::" providerId="AD" clId="Web-{09E33B9A-8885-4258-A609-95878E94A5BB}" dt="2023-10-16T21:14:04.495" v="26" actId="20577"/>
          <ac:spMkLst>
            <pc:docMk/>
            <pc:sldMk cId="3881989252" sldId="272"/>
            <ac:spMk id="3" creationId="{89DDC115-72B1-8FD6-368E-2210427084E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est User" userId="S::urn:spo:anon#08d48a6962740be9095b290227c01de0d12204c6d2e85745235de0a724dbd0ef::" providerId="AD" clId="Web-{09E33B9A-8885-4258-A609-95878E94A5BB}" dt="2023-10-16T21:14:00.526" v="25" actId="20577"/>
              <pc2:cmMkLst xmlns:pc2="http://schemas.microsoft.com/office/powerpoint/2019/9/main/command">
                <pc:docMk/>
                <pc:sldMk cId="3881989252" sldId="272"/>
                <pc2:cmMk id="{DFFC0D8C-2A46-4030-9B39-606FFEEBD811}"/>
              </pc2:cmMkLst>
              <pc226:cmRplyChg chg="add">
                <pc226:chgData name="Guest User" userId="S::urn:spo:anon#08d48a6962740be9095b290227c01de0d12204c6d2e85745235de0a724dbd0ef::" providerId="AD" clId="Web-{09E33B9A-8885-4258-A609-95878E94A5BB}" dt="2023-10-16T21:12:31.707" v="3"/>
                <pc2:cmRplyMkLst xmlns:pc2="http://schemas.microsoft.com/office/powerpoint/2019/9/main/command">
                  <pc:docMk/>
                  <pc:sldMk cId="3881989252" sldId="272"/>
                  <pc2:cmMk id="{DFFC0D8C-2A46-4030-9B39-606FFEEBD811}"/>
                  <pc2:cmRplyMk id="{B5131F55-CD84-47ED-82D0-58FE87AACBA0}"/>
                </pc2:cmRplyMkLst>
              </pc226:cmRplyChg>
            </pc226:cmChg>
          </p:ext>
        </pc:extLst>
      </pc:sldChg>
    </pc:docChg>
  </pc:docChgLst>
  <pc:docChgLst>
    <pc:chgData name="Guest User" userId="S::urn:spo:anon#bb8f07707f612c310e2ee1892ee7221d60f7c0bd0eb46c7b5df5bfc593ec7a90::" providerId="AD" clId="Web-{2EF00B1B-75F3-4A89-8D35-337E05B399C3}"/>
    <pc:docChg chg="modSld">
      <pc:chgData name="Guest User" userId="S::urn:spo:anon#bb8f07707f612c310e2ee1892ee7221d60f7c0bd0eb46c7b5df5bfc593ec7a90::" providerId="AD" clId="Web-{2EF00B1B-75F3-4A89-8D35-337E05B399C3}" dt="2023-10-16T16:45:51.005" v="51" actId="20577"/>
      <pc:docMkLst>
        <pc:docMk/>
      </pc:docMkLst>
      <pc:sldChg chg="modSp">
        <pc:chgData name="Guest User" userId="S::urn:spo:anon#bb8f07707f612c310e2ee1892ee7221d60f7c0bd0eb46c7b5df5bfc593ec7a90::" providerId="AD" clId="Web-{2EF00B1B-75F3-4A89-8D35-337E05B399C3}" dt="2023-10-16T16:44:49.050" v="5" actId="20577"/>
        <pc:sldMkLst>
          <pc:docMk/>
          <pc:sldMk cId="246681464" sldId="268"/>
        </pc:sldMkLst>
        <pc:spChg chg="mod">
          <ac:chgData name="Guest User" userId="S::urn:spo:anon#bb8f07707f612c310e2ee1892ee7221d60f7c0bd0eb46c7b5df5bfc593ec7a90::" providerId="AD" clId="Web-{2EF00B1B-75F3-4A89-8D35-337E05B399C3}" dt="2023-10-16T16:44:49.050" v="5" actId="20577"/>
          <ac:spMkLst>
            <pc:docMk/>
            <pc:sldMk cId="246681464" sldId="268"/>
            <ac:spMk id="3" creationId="{00B451AD-923B-DF99-8CCA-C5F2FB04E810}"/>
          </ac:spMkLst>
        </pc:spChg>
      </pc:sldChg>
      <pc:sldChg chg="modSp">
        <pc:chgData name="Guest User" userId="S::urn:spo:anon#bb8f07707f612c310e2ee1892ee7221d60f7c0bd0eb46c7b5df5bfc593ec7a90::" providerId="AD" clId="Web-{2EF00B1B-75F3-4A89-8D35-337E05B399C3}" dt="2023-10-16T16:45:51.005" v="51" actId="20577"/>
        <pc:sldMkLst>
          <pc:docMk/>
          <pc:sldMk cId="2572421926" sldId="273"/>
        </pc:sldMkLst>
        <pc:spChg chg="mod">
          <ac:chgData name="Guest User" userId="S::urn:spo:anon#bb8f07707f612c310e2ee1892ee7221d60f7c0bd0eb46c7b5df5bfc593ec7a90::" providerId="AD" clId="Web-{2EF00B1B-75F3-4A89-8D35-337E05B399C3}" dt="2023-10-16T16:45:51.005" v="51" actId="20577"/>
          <ac:spMkLst>
            <pc:docMk/>
            <pc:sldMk cId="2572421926" sldId="273"/>
            <ac:spMk id="3" creationId="{C34C9DB2-155C-BADD-9376-02A61EE16612}"/>
          </ac:spMkLst>
        </pc:spChg>
      </pc:sldChg>
    </pc:docChg>
  </pc:docChgLst>
  <pc:docChgLst>
    <pc:chgData name="Gastbenutzer" userId="S::urn:spo:anon#bb8f07707f612c310e2ee1892ee7221d60f7c0bd0eb46c7b5df5bfc593ec7a90::" providerId="AD" clId="Web-{9AD8C379-8ED7-62C0-9933-87C5F617B228}"/>
    <pc:docChg chg="modSld">
      <pc:chgData name="Gastbenutzer" userId="S::urn:spo:anon#bb8f07707f612c310e2ee1892ee7221d60f7c0bd0eb46c7b5df5bfc593ec7a90::" providerId="AD" clId="Web-{9AD8C379-8ED7-62C0-9933-87C5F617B228}" dt="2023-10-16T23:15:39.028" v="276" actId="20577"/>
      <pc:docMkLst>
        <pc:docMk/>
      </pc:docMkLst>
      <pc:sldChg chg="delSp modSp modCm">
        <pc:chgData name="Gastbenutzer" userId="S::urn:spo:anon#bb8f07707f612c310e2ee1892ee7221d60f7c0bd0eb46c7b5df5bfc593ec7a90::" providerId="AD" clId="Web-{9AD8C379-8ED7-62C0-9933-87C5F617B228}" dt="2023-10-16T23:15:02.386" v="273" actId="20577"/>
        <pc:sldMkLst>
          <pc:docMk/>
          <pc:sldMk cId="1537712917" sldId="269"/>
        </pc:sldMkLst>
        <pc:spChg chg="mod">
          <ac:chgData name="Gastbenutzer" userId="S::urn:spo:anon#bb8f07707f612c310e2ee1892ee7221d60f7c0bd0eb46c7b5df5bfc593ec7a90::" providerId="AD" clId="Web-{9AD8C379-8ED7-62C0-9933-87C5F617B228}" dt="2023-10-16T23:15:02.386" v="273" actId="20577"/>
          <ac:spMkLst>
            <pc:docMk/>
            <pc:sldMk cId="1537712917" sldId="269"/>
            <ac:spMk id="3" creationId="{E17C5D91-7222-71CA-98FC-2BE86DBD3970}"/>
          </ac:spMkLst>
        </pc:spChg>
        <pc:spChg chg="del">
          <ac:chgData name="Gastbenutzer" userId="S::urn:spo:anon#bb8f07707f612c310e2ee1892ee7221d60f7c0bd0eb46c7b5df5bfc593ec7a90::" providerId="AD" clId="Web-{9AD8C379-8ED7-62C0-9933-87C5F617B228}" dt="2023-10-16T23:08:27.079" v="16"/>
          <ac:spMkLst>
            <pc:docMk/>
            <pc:sldMk cId="1537712917" sldId="269"/>
            <ac:spMk id="4" creationId="{2A3D7CEE-5DC3-10C4-8261-E1F93BF3047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astbenutzer" userId="S::urn:spo:anon#bb8f07707f612c310e2ee1892ee7221d60f7c0bd0eb46c7b5df5bfc593ec7a90::" providerId="AD" clId="Web-{9AD8C379-8ED7-62C0-9933-87C5F617B228}" dt="2023-10-16T23:14:13.915" v="255"/>
              <pc2:cmMkLst xmlns:pc2="http://schemas.microsoft.com/office/powerpoint/2019/9/main/command">
                <pc:docMk/>
                <pc:sldMk cId="1537712917" sldId="269"/>
                <pc2:cmMk id="{0875A2A9-DCF9-491C-9301-A688270513AE}"/>
              </pc2:cmMkLst>
            </pc226:cmChg>
          </p:ext>
        </pc:extLst>
      </pc:sldChg>
      <pc:sldChg chg="modSp">
        <pc:chgData name="Gastbenutzer" userId="S::urn:spo:anon#bb8f07707f612c310e2ee1892ee7221d60f7c0bd0eb46c7b5df5bfc593ec7a90::" providerId="AD" clId="Web-{9AD8C379-8ED7-62C0-9933-87C5F617B228}" dt="2023-10-16T23:15:39.028" v="276" actId="20577"/>
        <pc:sldMkLst>
          <pc:docMk/>
          <pc:sldMk cId="4276779328" sldId="270"/>
        </pc:sldMkLst>
        <pc:spChg chg="mod">
          <ac:chgData name="Gastbenutzer" userId="S::urn:spo:anon#bb8f07707f612c310e2ee1892ee7221d60f7c0bd0eb46c7b5df5bfc593ec7a90::" providerId="AD" clId="Web-{9AD8C379-8ED7-62C0-9933-87C5F617B228}" dt="2023-10-16T23:15:39.028" v="276" actId="20577"/>
          <ac:spMkLst>
            <pc:docMk/>
            <pc:sldMk cId="4276779328" sldId="270"/>
            <ac:spMk id="2" creationId="{EFB11E5F-FA56-3CC9-AE66-81D267681AF1}"/>
          </ac:spMkLst>
        </pc:spChg>
      </pc:sldChg>
      <pc:sldChg chg="modSp modCm">
        <pc:chgData name="Gastbenutzer" userId="S::urn:spo:anon#bb8f07707f612c310e2ee1892ee7221d60f7c0bd0eb46c7b5df5bfc593ec7a90::" providerId="AD" clId="Web-{9AD8C379-8ED7-62C0-9933-87C5F617B228}" dt="2023-10-16T23:08:07.453" v="15" actId="20577"/>
        <pc:sldMkLst>
          <pc:docMk/>
          <pc:sldMk cId="3881989252" sldId="272"/>
        </pc:sldMkLst>
        <pc:spChg chg="mod">
          <ac:chgData name="Gastbenutzer" userId="S::urn:spo:anon#bb8f07707f612c310e2ee1892ee7221d60f7c0bd0eb46c7b5df5bfc593ec7a90::" providerId="AD" clId="Web-{9AD8C379-8ED7-62C0-9933-87C5F617B228}" dt="2023-10-16T23:08:07.453" v="15" actId="20577"/>
          <ac:spMkLst>
            <pc:docMk/>
            <pc:sldMk cId="3881989252" sldId="272"/>
            <ac:spMk id="3" creationId="{89DDC115-72B1-8FD6-368E-2210427084E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astbenutzer" userId="S::urn:spo:anon#bb8f07707f612c310e2ee1892ee7221d60f7c0bd0eb46c7b5df5bfc593ec7a90::" providerId="AD" clId="Web-{9AD8C379-8ED7-62C0-9933-87C5F617B228}" dt="2023-10-16T23:08:01.421" v="14" actId="20577"/>
              <pc2:cmMkLst xmlns:pc2="http://schemas.microsoft.com/office/powerpoint/2019/9/main/command">
                <pc:docMk/>
                <pc:sldMk cId="3881989252" sldId="272"/>
                <pc2:cmMk id="{DFFC0D8C-2A46-4030-9B39-606FFEEBD811}"/>
              </pc2:cmMkLst>
              <pc226:cmRplyChg chg="add">
                <pc226:chgData name="Gastbenutzer" userId="S::urn:spo:anon#bb8f07707f612c310e2ee1892ee7221d60f7c0bd0eb46c7b5df5bfc593ec7a90::" providerId="AD" clId="Web-{9AD8C379-8ED7-62C0-9933-87C5F617B228}" dt="2023-10-16T23:07:36.858" v="2"/>
                <pc2:cmRplyMkLst xmlns:pc2="http://schemas.microsoft.com/office/powerpoint/2019/9/main/command">
                  <pc:docMk/>
                  <pc:sldMk cId="3881989252" sldId="272"/>
                  <pc2:cmMk id="{DFFC0D8C-2A46-4030-9B39-606FFEEBD811}"/>
                  <pc2:cmRplyMk id="{B1423221-C8D6-43EA-BD94-D7AACE08C15F}"/>
                </pc2:cmRplyMkLst>
              </pc226:cmRplyChg>
            </pc226:cmChg>
          </p:ext>
        </pc:extLst>
      </pc:sldChg>
    </pc:docChg>
  </pc:docChgLst>
</pc:chgInfo>
</file>

<file path=ppt/comments/modernComment_10C_EB40F7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98B1B1C-9A13-4668-A08F-D61C9CE802D9}" authorId="{DB7E363B-C317-6017-7B43-56360978038A}" created="2023-10-18T09:28:56.2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6681464" sldId="268"/>
      <ac:spMk id="3" creationId="{00B451AD-923B-DF99-8CCA-C5F2FB04E810}"/>
      <ac:txMk cp="74" len="28">
        <ac:context len="208" hash="1471468226"/>
      </ac:txMk>
    </ac:txMkLst>
    <p188:pos x="5486400" y="1427018"/>
    <p188:txBody>
      <a:bodyPr/>
      <a:lstStyle/>
      <a:p>
        <a:r>
          <a:rPr lang="en-GB"/>
          <a:t>Yves C.:  what will be in and what will be out is not clear from the charter(s).  Links included are "generic".  Many extensions, many GitHub pages, ....  See https://portal.ogc.org/files/105785 and https://portal.ogc.org/files/105786 for current description and https://www.ogc.org/requests/ogc-seeks-public-comment-on-adoption-of-stac-and-stac-api-as-community-standards/.</a:t>
        </a:r>
      </a:p>
    </p188:txBody>
  </p188:cm>
</p188:cmLst>
</file>

<file path=ppt/comments/modernComment_10D_5BA7A31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875A2A9-DCF9-491C-9301-A688270513AE}" authorId="{DB7E363B-C317-6017-7B43-56360978038A}" status="resolved" created="2023-10-16T22:29:59.537" complete="100000">
    <pc:sldMkLst xmlns:pc="http://schemas.microsoft.com/office/powerpoint/2013/main/command">
      <pc:docMk/>
      <pc:sldMk cId="1537712917" sldId="269"/>
    </pc:sldMkLst>
    <p188:txBody>
      <a:bodyPr/>
      <a:lstStyle/>
      <a:p>
        <a:r>
          <a:rPr lang="en-US"/>
          <a:t>I'll update this slide in the next days once we have the blog post from the organizer of the sprint published. (Matthias)</a:t>
        </a:r>
      </a:p>
    </p188:txBody>
  </p188:cm>
</p188:cmLst>
</file>

<file path=ppt/comments/modernComment_110_E762748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FC0D8C-2A46-4030-9B39-606FFEEBD811}" authorId="{DB7E363B-C317-6017-7B43-56360978038A}" status="resolved" created="2023-10-16T16:29:57.56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81989252" sldId="272"/>
      <ac:spMk id="3" creationId="{89DDC115-72B1-8FD6-368E-2210427084EB}"/>
      <ac:txMk cp="366" len="86">
        <ac:context len="477" hash="2644695398"/>
      </ac:txMk>
    </ac:txMkLst>
    <p188:pos x="10367210" y="3920289"/>
    <p188:replyLst>
      <p188:reply id="{B5131F55-CD84-47ED-82D0-58FE87AACBA0}" authorId="{0DDBFCD3-8905-1A81-9CBF-CFCC24E9DCB8}" created="2023-10-16T21:12:31.707">
        <p188:txBody>
          <a:bodyPr/>
          <a:lstStyle/>
          <a:p>
            <a:r>
              <a:rPr lang="en-GB"/>
              <a:t>I included the understanding from Matthias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3-10-16T22:27:00.672" authorId="{DB7E363B-C317-6017-7B43-56360978038A}"/>
              </p223:rxn>
            </p223:reactions>
          </p:ext>
        </p188:extLst>
      </p188:reply>
      <p188:reply id="{A65550AA-48D1-4464-9D4C-EFDEE62D5987}" authorId="{DB7E363B-C317-6017-7B43-56360978038A}" created="2023-10-16T22:26:56.953">
        <p188:txBody>
          <a:bodyPr/>
          <a:lstStyle/>
          <a:p>
            <a:r>
              <a:rPr lang="en-US"/>
              <a:t>I'm in touch with OGC to find the definitive answer. (Matthias)</a:t>
            </a:r>
          </a:p>
        </p188:txBody>
      </p188:reply>
      <p188:reply id="{B1423221-C8D6-43EA-BD94-D7AACE08C15F}" authorId="{DB7E363B-C317-6017-7B43-56360978038A}" created="2023-10-16T23:07:36.858">
        <p188:txBody>
          <a:bodyPr/>
          <a:lstStyle/>
          <a:p>
            <a:r>
              <a:rPr lang="en-US"/>
              <a:t>Got a response from OGC, updated the slides accordingly.</a:t>
            </a:r>
          </a:p>
        </p188:txBody>
      </p188:reply>
    </p188:replyLst>
    <p188:txBody>
      <a:bodyPr/>
      <a:lstStyle/>
      <a:p>
        <a:r>
          <a:rPr lang="en-US"/>
          <a:t>I think this is not true</a:t>
        </a:r>
      </a:p>
    </p188:txBody>
  </p188:cm>
</p188:cmLst>
</file>

<file path=ppt/comments/modernComment_111_99540B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54E805-B7CE-4CA5-8DD0-6650853C2A6E}" authorId="{DB7E363B-C317-6017-7B43-56360978038A}" created="2023-10-16T22:28:54.86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72421926" sldId="273"/>
      <ac:spMk id="3" creationId="{C34C9DB2-155C-BADD-9376-02A61EE16612}"/>
      <ac:txMk cp="104" len="61">
        <ac:context len="709" hash="3513837166"/>
      </ac:txMk>
    </ac:txMkLst>
    <p188:pos x="6942666" y="2069629"/>
    <p188:txBody>
      <a:bodyPr/>
      <a:lstStyle/>
      <a:p>
        <a:r>
          <a:rPr lang="en-US"/>
          <a:t>What does this refer to? The Collection Search extension maybe?</a:t>
        </a:r>
      </a:p>
    </p188:txBody>
  </p188:cm>
  <p188:cm id="{5A5A9841-7172-445E-B9DF-31F4EAC9E130}" authorId="{DB7E363B-C317-6017-7B43-56360978038A}" created="2023-10-18T09:17:55.52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72421926" sldId="273"/>
      <ac:spMk id="3" creationId="{C34C9DB2-155C-BADD-9376-02A61EE16612}"/>
      <ac:txMk cp="104" len="61">
        <ac:context len="709" hash="3513837166"/>
      </ac:txMk>
    </ac:txMkLst>
    <p188:pos x="6525490" y="1690254"/>
    <p188:txBody>
      <a:bodyPr/>
      <a:lstStyle/>
      <a:p>
        <a:r>
          <a:rPr lang="en-GB"/>
          <a:t>Yves C.: to be removed.  There is an existing Collection Search extension already.</a:t>
        </a:r>
      </a:p>
    </p188:txBody>
  </p188:cm>
  <p188:cm id="{48414DE7-4F11-4F57-81DB-8F31F5C9407C}" authorId="{DB7E363B-C317-6017-7B43-56360978038A}" created="2023-10-18T09:21:15.23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72421926" sldId="273"/>
      <ac:spMk id="3" creationId="{C34C9DB2-155C-BADD-9376-02A61EE16612}"/>
      <ac:txMk cp="79" len="24">
        <ac:context len="709" hash="3513837166"/>
      </ac:txMk>
    </ac:txMkLst>
    <p188:pos x="3851563" y="1468581"/>
    <p188:txBody>
      <a:bodyPr/>
      <a:lstStyle/>
      <a:p>
        <a:r>
          <a:rPr lang="en-GB"/>
          <a:t>Yves C.  Not sure what this means or would contain.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3;n">
            <a:extLst>
              <a:ext uri="{FF2B5EF4-FFF2-40B4-BE49-F238E27FC236}">
                <a16:creationId xmlns:a16="http://schemas.microsoft.com/office/drawing/2014/main" id="{B557A123-C6E1-FD7B-8AC7-C6FCF59328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Google Shape;4;n">
            <a:extLst>
              <a:ext uri="{FF2B5EF4-FFF2-40B4-BE49-F238E27FC236}">
                <a16:creationId xmlns:a16="http://schemas.microsoft.com/office/drawing/2014/main" id="{69729CFD-D38C-4F9E-2468-67CBC5BA1A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63;p1:notes">
            <a:extLst>
              <a:ext uri="{FF2B5EF4-FFF2-40B4-BE49-F238E27FC236}">
                <a16:creationId xmlns:a16="http://schemas.microsoft.com/office/drawing/2014/main" id="{63394F6C-CA53-5CA1-88A3-B37E6788B2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Google Shape;64;p1:notes">
            <a:extLst>
              <a:ext uri="{FF2B5EF4-FFF2-40B4-BE49-F238E27FC236}">
                <a16:creationId xmlns:a16="http://schemas.microsoft.com/office/drawing/2014/main" id="{CD24270A-C651-6658-0B00-AE495F0DEE1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;p2">
            <a:extLst>
              <a:ext uri="{FF2B5EF4-FFF2-40B4-BE49-F238E27FC236}">
                <a16:creationId xmlns:a16="http://schemas.microsoft.com/office/drawing/2014/main" id="{38D26D58-2C2E-8609-6F41-55A81269B2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51" y="225239"/>
            <a:ext cx="9864725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3;p2">
            <a:extLst>
              <a:ext uri="{FF2B5EF4-FFF2-40B4-BE49-F238E27FC236}">
                <a16:creationId xmlns:a16="http://schemas.microsoft.com/office/drawing/2014/main" id="{90B3D49C-AAF1-26F2-5F62-6049539056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"/>
          <a:stretch>
            <a:fillRect/>
          </a:stretch>
        </p:blipFill>
        <p:spPr bwMode="auto">
          <a:xfrm>
            <a:off x="2824163" y="4824413"/>
            <a:ext cx="5391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4;p2" descr="A picture containing nature&#10;&#10;Description automatically generated">
            <a:extLst>
              <a:ext uri="{FF2B5EF4-FFF2-40B4-BE49-F238E27FC236}">
                <a16:creationId xmlns:a16="http://schemas.microsoft.com/office/drawing/2014/main" id="{EF415073-D0F5-4916-234A-B3B9ABA34FD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0"/>
            <a:ext cx="37147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16;p2">
            <a:extLst>
              <a:ext uri="{FF2B5EF4-FFF2-40B4-BE49-F238E27FC236}">
                <a16:creationId xmlns:a16="http://schemas.microsoft.com/office/drawing/2014/main" id="{67D30F28-65F9-D71A-8C37-C43B89BEBF24}"/>
              </a:ext>
            </a:extLst>
          </p:cNvPr>
          <p:cNvSpPr/>
          <p:nvPr/>
        </p:nvSpPr>
        <p:spPr>
          <a:xfrm flipH="1">
            <a:off x="-4763" y="-14288"/>
            <a:ext cx="12198351" cy="6873876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7;p2">
            <a:extLst>
              <a:ext uri="{FF2B5EF4-FFF2-40B4-BE49-F238E27FC236}">
                <a16:creationId xmlns:a16="http://schemas.microsoft.com/office/drawing/2014/main" id="{37F27908-036B-82C1-E853-A06891FCEF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113" y="5311775"/>
            <a:ext cx="2738437" cy="1508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Google Shape;18;p2">
            <a:extLst>
              <a:ext uri="{FF2B5EF4-FFF2-40B4-BE49-F238E27FC236}">
                <a16:creationId xmlns:a16="http://schemas.microsoft.com/office/drawing/2014/main" id="{55ED65A1-4E6C-D3F6-2DD3-0249F8F20187}"/>
              </a:ext>
            </a:extLst>
          </p:cNvPr>
          <p:cNvPicPr preferRelativeResize="0"/>
          <p:nvPr userDrawn="1"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" name="Google Shape;19;p2">
            <a:extLst>
              <a:ext uri="{FF2B5EF4-FFF2-40B4-BE49-F238E27FC236}">
                <a16:creationId xmlns:a16="http://schemas.microsoft.com/office/drawing/2014/main" id="{7251F513-1A0F-387E-5F80-60C2366933CF}"/>
              </a:ext>
            </a:extLst>
          </p:cNvPr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162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75649351-DAF3-FA58-65E4-C39A0F8759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65775" y="4899025"/>
            <a:ext cx="6310313" cy="13450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>
                <a:solidFill>
                  <a:schemeClr val="bg1"/>
                </a:solidFill>
              </a:rPr>
              <a:t>Data Discovery and Access Interest Group </a:t>
            </a:r>
            <a:endParaRPr lang="en-GB" altLang="en-US">
              <a:solidFill>
                <a:schemeClr val="bg1"/>
              </a:solidFill>
            </a:endParaRP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>
                <a:solidFill>
                  <a:schemeClr val="bg1"/>
                </a:solidFill>
              </a:rPr>
              <a:t>WGISS-56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>
                <a:solidFill>
                  <a:schemeClr val="bg1"/>
                </a:solidFill>
              </a:rPr>
              <a:t>Paris, France (CNES)</a:t>
            </a:r>
          </a:p>
          <a:p>
            <a:pPr algn="r" eaLnBrk="1" hangingPunct="1">
              <a:lnSpc>
                <a:spcPct val="150000"/>
              </a:lnSpc>
              <a:defRPr/>
            </a:pPr>
            <a:r>
              <a:rPr lang="en-GB" altLang="en-US" b="1">
                <a:solidFill>
                  <a:schemeClr val="bg1"/>
                </a:solidFill>
              </a:rPr>
              <a:t>24-26 October, 2023</a:t>
            </a:r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23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">
            <a:extLst>
              <a:ext uri="{FF2B5EF4-FFF2-40B4-BE49-F238E27FC236}">
                <a16:creationId xmlns:a16="http://schemas.microsoft.com/office/drawing/2014/main" id="{9C61445A-E290-B991-4B2C-B4B12890B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3" name="Google Shape;23;p3">
            <a:extLst>
              <a:ext uri="{FF2B5EF4-FFF2-40B4-BE49-F238E27FC236}">
                <a16:creationId xmlns:a16="http://schemas.microsoft.com/office/drawing/2014/main" id="{4E4605FD-8A17-2FBD-142C-B0EEA09E140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24;p3">
            <a:extLst>
              <a:ext uri="{FF2B5EF4-FFF2-40B4-BE49-F238E27FC236}">
                <a16:creationId xmlns:a16="http://schemas.microsoft.com/office/drawing/2014/main" id="{A3921E32-F671-3A84-38A8-4D416E2BBD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Google Shape;25;p3">
            <a:extLst>
              <a:ext uri="{FF2B5EF4-FFF2-40B4-BE49-F238E27FC236}">
                <a16:creationId xmlns:a16="http://schemas.microsoft.com/office/drawing/2014/main" id="{16C84B8B-5D50-BA6D-1B64-838121EBD166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;p3">
            <a:extLst>
              <a:ext uri="{FF2B5EF4-FFF2-40B4-BE49-F238E27FC236}">
                <a16:creationId xmlns:a16="http://schemas.microsoft.com/office/drawing/2014/main" id="{47A65A4C-270D-076E-8A20-C42459DF0A8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2B819710-5D6A-0D8E-B9CA-9B5685D97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363" y="6573838"/>
            <a:ext cx="1924050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Slide </a:t>
            </a:r>
            <a:fld id="{861C592C-8932-455A-BD3B-29C4D9B2D823}" type="slidenum">
              <a:rPr lang="en-GB" altLang="en-US" b="1" smtClean="0">
                <a:solidFill>
                  <a:schemeClr val="accent1"/>
                </a:solidFill>
              </a:rPr>
              <a:pPr algn="r" eaLnBrk="1" hangingPunct="1">
                <a:defRPr/>
              </a:pPr>
              <a:t>‹#›</a:t>
            </a:fld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8" name="Google Shape;28;p3">
            <a:extLst>
              <a:ext uri="{FF2B5EF4-FFF2-40B4-BE49-F238E27FC236}">
                <a16:creationId xmlns:a16="http://schemas.microsoft.com/office/drawing/2014/main" id="{86D8FD6C-6A7E-14AA-C236-46BAECB2BF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23813" y="6562725"/>
            <a:ext cx="4924426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b="1">
                <a:solidFill>
                  <a:schemeClr val="accent1"/>
                </a:solidFill>
              </a:rPr>
              <a:t>WGISS-56, October 24-26, 2023</a:t>
            </a:r>
            <a:endParaRPr lang="en-US" altLang="en-US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57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1564102B-7061-8420-8BB4-8119A2048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038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  <p:pic>
        <p:nvPicPr>
          <p:cNvPr id="1027" name="Google Shape;7;p1">
            <a:extLst>
              <a:ext uri="{FF2B5EF4-FFF2-40B4-BE49-F238E27FC236}">
                <a16:creationId xmlns:a16="http://schemas.microsoft.com/office/drawing/2014/main" id="{C0BCB177-AE0A-0D18-C9C7-0E06B05AA8F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40" t="39268" r="51340" b="35419"/>
          <a:stretch>
            <a:fillRect/>
          </a:stretch>
        </p:blipFill>
        <p:spPr bwMode="auto">
          <a:xfrm>
            <a:off x="9304338" y="0"/>
            <a:ext cx="28876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8;p1">
            <a:extLst>
              <a:ext uri="{FF2B5EF4-FFF2-40B4-BE49-F238E27FC236}">
                <a16:creationId xmlns:a16="http://schemas.microsoft.com/office/drawing/2014/main" id="{9BCB9D55-9DCE-7789-39EB-81AF05BE5C4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91700" y="111125"/>
            <a:ext cx="2027238" cy="8032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>
            <a:extLst>
              <a:ext uri="{FF2B5EF4-FFF2-40B4-BE49-F238E27FC236}">
                <a16:creationId xmlns:a16="http://schemas.microsoft.com/office/drawing/2014/main" id="{01AF0270-DBCE-057E-8955-97F9B2A0FB40}"/>
              </a:ext>
            </a:extLst>
          </p:cNvPr>
          <p:cNvSpPr/>
          <p:nvPr/>
        </p:nvSpPr>
        <p:spPr>
          <a:xfrm>
            <a:off x="-1588" y="6573838"/>
            <a:ext cx="12193588" cy="2841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;p1">
            <a:extLst>
              <a:ext uri="{FF2B5EF4-FFF2-40B4-BE49-F238E27FC236}">
                <a16:creationId xmlns:a16="http://schemas.microsoft.com/office/drawing/2014/main" id="{9D96DDE6-5C5F-060D-93B3-23EFE8C466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4763" y="6540500"/>
            <a:ext cx="12196763" cy="587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44546A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C_EB40F7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diantearth/stac-spec/milestone/30" TargetMode="External"/><Relationship Id="rId7" Type="http://schemas.openxmlformats.org/officeDocument/2006/relationships/hyperlink" Target="https://github.com/radiantearth/community-sprints/blob/main/09262023-philadelphia-pa/agenda.md#technical-improvements" TargetMode="External"/><Relationship Id="rId2" Type="http://schemas.microsoft.com/office/2018/10/relationships/comments" Target="../comments/modernComment_10D_5BA7A3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nativegeo.org/blog/2023/10/2023-stac-sprint-recap/" TargetMode="External"/><Relationship Id="rId5" Type="http://schemas.openxmlformats.org/officeDocument/2006/relationships/hyperlink" Target="https://github.com/stac-utils/stac-geoparquet/pull/28" TargetMode="External"/><Relationship Id="rId4" Type="http://schemas.openxmlformats.org/officeDocument/2006/relationships/hyperlink" Target="https://github.com/radiantearth/stac-spec/pull/125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adiantearth/stac-spec/tree/master/extensions#extensions" TargetMode="External"/><Relationship Id="rId2" Type="http://schemas.openxmlformats.org/officeDocument/2006/relationships/hyperlink" Target="https://github.com/radiantearth/stac-spec/blob/master/best-practices.md#stac-best-pract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radiantearth/stac-spec/tree/master/extensions" TargetMode="External"/><Relationship Id="rId5" Type="http://schemas.openxmlformats.org/officeDocument/2006/relationships/hyperlink" Target="https://github.com/radiantearth/stac-browser" TargetMode="External"/><Relationship Id="rId4" Type="http://schemas.openxmlformats.org/officeDocument/2006/relationships/hyperlink" Target="https://github.com/radiantearth/stac-spec/labels/new%20extensi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index.org/catalogs#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gc.org/files/105785" TargetMode="External"/><Relationship Id="rId2" Type="http://schemas.microsoft.com/office/2018/10/relationships/comments" Target="../comments/modernComment_110_E762748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ogc.org/files/10578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eos.org/document_management/Working_Groups/WGISS/Meetings/WGISS-55/1/2023.04.18_16.25_STAC_Activity.pptx" TargetMode="External"/><Relationship Id="rId2" Type="http://schemas.microsoft.com/office/2018/10/relationships/comments" Target="../comments/modernComment_111_99540B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github.com/littleidiot40/stac-federated-search/blob/main/README.md" TargetMode="External"/><Relationship Id="rId4" Type="http://schemas.openxmlformats.org/officeDocument/2006/relationships/hyperlink" Target="https://github.com/ceos-wgiss/stac-best-practic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nativege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66;p7">
            <a:extLst>
              <a:ext uri="{FF2B5EF4-FFF2-40B4-BE49-F238E27FC236}">
                <a16:creationId xmlns:a16="http://schemas.microsoft.com/office/drawing/2014/main" id="{FA3AD1D8-6109-A7AA-B735-0D0C2BFEAC2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6213" y="176213"/>
            <a:ext cx="6156325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GB" altLang="en-US" sz="75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STAC Activities</a:t>
            </a:r>
            <a:br>
              <a:rPr lang="en-GB" altLang="en-US" sz="75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GB" altLang="en-US" sz="44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(Open Discussion)</a:t>
            </a:r>
            <a:br>
              <a:rPr lang="en-GB" altLang="en-US" sz="7500" i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7500" i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AF274-FE38-EA63-7869-7DC282A04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Calibri"/>
              </a:rPr>
              <a:t>Shall WGISS Data Access:</a:t>
            </a:r>
          </a:p>
          <a:p>
            <a:pPr lvl="1"/>
            <a:r>
              <a:rPr lang="en-GB" dirty="0">
                <a:effectLst/>
                <a:latin typeface="Calibri"/>
              </a:rPr>
              <a:t>take stock of the status of existing extensions</a:t>
            </a:r>
          </a:p>
          <a:p>
            <a:pPr lvl="2">
              <a:buSzPts val="2400"/>
            </a:pPr>
            <a:r>
              <a:rPr lang="en-GB" dirty="0">
                <a:latin typeface="Calibri"/>
              </a:rPr>
              <a:t>See list currently considered at </a:t>
            </a:r>
            <a:r>
              <a:rPr lang="en-GB" dirty="0"/>
              <a:t>https://github.com/ceos-wgiss/stac-best-practices/blob/main/introduction.md#141-applicable-documents</a:t>
            </a:r>
            <a:endParaRPr lang="en-GB" dirty="0">
              <a:latin typeface="Calibri"/>
            </a:endParaRPr>
          </a:p>
          <a:p>
            <a:pPr lvl="1"/>
            <a:r>
              <a:rPr lang="en-GB" dirty="0">
                <a:effectLst/>
                <a:latin typeface="Calibri"/>
              </a:rPr>
              <a:t>consider mechanisms for CEOS endorsement of extensions</a:t>
            </a:r>
          </a:p>
          <a:p>
            <a:pPr lvl="1"/>
            <a:r>
              <a:rPr lang="en-GB" dirty="0">
                <a:latin typeface="Calibri"/>
              </a:rPr>
              <a:t>Take the intermediate role for other CEOS groups (i.e. not only </a:t>
            </a:r>
            <a:r>
              <a:rPr lang="en-GB" dirty="0">
                <a:effectLst/>
                <a:latin typeface="Calibri"/>
              </a:rPr>
              <a:t>CEOS-ARD)</a:t>
            </a:r>
          </a:p>
          <a:p>
            <a:pPr lvl="1"/>
            <a:r>
              <a:rPr lang="en-GB" dirty="0">
                <a:effectLst/>
                <a:latin typeface="Calibri"/>
              </a:rPr>
              <a:t>getting involved in standards definition</a:t>
            </a:r>
          </a:p>
          <a:p>
            <a:r>
              <a:rPr lang="en-GB" dirty="0">
                <a:effectLst/>
                <a:latin typeface="Calibri"/>
              </a:rPr>
              <a:t>CEOS-ARD PFS implementation guide for STAC</a:t>
            </a:r>
            <a:endParaRPr lang="en-GB" dirty="0">
              <a:latin typeface="Calibri"/>
            </a:endParaRP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9D91F-8BC0-3F60-93AF-95142EE2B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Open Questions (?)</a:t>
            </a:r>
          </a:p>
        </p:txBody>
      </p:sp>
    </p:spTree>
    <p:extLst>
      <p:ext uri="{BB962C8B-B14F-4D97-AF65-F5344CB8AC3E}">
        <p14:creationId xmlns:p14="http://schemas.microsoft.com/office/powerpoint/2010/main" val="270949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590DA-E5C3-E9BF-CC65-855B82E90C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Align understanding of source for information and involved bodies</a:t>
            </a:r>
          </a:p>
          <a:p>
            <a:r>
              <a:rPr lang="en-GB" sz="2800">
                <a:effectLst/>
                <a:latin typeface="Calibri" panose="020F0502020204030204" pitchFamily="34" charset="0"/>
              </a:rPr>
              <a:t>Define WGISS support role and scope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C638C4-003D-E726-EC59-1532A12A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34754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451AD-923B-DF99-8CCA-C5F2FB04E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STAC Sprint (September 28, Philadelphia) 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en-GB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ithub</a:t>
            </a: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repository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</a:rPr>
              <a:t>STAC </a:t>
            </a:r>
            <a:r>
              <a:rPr lang="en-GB" err="1">
                <a:solidFill>
                  <a:srgbClr val="000000"/>
                </a:solidFill>
                <a:latin typeface="Arial" panose="020B0604020202020204" pitchFamily="34" charset="0"/>
              </a:rPr>
              <a:t>Catalogs</a:t>
            </a:r>
            <a:endParaRPr lang="en-GB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</a:rPr>
              <a:t>OGC community standard (WIP)</a:t>
            </a: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>
                <a:solidFill>
                  <a:srgbClr val="000000"/>
                </a:solidFill>
              </a:rPr>
              <a:t>WGISS STAC Best Practises </a:t>
            </a:r>
            <a:r>
              <a:rPr lang="en-GB" err="1">
                <a:solidFill>
                  <a:srgbClr val="000000"/>
                </a:solidFill>
              </a:rPr>
              <a:t>Github</a:t>
            </a:r>
            <a:r>
              <a:rPr lang="en-GB">
                <a:solidFill>
                  <a:srgbClr val="000000"/>
                </a:solidFill>
              </a:rPr>
              <a:t> repository</a:t>
            </a: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Cloud Native Geospatial Foundation</a:t>
            </a: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GB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Questions and Conclusion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34537-566F-BF4A-3275-7A6CA014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75939"/>
            <a:ext cx="9641192" cy="779002"/>
          </a:xfrm>
        </p:spPr>
        <p:txBody>
          <a:bodyPr/>
          <a:lstStyle/>
          <a:p>
            <a:r>
              <a:rPr lang="en-GB"/>
              <a:t>STAC: existing channels</a:t>
            </a:r>
          </a:p>
        </p:txBody>
      </p:sp>
    </p:spTree>
    <p:extLst>
      <p:ext uri="{BB962C8B-B14F-4D97-AF65-F5344CB8AC3E}">
        <p14:creationId xmlns:p14="http://schemas.microsoft.com/office/powerpoint/2010/main" val="24668146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C5D91-7222-71CA-98FC-2BE86DBD3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00" y="1045101"/>
            <a:ext cx="11495400" cy="527435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Specification</a:t>
            </a:r>
          </a:p>
          <a:p>
            <a:pPr lvl="1"/>
            <a:r>
              <a:rPr lang="en-GB" dirty="0"/>
              <a:t>Discussed </a:t>
            </a:r>
            <a:r>
              <a:rPr lang="en-GB" dirty="0" err="1"/>
              <a:t>stac</a:t>
            </a:r>
            <a:r>
              <a:rPr lang="en-GB" dirty="0"/>
              <a:t>-spec issues for </a:t>
            </a:r>
            <a:r>
              <a:rPr lang="en-GB" dirty="0">
                <a:hlinkClick r:id="rId3"/>
              </a:rPr>
              <a:t>STAC 1.1</a:t>
            </a:r>
            <a:r>
              <a:rPr lang="en-GB" dirty="0"/>
              <a:t> (planned to be released in the next months)</a:t>
            </a:r>
          </a:p>
          <a:p>
            <a:pPr lvl="1"/>
            <a:r>
              <a:rPr lang="en-GB" err="1"/>
              <a:t>eo:bands</a:t>
            </a:r>
            <a:r>
              <a:rPr lang="en-GB" dirty="0"/>
              <a:t> and </a:t>
            </a:r>
            <a:r>
              <a:rPr lang="en-GB" err="1"/>
              <a:t>raster:bands</a:t>
            </a:r>
            <a:r>
              <a:rPr lang="en-GB" dirty="0"/>
              <a:t> will be merged into </a:t>
            </a:r>
            <a:r>
              <a:rPr lang="en-GB" dirty="0">
                <a:hlinkClick r:id="rId4"/>
              </a:rPr>
              <a:t>bands</a:t>
            </a:r>
            <a:r>
              <a:rPr lang="en-GB" dirty="0"/>
              <a:t> in STAC Core</a:t>
            </a:r>
          </a:p>
          <a:p>
            <a:pPr lvl="1"/>
            <a:r>
              <a:rPr lang="en-GB" dirty="0"/>
              <a:t>API extensions got stable: Fields, Sort, Query</a:t>
            </a:r>
          </a:p>
          <a:p>
            <a:pPr lvl="1"/>
            <a:r>
              <a:rPr lang="en-GB" dirty="0"/>
              <a:t>Filter &amp; Transaction is waiting on OGC for completion</a:t>
            </a:r>
          </a:p>
          <a:p>
            <a:r>
              <a:rPr lang="en-GB" b="1" dirty="0"/>
              <a:t>Ecosystem</a:t>
            </a:r>
          </a:p>
          <a:p>
            <a:pPr lvl="1">
              <a:buSzPts val="2800"/>
            </a:pPr>
            <a:r>
              <a:rPr lang="en-GB" dirty="0"/>
              <a:t>Mostly improvements for </a:t>
            </a:r>
            <a:r>
              <a:rPr lang="en-GB" dirty="0" err="1"/>
              <a:t>PySTAC</a:t>
            </a:r>
            <a:r>
              <a:rPr lang="en-GB" dirty="0"/>
              <a:t> (e.g. extensions)</a:t>
            </a:r>
          </a:p>
          <a:p>
            <a:pPr>
              <a:buSzPts val="2400"/>
            </a:pPr>
            <a:r>
              <a:rPr lang="en-GB" b="1" dirty="0"/>
              <a:t>Outreach</a:t>
            </a:r>
          </a:p>
          <a:p>
            <a:pPr lvl="1"/>
            <a:r>
              <a:rPr lang="en-GB" dirty="0"/>
              <a:t>Couple of new tutorials (e.g. R) and preparation for workshops and a new FAQ</a:t>
            </a:r>
          </a:p>
          <a:p>
            <a:pPr>
              <a:buSzPts val="2400"/>
            </a:pPr>
            <a:r>
              <a:rPr lang="en-GB" b="1" dirty="0"/>
              <a:t>STAC and </a:t>
            </a:r>
            <a:r>
              <a:rPr lang="en-GB" b="1" err="1"/>
              <a:t>GeoParquet</a:t>
            </a:r>
            <a:endParaRPr lang="en-GB" b="1"/>
          </a:p>
          <a:p>
            <a:pPr lvl="1"/>
            <a:r>
              <a:rPr lang="en-GB" dirty="0">
                <a:hlinkClick r:id="rId5"/>
              </a:rPr>
              <a:t>Specification</a:t>
            </a:r>
            <a:r>
              <a:rPr lang="en-GB" dirty="0"/>
              <a:t> defines how to convert STAC Items into </a:t>
            </a:r>
            <a:r>
              <a:rPr lang="en-GB" dirty="0" err="1"/>
              <a:t>GeoParquet</a:t>
            </a:r>
            <a:r>
              <a:rPr lang="en-GB" dirty="0"/>
              <a:t> (and vice-versa)</a:t>
            </a:r>
            <a:br>
              <a:rPr lang="en-US" dirty="0"/>
            </a:br>
            <a:endParaRPr lang="en-GB" b="1" dirty="0"/>
          </a:p>
          <a:p>
            <a:r>
              <a:rPr lang="en-GB" dirty="0"/>
              <a:t>See the </a:t>
            </a:r>
            <a:r>
              <a:rPr lang="en-GB" dirty="0">
                <a:hlinkClick r:id="rId6"/>
              </a:rPr>
              <a:t>blog post</a:t>
            </a:r>
            <a:r>
              <a:rPr lang="en-GB" dirty="0"/>
              <a:t> for details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209AF-D711-B8CB-E98A-53160437B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STAC Sprint </a:t>
            </a:r>
            <a:r>
              <a:rPr lang="en-GB">
                <a:hlinkClick r:id="rId7"/>
              </a:rPr>
              <a:t>#8</a:t>
            </a:r>
            <a:r>
              <a:rPr lang="en-GB"/>
              <a:t> – towards STAC 1.1</a:t>
            </a:r>
          </a:p>
        </p:txBody>
      </p:sp>
    </p:spTree>
    <p:extLst>
      <p:ext uri="{BB962C8B-B14F-4D97-AF65-F5344CB8AC3E}">
        <p14:creationId xmlns:p14="http://schemas.microsoft.com/office/powerpoint/2010/main" val="153771291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44AC-55F3-F974-262F-FF14286B2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>
                <a:hlinkClick r:id="rId2"/>
              </a:rPr>
              <a:t>Best Practises</a:t>
            </a:r>
            <a:endParaRPr lang="en-GB"/>
          </a:p>
          <a:p>
            <a:r>
              <a:rPr lang="en-GB">
                <a:hlinkClick r:id="rId3"/>
              </a:rPr>
              <a:t>Extension – how to</a:t>
            </a:r>
            <a:endParaRPr lang="en-GB"/>
          </a:p>
          <a:p>
            <a:r>
              <a:rPr lang="en-GB">
                <a:hlinkClick r:id="rId4"/>
              </a:rPr>
              <a:t>New extensions</a:t>
            </a:r>
            <a:endParaRPr lang="en-GB"/>
          </a:p>
          <a:p>
            <a:r>
              <a:rPr lang="en-GB">
                <a:hlinkClick r:id="rId5"/>
              </a:rPr>
              <a:t>STAC Browser</a:t>
            </a:r>
            <a:endParaRPr lang="en-GB">
              <a:hlinkClick r:id="rId6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11E5F-FA56-3CC9-AE66-81D267681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GitHub repositories</a:t>
            </a:r>
          </a:p>
        </p:txBody>
      </p:sp>
    </p:spTree>
    <p:extLst>
      <p:ext uri="{BB962C8B-B14F-4D97-AF65-F5344CB8AC3E}">
        <p14:creationId xmlns:p14="http://schemas.microsoft.com/office/powerpoint/2010/main" val="427677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306BD-6407-8B41-FAE2-1D6F9F7C4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hlinkClick r:id="rId2"/>
              </a:rPr>
              <a:t>List of </a:t>
            </a:r>
            <a:r>
              <a:rPr lang="en-GB" err="1">
                <a:hlinkClick r:id="rId2"/>
              </a:rPr>
              <a:t>catalogs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D2722-D265-3D32-BD33-E015CD65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STAC </a:t>
            </a:r>
            <a:r>
              <a:rPr lang="en-GB" err="1"/>
              <a:t>Catalogs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4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DC115-72B1-8FD6-368E-221042708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i="1" dirty="0">
                <a:solidFill>
                  <a:srgbClr val="000000"/>
                </a:solidFill>
                <a:latin typeface="Mont"/>
              </a:rPr>
              <a:t>A STAC </a:t>
            </a:r>
            <a:r>
              <a:rPr lang="en-US" i="1" dirty="0">
                <a:solidFill>
                  <a:srgbClr val="000000"/>
                </a:solidFill>
                <a:latin typeface="Mont"/>
              </a:rPr>
              <a:t>steering committee has been formed (5 members including Matt Hanson on a best effort basis)</a:t>
            </a:r>
            <a:endParaRPr lang="en-GB" i="1" dirty="0">
              <a:solidFill>
                <a:srgbClr val="000000"/>
              </a:solidFill>
              <a:latin typeface="Mont"/>
            </a:endParaRPr>
          </a:p>
          <a:p>
            <a:pPr lvl="1"/>
            <a:r>
              <a:rPr lang="en-US" i="1" dirty="0">
                <a:solidFill>
                  <a:srgbClr val="000000"/>
                </a:solidFill>
                <a:latin typeface="Mont"/>
              </a:rPr>
              <a:t>Drafted a submission to get the STAC API and Extension submitted as an OGC community standard (</a:t>
            </a:r>
            <a:r>
              <a:rPr lang="en-GB" b="1" i="1" dirty="0">
                <a:solidFill>
                  <a:srgbClr val="000000"/>
                </a:solidFill>
                <a:latin typeface="Mont-Bold"/>
              </a:rPr>
              <a:t>Comments were due by October 12, 2023</a:t>
            </a:r>
            <a:r>
              <a:rPr lang="en-US" b="1" i="1" dirty="0">
                <a:solidFill>
                  <a:srgbClr val="000000"/>
                </a:solidFill>
                <a:latin typeface="Mont"/>
              </a:rPr>
              <a:t>)</a:t>
            </a:r>
            <a:r>
              <a:rPr lang="en-US" i="1" dirty="0">
                <a:solidFill>
                  <a:srgbClr val="000000"/>
                </a:solidFill>
                <a:latin typeface="Mont"/>
              </a:rPr>
              <a:t> </a:t>
            </a:r>
          </a:p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>
                <a:solidFill>
                  <a:srgbClr val="000000"/>
                </a:solidFill>
                <a:latin typeface="Mont"/>
              </a:rPr>
              <a:t>     T</a:t>
            </a:r>
            <a:r>
              <a:rPr lang="en-GB" i="1" dirty="0">
                <a:solidFill>
                  <a:srgbClr val="000000"/>
                </a:solidFill>
                <a:latin typeface="Mont"/>
              </a:rPr>
              <a:t>he justification </a:t>
            </a:r>
            <a:r>
              <a:rPr lang="en-GB" b="0" i="1" dirty="0">
                <a:solidFill>
                  <a:srgbClr val="000000"/>
                </a:solidFill>
                <a:effectLst/>
                <a:latin typeface="Mont"/>
              </a:rPr>
              <a:t>documents are</a:t>
            </a:r>
          </a:p>
          <a:p>
            <a:pPr lvl="1"/>
            <a:r>
              <a:rPr lang="en-GB" b="0" i="1" dirty="0" err="1">
                <a:solidFill>
                  <a:srgbClr val="000000"/>
                </a:solidFill>
                <a:effectLst/>
                <a:latin typeface="Mont"/>
              </a:rPr>
              <a:t>SpatioTemporal</a:t>
            </a:r>
            <a:r>
              <a:rPr lang="en-GB" b="0" i="1" dirty="0">
                <a:solidFill>
                  <a:srgbClr val="000000"/>
                </a:solidFill>
                <a:effectLst/>
                <a:latin typeface="Mont"/>
              </a:rPr>
              <a:t> Asset </a:t>
            </a:r>
            <a:r>
              <a:rPr lang="en-GB" b="0" i="1" dirty="0" err="1">
                <a:solidFill>
                  <a:srgbClr val="000000"/>
                </a:solidFill>
                <a:effectLst/>
                <a:latin typeface="Mont"/>
              </a:rPr>
              <a:t>Catalog</a:t>
            </a:r>
            <a:r>
              <a:rPr lang="en-GB" b="0" i="1" dirty="0">
                <a:solidFill>
                  <a:srgbClr val="000000"/>
                </a:solidFill>
                <a:effectLst/>
                <a:latin typeface="Mont"/>
              </a:rPr>
              <a:t> (STAC) </a:t>
            </a:r>
            <a:r>
              <a:rPr lang="en-GB" b="0" i="1" u="none" strike="noStrike" dirty="0">
                <a:solidFill>
                  <a:srgbClr val="0476C8"/>
                </a:solidFill>
                <a:effectLst/>
                <a:latin typeface="Mont"/>
                <a:hlinkClick r:id="rId3"/>
              </a:rPr>
              <a:t>STAC [23-051] [.HTML]</a:t>
            </a:r>
            <a:r>
              <a:rPr lang="en-GB" b="0" i="1" dirty="0">
                <a:solidFill>
                  <a:srgbClr val="000000"/>
                </a:solidFill>
                <a:effectLst/>
                <a:latin typeface="Mont"/>
              </a:rPr>
              <a:t> </a:t>
            </a:r>
          </a:p>
          <a:p>
            <a:pPr lvl="1"/>
            <a:r>
              <a:rPr lang="en-GB" b="0" i="1" dirty="0">
                <a:solidFill>
                  <a:srgbClr val="000000"/>
                </a:solidFill>
                <a:effectLst/>
                <a:latin typeface="Mont"/>
              </a:rPr>
              <a:t>STAC API </a:t>
            </a:r>
            <a:r>
              <a:rPr lang="en-GB" b="0" i="1" u="none" strike="noStrike" dirty="0">
                <a:solidFill>
                  <a:srgbClr val="0476C8"/>
                </a:solidFill>
                <a:effectLst/>
                <a:latin typeface="Mont"/>
                <a:hlinkClick r:id="rId4"/>
              </a:rPr>
              <a:t>STAC API [23-052] [.HTML]</a:t>
            </a:r>
            <a:endParaRPr lang="en-GB" i="1" u="none" strike="noStrike" dirty="0">
              <a:solidFill>
                <a:srgbClr val="000000"/>
              </a:solidFill>
              <a:latin typeface="Mont"/>
            </a:endParaRPr>
          </a:p>
          <a:p>
            <a:r>
              <a:rPr lang="en-US" i="1" dirty="0">
                <a:solidFill>
                  <a:srgbClr val="000000"/>
                </a:solidFill>
                <a:latin typeface="Mont"/>
              </a:rPr>
              <a:t>The community (i.e. the STAC PSC) is still in charge of steering the specification, no OGC SWG will be formed.</a:t>
            </a:r>
            <a:endParaRPr lang="en-GB" i="1" dirty="0">
              <a:solidFill>
                <a:srgbClr val="000000"/>
              </a:solidFill>
              <a:latin typeface="Mont"/>
            </a:endParaRPr>
          </a:p>
          <a:p>
            <a:pPr marL="50800" indent="0">
              <a:buNone/>
            </a:pP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8E08F3-67B4-DEC1-4559-0CB6745D9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Make STAC OGC standard</a:t>
            </a:r>
          </a:p>
        </p:txBody>
      </p:sp>
    </p:spTree>
    <p:extLst>
      <p:ext uri="{BB962C8B-B14F-4D97-AF65-F5344CB8AC3E}">
        <p14:creationId xmlns:p14="http://schemas.microsoft.com/office/powerpoint/2010/main" val="388198925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C9DB2-155C-BADD-9376-02A61EE16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2219987"/>
            <a:ext cx="11495400" cy="4001417"/>
          </a:xfrm>
        </p:spPr>
        <p:txBody>
          <a:bodyPr>
            <a:normAutofit fontScale="92500" lnSpcReduction="10000"/>
          </a:bodyPr>
          <a:lstStyle/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>
                <a:effectLst/>
                <a:latin typeface="Calibri" panose="020F0502020204030204" pitchFamily="34" charset="0"/>
                <a:hlinkClick r:id="rId3"/>
              </a:rPr>
              <a:t>Survey run in April 2023</a:t>
            </a:r>
            <a:endParaRPr lang="en-GB" sz="1600">
              <a:effectLst/>
              <a:latin typeface="Calibri" panose="020F050202020403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GB" sz="1600">
              <a:latin typeface="Calibri" panose="020F0502020204030204" pitchFamily="34" charset="0"/>
              <a:hlinkClick r:id="rId4"/>
            </a:endParaRP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>
                <a:effectLst/>
                <a:latin typeface="Calibri"/>
                <a:hlinkClick r:id="rId4"/>
              </a:rPr>
              <a:t>ceos-wgiss / stac-best-practices</a:t>
            </a:r>
            <a:endParaRPr lang="en-GB" sz="1600">
              <a:effectLst/>
              <a:latin typeface="Calibri"/>
            </a:endParaRP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GB" sz="200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2000" b="0" i="0" u="none" strike="noStrike">
                <a:solidFill>
                  <a:srgbClr val="000000"/>
                </a:solidFill>
                <a:latin typeface="Calibri" panose="020F0502020204030204" pitchFamily="34" charset="0"/>
              </a:rPr>
              <a:t>Proposed extension</a:t>
            </a:r>
          </a:p>
          <a:p>
            <a:pPr lvl="2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5"/>
              </a:rPr>
              <a:t>Federated STAC extension</a:t>
            </a:r>
            <a:endParaRPr lang="en-GB" sz="16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GB" sz="1600">
                <a:ea typeface="Arial" panose="020B0604020202020204" pitchFamily="34" charset="0"/>
              </a:rPr>
              <a:t>Collection extension (what is the state of the existing one?)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800" u="none" strike="noStrike">
                <a:effectLst/>
                <a:ea typeface="Arial" panose="020B0604020202020204" pitchFamily="34" charset="0"/>
              </a:rPr>
              <a:t>Don't think there should be anything in the CEOS-ARD extension outside of things that are truly unique, e.g. PFS version, details of compliance, etc.</a:t>
            </a:r>
            <a:r>
              <a:rPr lang="en-GB" sz="1800">
                <a:ea typeface="Arial" panose="020B0604020202020204" pitchFamily="34" charset="0"/>
              </a:rPr>
              <a:t> </a:t>
            </a:r>
            <a:endParaRPr lang="en-GB" sz="1800" u="none" strike="noStrike">
              <a:effectLst/>
              <a:ea typeface="Arial" panose="020B0604020202020204" pitchFamily="34" charset="0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  <a:buAutoNum type="arabicPeriod"/>
            </a:pPr>
            <a:r>
              <a:rPr lang="en-GB" sz="1800"/>
              <a:t>OGC - Common Band Names of Optical and Radar Sensors” di Pedro Gonçalves (</a:t>
            </a:r>
            <a:r>
              <a:rPr lang="en-GB" sz="1800" err="1"/>
              <a:t>Terradue</a:t>
            </a:r>
            <a:r>
              <a:rPr lang="en-GB" sz="1800"/>
              <a:t>)</a:t>
            </a:r>
          </a:p>
          <a:p>
            <a:pPr lvl="2" fontAlgn="base">
              <a:spcBef>
                <a:spcPts val="0"/>
              </a:spcBef>
              <a:spcAft>
                <a:spcPts val="300"/>
              </a:spcAft>
              <a:buFont typeface="Arial"/>
              <a:buAutoNum type="arabicPeriod"/>
            </a:pPr>
            <a:endParaRPr lang="en-GB" sz="9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914400" lvl="2" indent="0">
              <a:spcBef>
                <a:spcPts val="0"/>
              </a:spcBef>
              <a:spcAft>
                <a:spcPts val="300"/>
              </a:spcAft>
              <a:buNone/>
            </a:pPr>
            <a:endParaRPr lang="en-GB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lvl="2" indent="0" fontAlgn="base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</a:rPr>
              <a:t>Q1: which ones, how to include the CEOS-ARD extension proposal, how to engage with STAC community</a:t>
            </a:r>
          </a:p>
          <a:p>
            <a:pPr marL="625475" lvl="2" indent="0" fontAlgn="base">
              <a:spcBef>
                <a:spcPts val="0"/>
              </a:spcBef>
              <a:spcAft>
                <a:spcPts val="300"/>
              </a:spcAft>
              <a:buNone/>
            </a:pPr>
            <a:endParaRPr lang="en-GB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lvl="2" indent="0" fontAlgn="base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Q2: What are the different extensions, who are they used by, how do they correlate, how do they connect, how are they implemented by users, etc</a:t>
            </a:r>
          </a:p>
          <a:p>
            <a:pPr marL="625475" lvl="2" indent="0" fontAlgn="base">
              <a:spcBef>
                <a:spcPts val="0"/>
              </a:spcBef>
              <a:spcAft>
                <a:spcPts val="300"/>
              </a:spcAft>
              <a:buNone/>
            </a:pPr>
            <a:endParaRPr lang="en-GB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625475" lvl="2" indent="0" fontAlgn="base">
              <a:spcBef>
                <a:spcPts val="0"/>
              </a:spcBef>
              <a:spcAft>
                <a:spcPts val="30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</a:rPr>
              <a:t>Q3 S</a:t>
            </a:r>
            <a:r>
              <a:rPr lang="en-GB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hall include</a:t>
            </a: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</a:rPr>
              <a:t> an implementation guide? (CEOS-ARD question)</a:t>
            </a:r>
            <a:endParaRPr lang="en-GB" sz="1400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437C9-81C7-C5A1-85E8-136E5535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CEOS WGISS Best Practises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9C348-AAFC-0BEE-085C-B78202749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061" y="1133654"/>
            <a:ext cx="6635512" cy="229534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0D2C58-BD3B-6041-10C5-A0D1DA634302}"/>
              </a:ext>
            </a:extLst>
          </p:cNvPr>
          <p:cNvCxnSpPr/>
          <p:nvPr/>
        </p:nvCxnSpPr>
        <p:spPr>
          <a:xfrm>
            <a:off x="3447337" y="2366682"/>
            <a:ext cx="2009724" cy="3422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4219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36389-A6E5-0CC6-0960-95A137229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0" i="0">
                <a:solidFill>
                  <a:srgbClr val="1F2328"/>
                </a:solidFill>
                <a:effectLst/>
                <a:latin typeface="-apple-system"/>
              </a:rPr>
              <a:t>The Cloud-Native Geospatial Foundation is a forthcoming initiative to increase adoption of highly efficient approaches to working with geospatial data in public cloud environments.</a:t>
            </a:r>
          </a:p>
          <a:p>
            <a:pPr algn="l"/>
            <a:r>
              <a:rPr lang="en-GB" b="0" i="0">
                <a:solidFill>
                  <a:srgbClr val="1F2328"/>
                </a:solidFill>
                <a:effectLst/>
                <a:latin typeface="-apple-system"/>
              </a:rPr>
              <a:t>Our overarching goals with the Cloud-Native Geospatial Foundation are to make geospatial data easier to work with, more interoperable, and accessible to more people worldwide. Learn more at </a:t>
            </a:r>
            <a:r>
              <a:rPr lang="en-GB" b="0" i="0" u="sng">
                <a:solidFill>
                  <a:srgbClr val="1F2328"/>
                </a:solidFill>
                <a:effectLst/>
                <a:latin typeface="-apple-system"/>
                <a:hlinkClick r:id="rId2"/>
              </a:rPr>
              <a:t>https://cloudnativegeo.org</a:t>
            </a:r>
            <a:r>
              <a:rPr lang="en-GB" b="0" i="0">
                <a:solidFill>
                  <a:srgbClr val="1F2328"/>
                </a:solidFill>
                <a:effectLst/>
                <a:latin typeface="-apple-system"/>
              </a:rPr>
              <a:t>.</a:t>
            </a:r>
          </a:p>
          <a:p>
            <a:pPr algn="l"/>
            <a:r>
              <a:rPr lang="en-GB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800" ker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potentially useful utility called 'Source', which might be part of the solution to authoritative data and replica archives.</a:t>
            </a:r>
            <a:endParaRPr lang="en-GB" b="0" i="0">
              <a:solidFill>
                <a:srgbClr val="1F2328"/>
              </a:solidFill>
              <a:effectLst/>
              <a:latin typeface="-apple-system"/>
            </a:endParaRPr>
          </a:p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0F8E2-204E-7954-8D75-CBBBDC2F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i="0">
                <a:solidFill>
                  <a:schemeClr val="bg1"/>
                </a:solidFill>
                <a:effectLst/>
                <a:latin typeface="-apple-system"/>
              </a:rPr>
              <a:t>Cloud-Native Geospatial Foundation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2806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084BE34E602240A6AF4EB38D9C8628" ma:contentTypeVersion="11" ma:contentTypeDescription="Create a new document." ma:contentTypeScope="" ma:versionID="e57ec67991198372c1d59d7b3ab0a154">
  <xsd:schema xmlns:xsd="http://www.w3.org/2001/XMLSchema" xmlns:xs="http://www.w3.org/2001/XMLSchema" xmlns:p="http://schemas.microsoft.com/office/2006/metadata/properties" xmlns:ns2="3537b811-69bf-43ac-afba-af401f83d12b" xmlns:ns3="3cbc2020-eaa2-4374-8c88-a2f9c96bb653" targetNamespace="http://schemas.microsoft.com/office/2006/metadata/properties" ma:root="true" ma:fieldsID="c0bac18c07967afab379c7bc709274d0" ns2:_="" ns3:_="">
    <xsd:import namespace="3537b811-69bf-43ac-afba-af401f83d12b"/>
    <xsd:import namespace="3cbc2020-eaa2-4374-8c88-a2f9c96bb65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7b811-69bf-43ac-afba-af401f83d1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fd6cbe8d-1089-48cd-af75-0a3f12ce0d39}" ma:internalName="TaxCatchAll" ma:showField="CatchAllData" ma:web="3537b811-69bf-43ac-afba-af401f83d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c2020-eaa2-4374-8c88-a2f9c96bb6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ab2d360-5bbc-4bc3-a55d-d90a3d2a1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37b811-69bf-43ac-afba-af401f83d12b" xsi:nil="true"/>
    <lcf76f155ced4ddcb4097134ff3c332f xmlns="3cbc2020-eaa2-4374-8c88-a2f9c96bb65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A3FF9A-86E3-4A3C-9A2D-B02AA06534B3}"/>
</file>

<file path=customXml/itemProps2.xml><?xml version="1.0" encoding="utf-8"?>
<ds:datastoreItem xmlns:ds="http://schemas.openxmlformats.org/officeDocument/2006/customXml" ds:itemID="{7A0A8984-B24C-4CAF-B22C-02F0CD1456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A5ED8B-78E1-41DB-B752-2FA4C79B308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ceos</vt:lpstr>
      <vt:lpstr>STAC Activities (Open Discussion) </vt:lpstr>
      <vt:lpstr>Objectives</vt:lpstr>
      <vt:lpstr>STAC: existing channels</vt:lpstr>
      <vt:lpstr>STAC Sprint #8 – towards STAC 1.1</vt:lpstr>
      <vt:lpstr>GitHub repositories</vt:lpstr>
      <vt:lpstr>STAC Catalogs</vt:lpstr>
      <vt:lpstr>Make STAC OGC standard</vt:lpstr>
      <vt:lpstr>CEOS WGISS Best Practises</vt:lpstr>
      <vt:lpstr>Cloud-Native Geospatial Foundation</vt:lpstr>
      <vt:lpstr>Open Questions (?)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revision>75</cp:revision>
  <dcterms:modified xsi:type="dcterms:W3CDTF">2023-10-18T09:29:31Z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0x01010055084BE34E602240A6AF4EB38D9C8628</vt:lpwstr>
  </property>
</Properties>
</file>