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  <p:sldMasterId id="2147483661" r:id="rId5"/>
  </p:sldMasterIdLst>
  <p:notesMasterIdLst>
    <p:notesMasterId r:id="rId16"/>
  </p:notesMasterIdLst>
  <p:sldIdLst>
    <p:sldId id="256" r:id="rId6"/>
    <p:sldId id="262" r:id="rId7"/>
    <p:sldId id="281" r:id="rId8"/>
    <p:sldId id="282" r:id="rId9"/>
    <p:sldId id="283" r:id="rId10"/>
    <p:sldId id="280" r:id="rId11"/>
    <p:sldId id="284" r:id="rId12"/>
    <p:sldId id="285" r:id="rId13"/>
    <p:sldId id="286" r:id="rId14"/>
    <p:sldId id="279" r:id="rId15"/>
  </p:sldIdLst>
  <p:sldSz cx="12192000" cy="6858000"/>
  <p:notesSz cx="6400800" cy="86868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F15857-DE2B-6C43-AA9C-7279D2A2D769}" v="10" dt="2023-10-26T13:18:33.0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872"/>
    <p:restoredTop sz="94831"/>
  </p:normalViewPr>
  <p:slideViewPr>
    <p:cSldViewPr snapToGrid="0" snapToObjects="1" showGuides="1">
      <p:cViewPr varScale="1">
        <p:scale>
          <a:sx n="71" d="100"/>
          <a:sy n="71" d="100"/>
        </p:scale>
        <p:origin x="168" y="18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Moffat" userId="S::dmof@pml.ac.uk::c8edaff6-2dff-47cc-b0c9-87d6f266ad1d" providerId="AD" clId="Web-{2102EC73-5B54-3AAF-6D0B-2544B23986B9}"/>
    <pc:docChg chg="addSld delSld">
      <pc:chgData name="David Moffat" userId="S::dmof@pml.ac.uk::c8edaff6-2dff-47cc-b0c9-87d6f266ad1d" providerId="AD" clId="Web-{2102EC73-5B54-3AAF-6D0B-2544B23986B9}" dt="2022-06-30T09:18:03.322" v="48"/>
      <pc:docMkLst>
        <pc:docMk/>
      </pc:docMkLst>
      <pc:sldChg chg="add replId">
        <pc:chgData name="David Moffat" userId="S::dmof@pml.ac.uk::c8edaff6-2dff-47cc-b0c9-87d6f266ad1d" providerId="AD" clId="Web-{2102EC73-5B54-3AAF-6D0B-2544B23986B9}" dt="2022-06-30T09:18:03.322" v="48"/>
        <pc:sldMkLst>
          <pc:docMk/>
          <pc:sldMk cId="316881457" sldId="263"/>
        </pc:sldMkLst>
      </pc:sldChg>
      <pc:sldChg chg="del">
        <pc:chgData name="David Moffat" userId="S::dmof@pml.ac.uk::c8edaff6-2dff-47cc-b0c9-87d6f266ad1d" providerId="AD" clId="Web-{2102EC73-5B54-3AAF-6D0B-2544B23986B9}" dt="2022-06-30T08:16:03.218" v="46"/>
        <pc:sldMkLst>
          <pc:docMk/>
          <pc:sldMk cId="2892348899" sldId="263"/>
        </pc:sldMkLst>
      </pc:sldChg>
      <pc:sldChg chg="del">
        <pc:chgData name="David Moffat" userId="S::dmof@pml.ac.uk::c8edaff6-2dff-47cc-b0c9-87d6f266ad1d" providerId="AD" clId="Web-{2102EC73-5B54-3AAF-6D0B-2544B23986B9}" dt="2022-06-30T08:16:03.218" v="45"/>
        <pc:sldMkLst>
          <pc:docMk/>
          <pc:sldMk cId="1516794708" sldId="264"/>
        </pc:sldMkLst>
      </pc:sldChg>
      <pc:sldChg chg="del">
        <pc:chgData name="David Moffat" userId="S::dmof@pml.ac.uk::c8edaff6-2dff-47cc-b0c9-87d6f266ad1d" providerId="AD" clId="Web-{2102EC73-5B54-3AAF-6D0B-2544B23986B9}" dt="2022-06-30T08:16:03.202" v="44"/>
        <pc:sldMkLst>
          <pc:docMk/>
          <pc:sldMk cId="2334658154" sldId="265"/>
        </pc:sldMkLst>
      </pc:sldChg>
      <pc:sldChg chg="del">
        <pc:chgData name="David Moffat" userId="S::dmof@pml.ac.uk::c8edaff6-2dff-47cc-b0c9-87d6f266ad1d" providerId="AD" clId="Web-{2102EC73-5B54-3AAF-6D0B-2544B23986B9}" dt="2022-06-30T08:16:03.202" v="43"/>
        <pc:sldMkLst>
          <pc:docMk/>
          <pc:sldMk cId="4199560591" sldId="267"/>
        </pc:sldMkLst>
      </pc:sldChg>
      <pc:sldChg chg="del">
        <pc:chgData name="David Moffat" userId="S::dmof@pml.ac.uk::c8edaff6-2dff-47cc-b0c9-87d6f266ad1d" providerId="AD" clId="Web-{2102EC73-5B54-3AAF-6D0B-2544B23986B9}" dt="2022-06-30T08:16:03.202" v="41"/>
        <pc:sldMkLst>
          <pc:docMk/>
          <pc:sldMk cId="3005232449" sldId="268"/>
        </pc:sldMkLst>
      </pc:sldChg>
      <pc:sldChg chg="del">
        <pc:chgData name="David Moffat" userId="S::dmof@pml.ac.uk::c8edaff6-2dff-47cc-b0c9-87d6f266ad1d" providerId="AD" clId="Web-{2102EC73-5B54-3AAF-6D0B-2544B23986B9}" dt="2022-06-30T08:16:03.202" v="42"/>
        <pc:sldMkLst>
          <pc:docMk/>
          <pc:sldMk cId="832796384" sldId="269"/>
        </pc:sldMkLst>
      </pc:sldChg>
      <pc:sldChg chg="del">
        <pc:chgData name="David Moffat" userId="S::dmof@pml.ac.uk::c8edaff6-2dff-47cc-b0c9-87d6f266ad1d" providerId="AD" clId="Web-{2102EC73-5B54-3AAF-6D0B-2544B23986B9}" dt="2022-06-30T08:16:03.202" v="40"/>
        <pc:sldMkLst>
          <pc:docMk/>
          <pc:sldMk cId="4027019242" sldId="270"/>
        </pc:sldMkLst>
      </pc:sldChg>
      <pc:sldChg chg="del">
        <pc:chgData name="David Moffat" userId="S::dmof@pml.ac.uk::c8edaff6-2dff-47cc-b0c9-87d6f266ad1d" providerId="AD" clId="Web-{2102EC73-5B54-3AAF-6D0B-2544B23986B9}" dt="2022-06-30T08:16:03.202" v="39"/>
        <pc:sldMkLst>
          <pc:docMk/>
          <pc:sldMk cId="2466031709" sldId="271"/>
        </pc:sldMkLst>
      </pc:sldChg>
      <pc:sldChg chg="del">
        <pc:chgData name="David Moffat" userId="S::dmof@pml.ac.uk::c8edaff6-2dff-47cc-b0c9-87d6f266ad1d" providerId="AD" clId="Web-{2102EC73-5B54-3AAF-6D0B-2544B23986B9}" dt="2022-06-30T08:16:03.202" v="37"/>
        <pc:sldMkLst>
          <pc:docMk/>
          <pc:sldMk cId="2514527909" sldId="273"/>
        </pc:sldMkLst>
      </pc:sldChg>
      <pc:sldChg chg="del">
        <pc:chgData name="David Moffat" userId="S::dmof@pml.ac.uk::c8edaff6-2dff-47cc-b0c9-87d6f266ad1d" providerId="AD" clId="Web-{2102EC73-5B54-3AAF-6D0B-2544B23986B9}" dt="2022-06-30T08:16:03.202" v="38"/>
        <pc:sldMkLst>
          <pc:docMk/>
          <pc:sldMk cId="3839037795" sldId="274"/>
        </pc:sldMkLst>
      </pc:sldChg>
      <pc:sldChg chg="del">
        <pc:chgData name="David Moffat" userId="S::dmof@pml.ac.uk::c8edaff6-2dff-47cc-b0c9-87d6f266ad1d" providerId="AD" clId="Web-{2102EC73-5B54-3AAF-6D0B-2544B23986B9}" dt="2022-06-30T08:16:03.202" v="36"/>
        <pc:sldMkLst>
          <pc:docMk/>
          <pc:sldMk cId="3922844555" sldId="275"/>
        </pc:sldMkLst>
      </pc:sldChg>
      <pc:sldChg chg="del">
        <pc:chgData name="David Moffat" userId="S::dmof@pml.ac.uk::c8edaff6-2dff-47cc-b0c9-87d6f266ad1d" providerId="AD" clId="Web-{2102EC73-5B54-3AAF-6D0B-2544B23986B9}" dt="2022-06-30T08:16:03.202" v="35"/>
        <pc:sldMkLst>
          <pc:docMk/>
          <pc:sldMk cId="1724450171" sldId="276"/>
        </pc:sldMkLst>
      </pc:sldChg>
      <pc:sldChg chg="del">
        <pc:chgData name="David Moffat" userId="S::dmof@pml.ac.uk::c8edaff6-2dff-47cc-b0c9-87d6f266ad1d" providerId="AD" clId="Web-{2102EC73-5B54-3AAF-6D0B-2544B23986B9}" dt="2022-06-30T08:16:03.202" v="34"/>
        <pc:sldMkLst>
          <pc:docMk/>
          <pc:sldMk cId="925552760" sldId="277"/>
        </pc:sldMkLst>
      </pc:sldChg>
      <pc:sldChg chg="del">
        <pc:chgData name="David Moffat" userId="S::dmof@pml.ac.uk::c8edaff6-2dff-47cc-b0c9-87d6f266ad1d" providerId="AD" clId="Web-{2102EC73-5B54-3AAF-6D0B-2544B23986B9}" dt="2022-06-30T08:16:03.218" v="47"/>
        <pc:sldMkLst>
          <pc:docMk/>
          <pc:sldMk cId="1831280277" sldId="278"/>
        </pc:sldMkLst>
      </pc:sldChg>
      <pc:sldChg chg="del">
        <pc:chgData name="David Moffat" userId="S::dmof@pml.ac.uk::c8edaff6-2dff-47cc-b0c9-87d6f266ad1d" providerId="AD" clId="Web-{2102EC73-5B54-3AAF-6D0B-2544B23986B9}" dt="2022-06-30T08:16:03.202" v="33"/>
        <pc:sldMkLst>
          <pc:docMk/>
          <pc:sldMk cId="2640704416" sldId="280"/>
        </pc:sldMkLst>
      </pc:sldChg>
      <pc:sldChg chg="del">
        <pc:chgData name="David Moffat" userId="S::dmof@pml.ac.uk::c8edaff6-2dff-47cc-b0c9-87d6f266ad1d" providerId="AD" clId="Web-{2102EC73-5B54-3AAF-6D0B-2544B23986B9}" dt="2022-06-30T08:16:03.202" v="32"/>
        <pc:sldMkLst>
          <pc:docMk/>
          <pc:sldMk cId="487502268" sldId="281"/>
        </pc:sldMkLst>
      </pc:sldChg>
      <pc:sldChg chg="del">
        <pc:chgData name="David Moffat" userId="S::dmof@pml.ac.uk::c8edaff6-2dff-47cc-b0c9-87d6f266ad1d" providerId="AD" clId="Web-{2102EC73-5B54-3AAF-6D0B-2544B23986B9}" dt="2022-06-30T08:16:03.202" v="31"/>
        <pc:sldMkLst>
          <pc:docMk/>
          <pc:sldMk cId="3590669500" sldId="282"/>
        </pc:sldMkLst>
      </pc:sldChg>
      <pc:sldChg chg="del">
        <pc:chgData name="David Moffat" userId="S::dmof@pml.ac.uk::c8edaff6-2dff-47cc-b0c9-87d6f266ad1d" providerId="AD" clId="Web-{2102EC73-5B54-3AAF-6D0B-2544B23986B9}" dt="2022-06-30T08:16:03.202" v="28"/>
        <pc:sldMkLst>
          <pc:docMk/>
          <pc:sldMk cId="1655482199" sldId="283"/>
        </pc:sldMkLst>
      </pc:sldChg>
      <pc:sldChg chg="del">
        <pc:chgData name="David Moffat" userId="S::dmof@pml.ac.uk::c8edaff6-2dff-47cc-b0c9-87d6f266ad1d" providerId="AD" clId="Web-{2102EC73-5B54-3AAF-6D0B-2544B23986B9}" dt="2022-06-30T08:16:03.202" v="29"/>
        <pc:sldMkLst>
          <pc:docMk/>
          <pc:sldMk cId="103417752" sldId="284"/>
        </pc:sldMkLst>
      </pc:sldChg>
      <pc:sldChg chg="del">
        <pc:chgData name="David Moffat" userId="S::dmof@pml.ac.uk::c8edaff6-2dff-47cc-b0c9-87d6f266ad1d" providerId="AD" clId="Web-{2102EC73-5B54-3AAF-6D0B-2544B23986B9}" dt="2022-06-30T08:16:03.202" v="30"/>
        <pc:sldMkLst>
          <pc:docMk/>
          <pc:sldMk cId="1385558887" sldId="285"/>
        </pc:sldMkLst>
      </pc:sldChg>
      <pc:sldChg chg="del">
        <pc:chgData name="David Moffat" userId="S::dmof@pml.ac.uk::c8edaff6-2dff-47cc-b0c9-87d6f266ad1d" providerId="AD" clId="Web-{2102EC73-5B54-3AAF-6D0B-2544B23986B9}" dt="2022-06-30T08:16:03.186" v="25"/>
        <pc:sldMkLst>
          <pc:docMk/>
          <pc:sldMk cId="1785011460" sldId="286"/>
        </pc:sldMkLst>
      </pc:sldChg>
      <pc:sldChg chg="del">
        <pc:chgData name="David Moffat" userId="S::dmof@pml.ac.uk::c8edaff6-2dff-47cc-b0c9-87d6f266ad1d" providerId="AD" clId="Web-{2102EC73-5B54-3AAF-6D0B-2544B23986B9}" dt="2022-06-30T08:16:03.202" v="26"/>
        <pc:sldMkLst>
          <pc:docMk/>
          <pc:sldMk cId="133298484" sldId="287"/>
        </pc:sldMkLst>
      </pc:sldChg>
      <pc:sldChg chg="del">
        <pc:chgData name="David Moffat" userId="S::dmof@pml.ac.uk::c8edaff6-2dff-47cc-b0c9-87d6f266ad1d" providerId="AD" clId="Web-{2102EC73-5B54-3AAF-6D0B-2544B23986B9}" dt="2022-06-30T08:16:03.202" v="27"/>
        <pc:sldMkLst>
          <pc:docMk/>
          <pc:sldMk cId="239086570" sldId="288"/>
        </pc:sldMkLst>
      </pc:sldChg>
      <pc:sldChg chg="del">
        <pc:chgData name="David Moffat" userId="S::dmof@pml.ac.uk::c8edaff6-2dff-47cc-b0c9-87d6f266ad1d" providerId="AD" clId="Web-{2102EC73-5B54-3AAF-6D0B-2544B23986B9}" dt="2022-06-30T08:16:03.186" v="22"/>
        <pc:sldMkLst>
          <pc:docMk/>
          <pc:sldMk cId="2944787588" sldId="289"/>
        </pc:sldMkLst>
      </pc:sldChg>
      <pc:sldChg chg="del">
        <pc:chgData name="David Moffat" userId="S::dmof@pml.ac.uk::c8edaff6-2dff-47cc-b0c9-87d6f266ad1d" providerId="AD" clId="Web-{2102EC73-5B54-3AAF-6D0B-2544B23986B9}" dt="2022-06-30T08:16:03.186" v="23"/>
        <pc:sldMkLst>
          <pc:docMk/>
          <pc:sldMk cId="1967435413" sldId="290"/>
        </pc:sldMkLst>
      </pc:sldChg>
      <pc:sldChg chg="del">
        <pc:chgData name="David Moffat" userId="S::dmof@pml.ac.uk::c8edaff6-2dff-47cc-b0c9-87d6f266ad1d" providerId="AD" clId="Web-{2102EC73-5B54-3AAF-6D0B-2544B23986B9}" dt="2022-06-30T08:16:03.186" v="24"/>
        <pc:sldMkLst>
          <pc:docMk/>
          <pc:sldMk cId="1243878575" sldId="291"/>
        </pc:sldMkLst>
      </pc:sldChg>
      <pc:sldChg chg="del">
        <pc:chgData name="David Moffat" userId="S::dmof@pml.ac.uk::c8edaff6-2dff-47cc-b0c9-87d6f266ad1d" providerId="AD" clId="Web-{2102EC73-5B54-3AAF-6D0B-2544B23986B9}" dt="2022-06-30T08:16:03.186" v="19"/>
        <pc:sldMkLst>
          <pc:docMk/>
          <pc:sldMk cId="2065276472" sldId="292"/>
        </pc:sldMkLst>
      </pc:sldChg>
      <pc:sldChg chg="del">
        <pc:chgData name="David Moffat" userId="S::dmof@pml.ac.uk::c8edaff6-2dff-47cc-b0c9-87d6f266ad1d" providerId="AD" clId="Web-{2102EC73-5B54-3AAF-6D0B-2544B23986B9}" dt="2022-06-30T08:16:03.186" v="20"/>
        <pc:sldMkLst>
          <pc:docMk/>
          <pc:sldMk cId="2098652634" sldId="293"/>
        </pc:sldMkLst>
      </pc:sldChg>
      <pc:sldChg chg="del">
        <pc:chgData name="David Moffat" userId="S::dmof@pml.ac.uk::c8edaff6-2dff-47cc-b0c9-87d6f266ad1d" providerId="AD" clId="Web-{2102EC73-5B54-3AAF-6D0B-2544B23986B9}" dt="2022-06-30T08:16:03.186" v="21"/>
        <pc:sldMkLst>
          <pc:docMk/>
          <pc:sldMk cId="711514692" sldId="294"/>
        </pc:sldMkLst>
      </pc:sldChg>
      <pc:sldChg chg="del">
        <pc:chgData name="David Moffat" userId="S::dmof@pml.ac.uk::c8edaff6-2dff-47cc-b0c9-87d6f266ad1d" providerId="AD" clId="Web-{2102EC73-5B54-3AAF-6D0B-2544B23986B9}" dt="2022-06-30T08:16:03.186" v="18"/>
        <pc:sldMkLst>
          <pc:docMk/>
          <pc:sldMk cId="615607482" sldId="295"/>
        </pc:sldMkLst>
      </pc:sldChg>
      <pc:sldChg chg="del">
        <pc:chgData name="David Moffat" userId="S::dmof@pml.ac.uk::c8edaff6-2dff-47cc-b0c9-87d6f266ad1d" providerId="AD" clId="Web-{2102EC73-5B54-3AAF-6D0B-2544B23986B9}" dt="2022-06-30T08:16:03.186" v="17"/>
        <pc:sldMkLst>
          <pc:docMk/>
          <pc:sldMk cId="437438557" sldId="296"/>
        </pc:sldMkLst>
      </pc:sldChg>
      <pc:sldChg chg="del">
        <pc:chgData name="David Moffat" userId="S::dmof@pml.ac.uk::c8edaff6-2dff-47cc-b0c9-87d6f266ad1d" providerId="AD" clId="Web-{2102EC73-5B54-3AAF-6D0B-2544B23986B9}" dt="2022-06-30T08:16:03.186" v="15"/>
        <pc:sldMkLst>
          <pc:docMk/>
          <pc:sldMk cId="1911632381" sldId="297"/>
        </pc:sldMkLst>
      </pc:sldChg>
      <pc:sldChg chg="del">
        <pc:chgData name="David Moffat" userId="S::dmof@pml.ac.uk::c8edaff6-2dff-47cc-b0c9-87d6f266ad1d" providerId="AD" clId="Web-{2102EC73-5B54-3AAF-6D0B-2544B23986B9}" dt="2022-06-30T08:16:03.186" v="14"/>
        <pc:sldMkLst>
          <pc:docMk/>
          <pc:sldMk cId="149950411" sldId="298"/>
        </pc:sldMkLst>
      </pc:sldChg>
      <pc:sldChg chg="del">
        <pc:chgData name="David Moffat" userId="S::dmof@pml.ac.uk::c8edaff6-2dff-47cc-b0c9-87d6f266ad1d" providerId="AD" clId="Web-{2102EC73-5B54-3AAF-6D0B-2544B23986B9}" dt="2022-06-30T08:16:03.186" v="13"/>
        <pc:sldMkLst>
          <pc:docMk/>
          <pc:sldMk cId="355506045" sldId="299"/>
        </pc:sldMkLst>
      </pc:sldChg>
      <pc:sldChg chg="del">
        <pc:chgData name="David Moffat" userId="S::dmof@pml.ac.uk::c8edaff6-2dff-47cc-b0c9-87d6f266ad1d" providerId="AD" clId="Web-{2102EC73-5B54-3AAF-6D0B-2544B23986B9}" dt="2022-06-30T08:16:03.186" v="12"/>
        <pc:sldMkLst>
          <pc:docMk/>
          <pc:sldMk cId="1147099124" sldId="301"/>
        </pc:sldMkLst>
      </pc:sldChg>
      <pc:sldChg chg="del">
        <pc:chgData name="David Moffat" userId="S::dmof@pml.ac.uk::c8edaff6-2dff-47cc-b0c9-87d6f266ad1d" providerId="AD" clId="Web-{2102EC73-5B54-3AAF-6D0B-2544B23986B9}" dt="2022-06-30T08:16:03.171" v="7"/>
        <pc:sldMkLst>
          <pc:docMk/>
          <pc:sldMk cId="361261601" sldId="303"/>
        </pc:sldMkLst>
      </pc:sldChg>
      <pc:sldChg chg="del">
        <pc:chgData name="David Moffat" userId="S::dmof@pml.ac.uk::c8edaff6-2dff-47cc-b0c9-87d6f266ad1d" providerId="AD" clId="Web-{2102EC73-5B54-3AAF-6D0B-2544B23986B9}" dt="2022-06-30T08:16:03.186" v="11"/>
        <pc:sldMkLst>
          <pc:docMk/>
          <pc:sldMk cId="1117613763" sldId="304"/>
        </pc:sldMkLst>
      </pc:sldChg>
      <pc:sldChg chg="del">
        <pc:chgData name="David Moffat" userId="S::dmof@pml.ac.uk::c8edaff6-2dff-47cc-b0c9-87d6f266ad1d" providerId="AD" clId="Web-{2102EC73-5B54-3AAF-6D0B-2544B23986B9}" dt="2022-06-30T08:16:03.186" v="10"/>
        <pc:sldMkLst>
          <pc:docMk/>
          <pc:sldMk cId="3076865589" sldId="306"/>
        </pc:sldMkLst>
      </pc:sldChg>
      <pc:sldChg chg="del">
        <pc:chgData name="David Moffat" userId="S::dmof@pml.ac.uk::c8edaff6-2dff-47cc-b0c9-87d6f266ad1d" providerId="AD" clId="Web-{2102EC73-5B54-3AAF-6D0B-2544B23986B9}" dt="2022-06-30T08:16:03.171" v="9"/>
        <pc:sldMkLst>
          <pc:docMk/>
          <pc:sldMk cId="1410063748" sldId="307"/>
        </pc:sldMkLst>
      </pc:sldChg>
      <pc:sldChg chg="del">
        <pc:chgData name="David Moffat" userId="S::dmof@pml.ac.uk::c8edaff6-2dff-47cc-b0c9-87d6f266ad1d" providerId="AD" clId="Web-{2102EC73-5B54-3AAF-6D0B-2544B23986B9}" dt="2022-06-30T08:16:03.171" v="8"/>
        <pc:sldMkLst>
          <pc:docMk/>
          <pc:sldMk cId="1378395110" sldId="308"/>
        </pc:sldMkLst>
      </pc:sldChg>
      <pc:sldChg chg="del">
        <pc:chgData name="David Moffat" userId="S::dmof@pml.ac.uk::c8edaff6-2dff-47cc-b0c9-87d6f266ad1d" providerId="AD" clId="Web-{2102EC73-5B54-3AAF-6D0B-2544B23986B9}" dt="2022-06-30T08:16:03.155" v="0"/>
        <pc:sldMkLst>
          <pc:docMk/>
          <pc:sldMk cId="614224113" sldId="310"/>
        </pc:sldMkLst>
      </pc:sldChg>
      <pc:sldChg chg="del">
        <pc:chgData name="David Moffat" userId="S::dmof@pml.ac.uk::c8edaff6-2dff-47cc-b0c9-87d6f266ad1d" providerId="AD" clId="Web-{2102EC73-5B54-3AAF-6D0B-2544B23986B9}" dt="2022-06-30T08:16:03.171" v="5"/>
        <pc:sldMkLst>
          <pc:docMk/>
          <pc:sldMk cId="2264089367" sldId="311"/>
        </pc:sldMkLst>
      </pc:sldChg>
      <pc:sldChg chg="del">
        <pc:chgData name="David Moffat" userId="S::dmof@pml.ac.uk::c8edaff6-2dff-47cc-b0c9-87d6f266ad1d" providerId="AD" clId="Web-{2102EC73-5B54-3AAF-6D0B-2544B23986B9}" dt="2022-06-30T08:16:03.171" v="4"/>
        <pc:sldMkLst>
          <pc:docMk/>
          <pc:sldMk cId="4105569710" sldId="312"/>
        </pc:sldMkLst>
      </pc:sldChg>
      <pc:sldChg chg="del">
        <pc:chgData name="David Moffat" userId="S::dmof@pml.ac.uk::c8edaff6-2dff-47cc-b0c9-87d6f266ad1d" providerId="AD" clId="Web-{2102EC73-5B54-3AAF-6D0B-2544B23986B9}" dt="2022-06-30T08:16:03.171" v="2"/>
        <pc:sldMkLst>
          <pc:docMk/>
          <pc:sldMk cId="631833017" sldId="313"/>
        </pc:sldMkLst>
      </pc:sldChg>
      <pc:sldChg chg="del">
        <pc:chgData name="David Moffat" userId="S::dmof@pml.ac.uk::c8edaff6-2dff-47cc-b0c9-87d6f266ad1d" providerId="AD" clId="Web-{2102EC73-5B54-3AAF-6D0B-2544B23986B9}" dt="2022-06-30T08:16:03.171" v="3"/>
        <pc:sldMkLst>
          <pc:docMk/>
          <pc:sldMk cId="864484468" sldId="314"/>
        </pc:sldMkLst>
      </pc:sldChg>
      <pc:sldChg chg="del">
        <pc:chgData name="David Moffat" userId="S::dmof@pml.ac.uk::c8edaff6-2dff-47cc-b0c9-87d6f266ad1d" providerId="AD" clId="Web-{2102EC73-5B54-3AAF-6D0B-2544B23986B9}" dt="2022-06-30T08:16:03.171" v="1"/>
        <pc:sldMkLst>
          <pc:docMk/>
          <pc:sldMk cId="1134481435" sldId="315"/>
        </pc:sldMkLst>
      </pc:sldChg>
      <pc:sldChg chg="del">
        <pc:chgData name="David Moffat" userId="S::dmof@pml.ac.uk::c8edaff6-2dff-47cc-b0c9-87d6f266ad1d" providerId="AD" clId="Web-{2102EC73-5B54-3AAF-6D0B-2544B23986B9}" dt="2022-06-30T08:16:03.171" v="6"/>
        <pc:sldMkLst>
          <pc:docMk/>
          <pc:sldMk cId="1494955607" sldId="316"/>
        </pc:sldMkLst>
      </pc:sldChg>
      <pc:sldChg chg="del">
        <pc:chgData name="David Moffat" userId="S::dmof@pml.ac.uk::c8edaff6-2dff-47cc-b0c9-87d6f266ad1d" providerId="AD" clId="Web-{2102EC73-5B54-3AAF-6D0B-2544B23986B9}" dt="2022-06-30T08:16:03.186" v="16"/>
        <pc:sldMkLst>
          <pc:docMk/>
          <pc:sldMk cId="371858837" sldId="318"/>
        </pc:sldMkLst>
      </pc:sldChg>
    </pc:docChg>
  </pc:docChgLst>
  <pc:docChgLst>
    <pc:chgData name="David Moffat" userId="c8edaff6-2dff-47cc-b0c9-87d6f266ad1d" providerId="ADAL" clId="{EF8D2FC2-7178-8243-9C15-58B003F499EE}"/>
    <pc:docChg chg="undo custSel addSld delSld modSld sldOrd">
      <pc:chgData name="David Moffat" userId="c8edaff6-2dff-47cc-b0c9-87d6f266ad1d" providerId="ADAL" clId="{EF8D2FC2-7178-8243-9C15-58B003F499EE}" dt="2022-06-30T14:43:07.603" v="236" actId="2696"/>
      <pc:docMkLst>
        <pc:docMk/>
      </pc:docMkLst>
      <pc:sldChg chg="addSp delSp modSp mod">
        <pc:chgData name="David Moffat" userId="c8edaff6-2dff-47cc-b0c9-87d6f266ad1d" providerId="ADAL" clId="{EF8D2FC2-7178-8243-9C15-58B003F499EE}" dt="2022-06-30T14:42:42.868" v="235" actId="1076"/>
        <pc:sldMkLst>
          <pc:docMk/>
          <pc:sldMk cId="0" sldId="256"/>
        </pc:sldMkLst>
        <pc:spChg chg="add mod">
          <ac:chgData name="David Moffat" userId="c8edaff6-2dff-47cc-b0c9-87d6f266ad1d" providerId="ADAL" clId="{EF8D2FC2-7178-8243-9C15-58B003F499EE}" dt="2022-06-30T14:41:51.413" v="218" actId="1076"/>
          <ac:spMkLst>
            <pc:docMk/>
            <pc:sldMk cId="0" sldId="256"/>
            <ac:spMk id="8" creationId="{4A1378E5-E986-BB4C-B012-416F1A63B2DF}"/>
          </ac:spMkLst>
        </pc:spChg>
        <pc:picChg chg="add del">
          <ac:chgData name="David Moffat" userId="c8edaff6-2dff-47cc-b0c9-87d6f266ad1d" providerId="ADAL" clId="{EF8D2FC2-7178-8243-9C15-58B003F499EE}" dt="2022-06-30T14:41:29.717" v="214" actId="478"/>
          <ac:picMkLst>
            <pc:docMk/>
            <pc:sldMk cId="0" sldId="256"/>
            <ac:picMk id="2" creationId="{6017C0DA-E69D-2542-860B-BC74837F177B}"/>
          </ac:picMkLst>
        </pc:picChg>
        <pc:picChg chg="mod">
          <ac:chgData name="David Moffat" userId="c8edaff6-2dff-47cc-b0c9-87d6f266ad1d" providerId="ADAL" clId="{EF8D2FC2-7178-8243-9C15-58B003F499EE}" dt="2022-06-30T14:42:23.896" v="230" actId="1076"/>
          <ac:picMkLst>
            <pc:docMk/>
            <pc:sldMk cId="0" sldId="256"/>
            <ac:picMk id="3" creationId="{B6D7B33B-A9F6-2441-8182-45C8D4BA841E}"/>
          </ac:picMkLst>
        </pc:picChg>
        <pc:picChg chg="mod">
          <ac:chgData name="David Moffat" userId="c8edaff6-2dff-47cc-b0c9-87d6f266ad1d" providerId="ADAL" clId="{EF8D2FC2-7178-8243-9C15-58B003F499EE}" dt="2022-06-30T14:42:12.560" v="227" actId="1076"/>
          <ac:picMkLst>
            <pc:docMk/>
            <pc:sldMk cId="0" sldId="256"/>
            <ac:picMk id="4" creationId="{B83F67C4-50ED-1A46-96A0-ED6B72A5AE19}"/>
          </ac:picMkLst>
        </pc:picChg>
        <pc:picChg chg="add mod">
          <ac:chgData name="David Moffat" userId="c8edaff6-2dff-47cc-b0c9-87d6f266ad1d" providerId="ADAL" clId="{EF8D2FC2-7178-8243-9C15-58B003F499EE}" dt="2022-06-30T14:42:42.868" v="235" actId="1076"/>
          <ac:picMkLst>
            <pc:docMk/>
            <pc:sldMk cId="0" sldId="256"/>
            <ac:picMk id="1026" creationId="{9E482F06-6B8D-7F4B-B45C-9CC7023A614C}"/>
          </ac:picMkLst>
        </pc:picChg>
      </pc:sldChg>
      <pc:sldChg chg="addSp delSp modSp mod modShow">
        <pc:chgData name="David Moffat" userId="c8edaff6-2dff-47cc-b0c9-87d6f266ad1d" providerId="ADAL" clId="{EF8D2FC2-7178-8243-9C15-58B003F499EE}" dt="2022-06-30T14:41:02.930" v="212" actId="1076"/>
        <pc:sldMkLst>
          <pc:docMk/>
          <pc:sldMk cId="0" sldId="257"/>
        </pc:sldMkLst>
        <pc:spChg chg="mod">
          <ac:chgData name="David Moffat" userId="c8edaff6-2dff-47cc-b0c9-87d6f266ad1d" providerId="ADAL" clId="{EF8D2FC2-7178-8243-9C15-58B003F499EE}" dt="2022-06-30T14:40:59.612" v="211" actId="14100"/>
          <ac:spMkLst>
            <pc:docMk/>
            <pc:sldMk cId="0" sldId="257"/>
            <ac:spMk id="88" creationId="{00000000-0000-0000-0000-000000000000}"/>
          </ac:spMkLst>
        </pc:spChg>
        <pc:spChg chg="del">
          <ac:chgData name="David Moffat" userId="c8edaff6-2dff-47cc-b0c9-87d6f266ad1d" providerId="ADAL" clId="{EF8D2FC2-7178-8243-9C15-58B003F499EE}" dt="2022-06-30T14:39:48.156" v="197" actId="478"/>
          <ac:spMkLst>
            <pc:docMk/>
            <pc:sldMk cId="0" sldId="257"/>
            <ac:spMk id="89" creationId="{00000000-0000-0000-0000-000000000000}"/>
          </ac:spMkLst>
        </pc:spChg>
        <pc:picChg chg="add del">
          <ac:chgData name="David Moffat" userId="c8edaff6-2dff-47cc-b0c9-87d6f266ad1d" providerId="ADAL" clId="{EF8D2FC2-7178-8243-9C15-58B003F499EE}" dt="2022-06-30T14:39:25.914" v="191" actId="478"/>
          <ac:picMkLst>
            <pc:docMk/>
            <pc:sldMk cId="0" sldId="257"/>
            <ac:picMk id="2" creationId="{953AD7D4-A97E-2446-8D5C-4748605F2DB7}"/>
          </ac:picMkLst>
        </pc:picChg>
        <pc:picChg chg="add mod">
          <ac:chgData name="David Moffat" userId="c8edaff6-2dff-47cc-b0c9-87d6f266ad1d" providerId="ADAL" clId="{EF8D2FC2-7178-8243-9C15-58B003F499EE}" dt="2022-06-30T14:41:02.930" v="212" actId="1076"/>
          <ac:picMkLst>
            <pc:docMk/>
            <pc:sldMk cId="0" sldId="257"/>
            <ac:picMk id="3" creationId="{E28C9F6D-A289-2F4B-8AB7-A58FD5FADE64}"/>
          </ac:picMkLst>
        </pc:picChg>
      </pc:sldChg>
      <pc:sldChg chg="del">
        <pc:chgData name="David Moffat" userId="c8edaff6-2dff-47cc-b0c9-87d6f266ad1d" providerId="ADAL" clId="{EF8D2FC2-7178-8243-9C15-58B003F499EE}" dt="2022-06-30T14:43:07.603" v="236" actId="2696"/>
        <pc:sldMkLst>
          <pc:docMk/>
          <pc:sldMk cId="2243770616" sldId="260"/>
        </pc:sldMkLst>
      </pc:sldChg>
      <pc:sldChg chg="addSp delSp modSp mod ord">
        <pc:chgData name="David Moffat" userId="c8edaff6-2dff-47cc-b0c9-87d6f266ad1d" providerId="ADAL" clId="{EF8D2FC2-7178-8243-9C15-58B003F499EE}" dt="2022-06-30T14:31:46.100" v="88" actId="1076"/>
        <pc:sldMkLst>
          <pc:docMk/>
          <pc:sldMk cId="3710797554" sldId="262"/>
        </pc:sldMkLst>
        <pc:spChg chg="del mod">
          <ac:chgData name="David Moffat" userId="c8edaff6-2dff-47cc-b0c9-87d6f266ad1d" providerId="ADAL" clId="{EF8D2FC2-7178-8243-9C15-58B003F499EE}" dt="2022-06-30T14:31:33.174" v="85" actId="478"/>
          <ac:spMkLst>
            <pc:docMk/>
            <pc:sldMk cId="3710797554" sldId="262"/>
            <ac:spMk id="5" creationId="{42F7DE42-C019-5747-BFE2-9CB27DDE7154}"/>
          </ac:spMkLst>
        </pc:spChg>
        <pc:spChg chg="add mod">
          <ac:chgData name="David Moffat" userId="c8edaff6-2dff-47cc-b0c9-87d6f266ad1d" providerId="ADAL" clId="{EF8D2FC2-7178-8243-9C15-58B003F499EE}" dt="2022-06-30T14:31:16.782" v="76" actId="20577"/>
          <ac:spMkLst>
            <pc:docMk/>
            <pc:sldMk cId="3710797554" sldId="262"/>
            <ac:spMk id="8" creationId="{2DC3E986-B841-6C49-A9B7-9186CB5F9138}"/>
          </ac:spMkLst>
        </pc:spChg>
        <pc:spChg chg="mod">
          <ac:chgData name="David Moffat" userId="c8edaff6-2dff-47cc-b0c9-87d6f266ad1d" providerId="ADAL" clId="{EF8D2FC2-7178-8243-9C15-58B003F499EE}" dt="2022-06-30T14:31:43.043" v="87" actId="120"/>
          <ac:spMkLst>
            <pc:docMk/>
            <pc:sldMk cId="3710797554" sldId="262"/>
            <ac:spMk id="9" creationId="{6161E180-6DF2-EA40-8F89-F051F284B982}"/>
          </ac:spMkLst>
        </pc:spChg>
        <pc:spChg chg="add del mod">
          <ac:chgData name="David Moffat" userId="c8edaff6-2dff-47cc-b0c9-87d6f266ad1d" providerId="ADAL" clId="{EF8D2FC2-7178-8243-9C15-58B003F499EE}" dt="2022-06-30T14:30:16.970" v="50" actId="478"/>
          <ac:spMkLst>
            <pc:docMk/>
            <pc:sldMk cId="3710797554" sldId="262"/>
            <ac:spMk id="10" creationId="{9BFD3DE8-EAD5-8B40-B58D-949D0F48765A}"/>
          </ac:spMkLst>
        </pc:spChg>
        <pc:picChg chg="add mod">
          <ac:chgData name="David Moffat" userId="c8edaff6-2dff-47cc-b0c9-87d6f266ad1d" providerId="ADAL" clId="{EF8D2FC2-7178-8243-9C15-58B003F499EE}" dt="2022-06-30T14:31:46.100" v="88" actId="1076"/>
          <ac:picMkLst>
            <pc:docMk/>
            <pc:sldMk cId="3710797554" sldId="262"/>
            <ac:picMk id="3" creationId="{4A50B73B-BA2F-7441-A5F3-CDE2AE07D147}"/>
          </ac:picMkLst>
        </pc:picChg>
      </pc:sldChg>
      <pc:sldChg chg="addSp delSp modSp mod setBg">
        <pc:chgData name="David Moffat" userId="c8edaff6-2dff-47cc-b0c9-87d6f266ad1d" providerId="ADAL" clId="{EF8D2FC2-7178-8243-9C15-58B003F499EE}" dt="2022-06-30T14:37:55.725" v="177" actId="1076"/>
        <pc:sldMkLst>
          <pc:docMk/>
          <pc:sldMk cId="316881457" sldId="263"/>
        </pc:sldMkLst>
        <pc:picChg chg="add mod">
          <ac:chgData name="David Moffat" userId="c8edaff6-2dff-47cc-b0c9-87d6f266ad1d" providerId="ADAL" clId="{EF8D2FC2-7178-8243-9C15-58B003F499EE}" dt="2022-06-30T14:37:44.762" v="173" actId="1076"/>
          <ac:picMkLst>
            <pc:docMk/>
            <pc:sldMk cId="316881457" sldId="263"/>
            <ac:picMk id="3" creationId="{3CA3DBDD-C23B-974E-B9F1-A2635CADAFAE}"/>
          </ac:picMkLst>
        </pc:picChg>
        <pc:picChg chg="add mod">
          <ac:chgData name="David Moffat" userId="c8edaff6-2dff-47cc-b0c9-87d6f266ad1d" providerId="ADAL" clId="{EF8D2FC2-7178-8243-9C15-58B003F499EE}" dt="2022-06-30T14:33:48.783" v="116" actId="1076"/>
          <ac:picMkLst>
            <pc:docMk/>
            <pc:sldMk cId="316881457" sldId="263"/>
            <ac:picMk id="6" creationId="{801EF90C-CD05-0347-9E92-58D2629533C2}"/>
          </ac:picMkLst>
        </pc:picChg>
        <pc:picChg chg="del mod">
          <ac:chgData name="David Moffat" userId="c8edaff6-2dff-47cc-b0c9-87d6f266ad1d" providerId="ADAL" clId="{EF8D2FC2-7178-8243-9C15-58B003F499EE}" dt="2022-06-30T14:37:24.167" v="168" actId="478"/>
          <ac:picMkLst>
            <pc:docMk/>
            <pc:sldMk cId="316881457" sldId="263"/>
            <ac:picMk id="7" creationId="{617B70E8-5F12-4CDF-A6CA-6EDE0F9CD2DD}"/>
          </ac:picMkLst>
        </pc:picChg>
        <pc:picChg chg="add mod">
          <ac:chgData name="David Moffat" userId="c8edaff6-2dff-47cc-b0c9-87d6f266ad1d" providerId="ADAL" clId="{EF8D2FC2-7178-8243-9C15-58B003F499EE}" dt="2022-06-30T14:33:47.341" v="115" actId="1076"/>
          <ac:picMkLst>
            <pc:docMk/>
            <pc:sldMk cId="316881457" sldId="263"/>
            <ac:picMk id="10" creationId="{E9DEA2E3-7DE4-954D-9B2B-64E8A68BB6D7}"/>
          </ac:picMkLst>
        </pc:picChg>
        <pc:picChg chg="add mod">
          <ac:chgData name="David Moffat" userId="c8edaff6-2dff-47cc-b0c9-87d6f266ad1d" providerId="ADAL" clId="{EF8D2FC2-7178-8243-9C15-58B003F499EE}" dt="2022-06-30T14:37:51.411" v="176" actId="1076"/>
          <ac:picMkLst>
            <pc:docMk/>
            <pc:sldMk cId="316881457" sldId="263"/>
            <ac:picMk id="12" creationId="{8E973435-5DC8-744D-9A9A-8A5284CC7705}"/>
          </ac:picMkLst>
        </pc:picChg>
        <pc:picChg chg="add mod">
          <ac:chgData name="David Moffat" userId="c8edaff6-2dff-47cc-b0c9-87d6f266ad1d" providerId="ADAL" clId="{EF8D2FC2-7178-8243-9C15-58B003F499EE}" dt="2022-06-30T14:37:43.272" v="172" actId="1076"/>
          <ac:picMkLst>
            <pc:docMk/>
            <pc:sldMk cId="316881457" sldId="263"/>
            <ac:picMk id="14" creationId="{AF5F31C7-4779-9840-AE7F-6D37E6459EF0}"/>
          </ac:picMkLst>
        </pc:picChg>
        <pc:picChg chg="add mod">
          <ac:chgData name="David Moffat" userId="c8edaff6-2dff-47cc-b0c9-87d6f266ad1d" providerId="ADAL" clId="{EF8D2FC2-7178-8243-9C15-58B003F499EE}" dt="2022-06-30T14:37:55.725" v="177" actId="1076"/>
          <ac:picMkLst>
            <pc:docMk/>
            <pc:sldMk cId="316881457" sldId="263"/>
            <ac:picMk id="16" creationId="{396A303D-446F-BD43-8682-9941F173EDDA}"/>
          </ac:picMkLst>
        </pc:picChg>
        <pc:picChg chg="add mod">
          <ac:chgData name="David Moffat" userId="c8edaff6-2dff-47cc-b0c9-87d6f266ad1d" providerId="ADAL" clId="{EF8D2FC2-7178-8243-9C15-58B003F499EE}" dt="2022-06-30T14:37:46.429" v="174" actId="1076"/>
          <ac:picMkLst>
            <pc:docMk/>
            <pc:sldMk cId="316881457" sldId="263"/>
            <ac:picMk id="18" creationId="{25FFC1B3-B438-F54C-8589-EC13BB849EB4}"/>
          </ac:picMkLst>
        </pc:picChg>
      </pc:sldChg>
      <pc:sldChg chg="addSp modSp add del mod ord setBg modNotes">
        <pc:chgData name="David Moffat" userId="c8edaff6-2dff-47cc-b0c9-87d6f266ad1d" providerId="ADAL" clId="{EF8D2FC2-7178-8243-9C15-58B003F499EE}" dt="2022-06-30T14:28:56.635" v="39" actId="20577"/>
        <pc:sldMkLst>
          <pc:docMk/>
          <pc:sldMk cId="1360465557" sldId="319"/>
        </pc:sldMkLst>
        <pc:spChg chg="mod">
          <ac:chgData name="David Moffat" userId="c8edaff6-2dff-47cc-b0c9-87d6f266ad1d" providerId="ADAL" clId="{EF8D2FC2-7178-8243-9C15-58B003F499EE}" dt="2022-06-30T14:27:53.764" v="17" actId="1076"/>
          <ac:spMkLst>
            <pc:docMk/>
            <pc:sldMk cId="1360465557" sldId="319"/>
            <ac:spMk id="3" creationId="{D3E6BAB6-9CD1-EB1D-3125-7CE2A9E2DDA8}"/>
          </ac:spMkLst>
        </pc:spChg>
        <pc:spChg chg="mod">
          <ac:chgData name="David Moffat" userId="c8edaff6-2dff-47cc-b0c9-87d6f266ad1d" providerId="ADAL" clId="{EF8D2FC2-7178-8243-9C15-58B003F499EE}" dt="2022-06-30T14:26:50.758" v="8" actId="1076"/>
          <ac:spMkLst>
            <pc:docMk/>
            <pc:sldMk cId="1360465557" sldId="319"/>
            <ac:spMk id="511" creationId="{00000000-0000-0000-0000-000000000000}"/>
          </ac:spMkLst>
        </pc:spChg>
        <pc:spChg chg="mod">
          <ac:chgData name="David Moffat" userId="c8edaff6-2dff-47cc-b0c9-87d6f266ad1d" providerId="ADAL" clId="{EF8D2FC2-7178-8243-9C15-58B003F499EE}" dt="2022-06-30T14:28:56.635" v="39" actId="20577"/>
          <ac:spMkLst>
            <pc:docMk/>
            <pc:sldMk cId="1360465557" sldId="319"/>
            <ac:spMk id="512" creationId="{00000000-0000-0000-0000-000000000000}"/>
          </ac:spMkLst>
        </pc:spChg>
        <pc:picChg chg="mod">
          <ac:chgData name="David Moffat" userId="c8edaff6-2dff-47cc-b0c9-87d6f266ad1d" providerId="ADAL" clId="{EF8D2FC2-7178-8243-9C15-58B003F499EE}" dt="2022-06-30T14:27:56.110" v="18" actId="1076"/>
          <ac:picMkLst>
            <pc:docMk/>
            <pc:sldMk cId="1360465557" sldId="319"/>
            <ac:picMk id="4" creationId="{A5A490DB-F1F2-82DE-7B26-DBA17B06559F}"/>
          </ac:picMkLst>
        </pc:picChg>
        <pc:picChg chg="mod">
          <ac:chgData name="David Moffat" userId="c8edaff6-2dff-47cc-b0c9-87d6f266ad1d" providerId="ADAL" clId="{EF8D2FC2-7178-8243-9C15-58B003F499EE}" dt="2022-06-30T14:28:04.388" v="22" actId="1076"/>
          <ac:picMkLst>
            <pc:docMk/>
            <pc:sldMk cId="1360465557" sldId="319"/>
            <ac:picMk id="5" creationId="{A3E5CFC6-1730-75BB-2F54-0254F35448F2}"/>
          </ac:picMkLst>
        </pc:picChg>
        <pc:picChg chg="add mod">
          <ac:chgData name="David Moffat" userId="c8edaff6-2dff-47cc-b0c9-87d6f266ad1d" providerId="ADAL" clId="{EF8D2FC2-7178-8243-9C15-58B003F499EE}" dt="2022-06-30T14:27:59.654" v="20" actId="1076"/>
          <ac:picMkLst>
            <pc:docMk/>
            <pc:sldMk cId="1360465557" sldId="319"/>
            <ac:picMk id="6" creationId="{3D288D59-CDAC-8B48-BD60-6AB2B4ADBC9E}"/>
          </ac:picMkLst>
        </pc:picChg>
      </pc:sldChg>
    </pc:docChg>
  </pc:docChgLst>
  <pc:docChgLst>
    <pc:chgData name="Daniel Clewley" userId="b370d1ad-5b15-4972-857d-e936a00c15ed" providerId="ADAL" clId="{31F15857-DE2B-6C43-AA9C-7279D2A2D769}"/>
    <pc:docChg chg="custSel addSld delSld modSld">
      <pc:chgData name="Daniel Clewley" userId="b370d1ad-5b15-4972-857d-e936a00c15ed" providerId="ADAL" clId="{31F15857-DE2B-6C43-AA9C-7279D2A2D769}" dt="2023-10-26T13:17:59.932" v="1728" actId="478"/>
      <pc:docMkLst>
        <pc:docMk/>
      </pc:docMkLst>
      <pc:sldChg chg="modSp mod">
        <pc:chgData name="Daniel Clewley" userId="b370d1ad-5b15-4972-857d-e936a00c15ed" providerId="ADAL" clId="{31F15857-DE2B-6C43-AA9C-7279D2A2D769}" dt="2023-10-26T08:49:56.496" v="178" actId="2711"/>
        <pc:sldMkLst>
          <pc:docMk/>
          <pc:sldMk cId="0" sldId="256"/>
        </pc:sldMkLst>
        <pc:spChg chg="mod">
          <ac:chgData name="Daniel Clewley" userId="b370d1ad-5b15-4972-857d-e936a00c15ed" providerId="ADAL" clId="{31F15857-DE2B-6C43-AA9C-7279D2A2D769}" dt="2023-10-26T08:49:56.496" v="178" actId="2711"/>
          <ac:spMkLst>
            <pc:docMk/>
            <pc:sldMk cId="0" sldId="256"/>
            <ac:spMk id="85" creationId="{00000000-0000-0000-0000-000000000000}"/>
          </ac:spMkLst>
        </pc:spChg>
        <pc:spChg chg="mod">
          <ac:chgData name="Daniel Clewley" userId="b370d1ad-5b15-4972-857d-e936a00c15ed" providerId="ADAL" clId="{31F15857-DE2B-6C43-AA9C-7279D2A2D769}" dt="2023-10-26T08:48:39.928" v="81" actId="20577"/>
          <ac:spMkLst>
            <pc:docMk/>
            <pc:sldMk cId="0" sldId="256"/>
            <ac:spMk id="86" creationId="{00000000-0000-0000-0000-000000000000}"/>
          </ac:spMkLst>
        </pc:spChg>
      </pc:sldChg>
      <pc:sldChg chg="del">
        <pc:chgData name="Daniel Clewley" userId="b370d1ad-5b15-4972-857d-e936a00c15ed" providerId="ADAL" clId="{31F15857-DE2B-6C43-AA9C-7279D2A2D769}" dt="2023-10-26T08:51:30.049" v="180" actId="2696"/>
        <pc:sldMkLst>
          <pc:docMk/>
          <pc:sldMk cId="0" sldId="257"/>
        </pc:sldMkLst>
      </pc:sldChg>
      <pc:sldChg chg="delSp modSp mod">
        <pc:chgData name="Daniel Clewley" userId="b370d1ad-5b15-4972-857d-e936a00c15ed" providerId="ADAL" clId="{31F15857-DE2B-6C43-AA9C-7279D2A2D769}" dt="2023-10-26T08:56:50.732" v="382" actId="20577"/>
        <pc:sldMkLst>
          <pc:docMk/>
          <pc:sldMk cId="3710797554" sldId="262"/>
        </pc:sldMkLst>
        <pc:spChg chg="mod">
          <ac:chgData name="Daniel Clewley" userId="b370d1ad-5b15-4972-857d-e936a00c15ed" providerId="ADAL" clId="{31F15857-DE2B-6C43-AA9C-7279D2A2D769}" dt="2023-10-26T08:56:50.732" v="382" actId="20577"/>
          <ac:spMkLst>
            <pc:docMk/>
            <pc:sldMk cId="3710797554" sldId="262"/>
            <ac:spMk id="8" creationId="{2DC3E986-B841-6C49-A9B7-9186CB5F9138}"/>
          </ac:spMkLst>
        </pc:spChg>
        <pc:spChg chg="mod">
          <ac:chgData name="Daniel Clewley" userId="b370d1ad-5b15-4972-857d-e936a00c15ed" providerId="ADAL" clId="{31F15857-DE2B-6C43-AA9C-7279D2A2D769}" dt="2023-10-26T08:55:52.311" v="232" actId="20577"/>
          <ac:spMkLst>
            <pc:docMk/>
            <pc:sldMk cId="3710797554" sldId="262"/>
            <ac:spMk id="9" creationId="{6161E180-6DF2-EA40-8F89-F051F284B982}"/>
          </ac:spMkLst>
        </pc:spChg>
        <pc:picChg chg="del">
          <ac:chgData name="Daniel Clewley" userId="b370d1ad-5b15-4972-857d-e936a00c15ed" providerId="ADAL" clId="{31F15857-DE2B-6C43-AA9C-7279D2A2D769}" dt="2023-10-26T08:55:54.871" v="233" actId="478"/>
          <ac:picMkLst>
            <pc:docMk/>
            <pc:sldMk cId="3710797554" sldId="262"/>
            <ac:picMk id="3" creationId="{4A50B73B-BA2F-7441-A5F3-CDE2AE07D147}"/>
          </ac:picMkLst>
        </pc:picChg>
        <pc:picChg chg="del">
          <ac:chgData name="Daniel Clewley" userId="b370d1ad-5b15-4972-857d-e936a00c15ed" providerId="ADAL" clId="{31F15857-DE2B-6C43-AA9C-7279D2A2D769}" dt="2023-10-26T08:55:56.289" v="234" actId="478"/>
          <ac:picMkLst>
            <pc:docMk/>
            <pc:sldMk cId="3710797554" sldId="262"/>
            <ac:picMk id="7" creationId="{617B70E8-5F12-4CDF-A6CA-6EDE0F9CD2DD}"/>
          </ac:picMkLst>
        </pc:picChg>
      </pc:sldChg>
      <pc:sldChg chg="del">
        <pc:chgData name="Daniel Clewley" userId="b370d1ad-5b15-4972-857d-e936a00c15ed" providerId="ADAL" clId="{31F15857-DE2B-6C43-AA9C-7279D2A2D769}" dt="2023-10-26T08:51:28.014" v="179" actId="2696"/>
        <pc:sldMkLst>
          <pc:docMk/>
          <pc:sldMk cId="316881457" sldId="263"/>
        </pc:sldMkLst>
      </pc:sldChg>
      <pc:sldChg chg="add">
        <pc:chgData name="Daniel Clewley" userId="b370d1ad-5b15-4972-857d-e936a00c15ed" providerId="ADAL" clId="{31F15857-DE2B-6C43-AA9C-7279D2A2D769}" dt="2023-10-26T08:52:16.496" v="181"/>
        <pc:sldMkLst>
          <pc:docMk/>
          <pc:sldMk cId="1049396563" sldId="279"/>
        </pc:sldMkLst>
      </pc:sldChg>
      <pc:sldChg chg="addSp delSp modSp add mod">
        <pc:chgData name="Daniel Clewley" userId="b370d1ad-5b15-4972-857d-e936a00c15ed" providerId="ADAL" clId="{31F15857-DE2B-6C43-AA9C-7279D2A2D769}" dt="2023-10-26T12:58:03.219" v="1725"/>
        <pc:sldMkLst>
          <pc:docMk/>
          <pc:sldMk cId="36161346" sldId="280"/>
        </pc:sldMkLst>
        <pc:spChg chg="mod">
          <ac:chgData name="Daniel Clewley" userId="b370d1ad-5b15-4972-857d-e936a00c15ed" providerId="ADAL" clId="{31F15857-DE2B-6C43-AA9C-7279D2A2D769}" dt="2023-10-26T10:47:29.414" v="1037" actId="12"/>
          <ac:spMkLst>
            <pc:docMk/>
            <pc:sldMk cId="36161346" sldId="280"/>
            <ac:spMk id="8" creationId="{2DC3E986-B841-6C49-A9B7-9186CB5F9138}"/>
          </ac:spMkLst>
        </pc:spChg>
        <pc:spChg chg="mod">
          <ac:chgData name="Daniel Clewley" userId="b370d1ad-5b15-4972-857d-e936a00c15ed" providerId="ADAL" clId="{31F15857-DE2B-6C43-AA9C-7279D2A2D769}" dt="2023-10-26T09:21:26.536" v="807" actId="20577"/>
          <ac:spMkLst>
            <pc:docMk/>
            <pc:sldMk cId="36161346" sldId="280"/>
            <ac:spMk id="9" creationId="{6161E180-6DF2-EA40-8F89-F051F284B982}"/>
          </ac:spMkLst>
        </pc:spChg>
        <pc:picChg chg="del">
          <ac:chgData name="Daniel Clewley" userId="b370d1ad-5b15-4972-857d-e936a00c15ed" providerId="ADAL" clId="{31F15857-DE2B-6C43-AA9C-7279D2A2D769}" dt="2023-10-26T08:54:07.910" v="205" actId="478"/>
          <ac:picMkLst>
            <pc:docMk/>
            <pc:sldMk cId="36161346" sldId="280"/>
            <ac:picMk id="3" creationId="{4A50B73B-BA2F-7441-A5F3-CDE2AE07D147}"/>
          </ac:picMkLst>
        </pc:picChg>
        <pc:picChg chg="add mod">
          <ac:chgData name="Daniel Clewley" userId="b370d1ad-5b15-4972-857d-e936a00c15ed" providerId="ADAL" clId="{31F15857-DE2B-6C43-AA9C-7279D2A2D769}" dt="2023-10-26T09:25:26.002" v="933" actId="14100"/>
          <ac:picMkLst>
            <pc:docMk/>
            <pc:sldMk cId="36161346" sldId="280"/>
            <ac:picMk id="4" creationId="{1FEFFD2B-E028-E9D2-6060-6978570DFDC3}"/>
          </ac:picMkLst>
        </pc:picChg>
        <pc:picChg chg="add mod">
          <ac:chgData name="Daniel Clewley" userId="b370d1ad-5b15-4972-857d-e936a00c15ed" providerId="ADAL" clId="{31F15857-DE2B-6C43-AA9C-7279D2A2D769}" dt="2023-10-26T12:58:03.219" v="1725"/>
          <ac:picMkLst>
            <pc:docMk/>
            <pc:sldMk cId="36161346" sldId="280"/>
            <ac:picMk id="5" creationId="{4C4CFD36-4D17-9918-BC80-1860B703DBE6}"/>
          </ac:picMkLst>
        </pc:picChg>
        <pc:picChg chg="del">
          <ac:chgData name="Daniel Clewley" userId="b370d1ad-5b15-4972-857d-e936a00c15ed" providerId="ADAL" clId="{31F15857-DE2B-6C43-AA9C-7279D2A2D769}" dt="2023-10-26T08:54:09.467" v="206" actId="478"/>
          <ac:picMkLst>
            <pc:docMk/>
            <pc:sldMk cId="36161346" sldId="280"/>
            <ac:picMk id="7" creationId="{617B70E8-5F12-4CDF-A6CA-6EDE0F9CD2DD}"/>
          </ac:picMkLst>
        </pc:picChg>
      </pc:sldChg>
      <pc:sldChg chg="addSp delSp modSp add mod">
        <pc:chgData name="Daniel Clewley" userId="b370d1ad-5b15-4972-857d-e936a00c15ed" providerId="ADAL" clId="{31F15857-DE2B-6C43-AA9C-7279D2A2D769}" dt="2023-10-26T13:17:59.932" v="1728" actId="478"/>
        <pc:sldMkLst>
          <pc:docMk/>
          <pc:sldMk cId="1365378508" sldId="281"/>
        </pc:sldMkLst>
        <pc:spChg chg="mod">
          <ac:chgData name="Daniel Clewley" userId="b370d1ad-5b15-4972-857d-e936a00c15ed" providerId="ADAL" clId="{31F15857-DE2B-6C43-AA9C-7279D2A2D769}" dt="2023-10-26T09:06:35.338" v="776" actId="12"/>
          <ac:spMkLst>
            <pc:docMk/>
            <pc:sldMk cId="1365378508" sldId="281"/>
            <ac:spMk id="8" creationId="{2DC3E986-B841-6C49-A9B7-9186CB5F9138}"/>
          </ac:spMkLst>
        </pc:spChg>
        <pc:spChg chg="mod">
          <ac:chgData name="Daniel Clewley" userId="b370d1ad-5b15-4972-857d-e936a00c15ed" providerId="ADAL" clId="{31F15857-DE2B-6C43-AA9C-7279D2A2D769}" dt="2023-10-26T08:57:00.744" v="393" actId="20577"/>
          <ac:spMkLst>
            <pc:docMk/>
            <pc:sldMk cId="1365378508" sldId="281"/>
            <ac:spMk id="9" creationId="{6161E180-6DF2-EA40-8F89-F051F284B982}"/>
          </ac:spMkLst>
        </pc:spChg>
        <pc:picChg chg="add del mod">
          <ac:chgData name="Daniel Clewley" userId="b370d1ad-5b15-4972-857d-e936a00c15ed" providerId="ADAL" clId="{31F15857-DE2B-6C43-AA9C-7279D2A2D769}" dt="2023-10-26T13:17:59.932" v="1728" actId="478"/>
          <ac:picMkLst>
            <pc:docMk/>
            <pc:sldMk cId="1365378508" sldId="281"/>
            <ac:picMk id="2" creationId="{A3E58DA7-56A9-0E05-0A5A-9F90F27B96C4}"/>
          </ac:picMkLst>
        </pc:picChg>
        <pc:picChg chg="del">
          <ac:chgData name="Daniel Clewley" userId="b370d1ad-5b15-4972-857d-e936a00c15ed" providerId="ADAL" clId="{31F15857-DE2B-6C43-AA9C-7279D2A2D769}" dt="2023-10-26T09:05:48.779" v="651" actId="478"/>
          <ac:picMkLst>
            <pc:docMk/>
            <pc:sldMk cId="1365378508" sldId="281"/>
            <ac:picMk id="3" creationId="{4A50B73B-BA2F-7441-A5F3-CDE2AE07D147}"/>
          </ac:picMkLst>
        </pc:picChg>
      </pc:sldChg>
      <pc:sldChg chg="add">
        <pc:chgData name="Daniel Clewley" userId="b370d1ad-5b15-4972-857d-e936a00c15ed" providerId="ADAL" clId="{31F15857-DE2B-6C43-AA9C-7279D2A2D769}" dt="2023-10-26T08:56:55.109" v="383" actId="2890"/>
        <pc:sldMkLst>
          <pc:docMk/>
          <pc:sldMk cId="2147468506" sldId="282"/>
        </pc:sldMkLst>
      </pc:sldChg>
      <pc:sldChg chg="addSp delSp modSp add mod">
        <pc:chgData name="Daniel Clewley" userId="b370d1ad-5b15-4972-857d-e936a00c15ed" providerId="ADAL" clId="{31F15857-DE2B-6C43-AA9C-7279D2A2D769}" dt="2023-10-26T12:32:02.875" v="1724" actId="20577"/>
        <pc:sldMkLst>
          <pc:docMk/>
          <pc:sldMk cId="3366172476" sldId="283"/>
        </pc:sldMkLst>
        <pc:spChg chg="mod">
          <ac:chgData name="Daniel Clewley" userId="b370d1ad-5b15-4972-857d-e936a00c15ed" providerId="ADAL" clId="{31F15857-DE2B-6C43-AA9C-7279D2A2D769}" dt="2023-10-26T12:32:02.875" v="1724" actId="20577"/>
          <ac:spMkLst>
            <pc:docMk/>
            <pc:sldMk cId="3366172476" sldId="283"/>
            <ac:spMk id="8" creationId="{2DC3E986-B841-6C49-A9B7-9186CB5F9138}"/>
          </ac:spMkLst>
        </pc:spChg>
        <pc:spChg chg="mod">
          <ac:chgData name="Daniel Clewley" userId="b370d1ad-5b15-4972-857d-e936a00c15ed" providerId="ADAL" clId="{31F15857-DE2B-6C43-AA9C-7279D2A2D769}" dt="2023-10-26T09:23:27.002" v="824" actId="20577"/>
          <ac:spMkLst>
            <pc:docMk/>
            <pc:sldMk cId="3366172476" sldId="283"/>
            <ac:spMk id="9" creationId="{6161E180-6DF2-EA40-8F89-F051F284B982}"/>
          </ac:spMkLst>
        </pc:spChg>
        <pc:picChg chg="add mod">
          <ac:chgData name="Daniel Clewley" userId="b370d1ad-5b15-4972-857d-e936a00c15ed" providerId="ADAL" clId="{31F15857-DE2B-6C43-AA9C-7279D2A2D769}" dt="2023-10-26T12:31:23.879" v="1580" actId="1076"/>
          <ac:picMkLst>
            <pc:docMk/>
            <pc:sldMk cId="3366172476" sldId="283"/>
            <ac:picMk id="2" creationId="{24C30A95-354A-B878-44F9-77196FA1C3CC}"/>
          </ac:picMkLst>
        </pc:picChg>
        <pc:picChg chg="del">
          <ac:chgData name="Daniel Clewley" userId="b370d1ad-5b15-4972-857d-e936a00c15ed" providerId="ADAL" clId="{31F15857-DE2B-6C43-AA9C-7279D2A2D769}" dt="2023-10-26T09:23:53.138" v="924" actId="478"/>
          <ac:picMkLst>
            <pc:docMk/>
            <pc:sldMk cId="3366172476" sldId="283"/>
            <ac:picMk id="3" creationId="{4A50B73B-BA2F-7441-A5F3-CDE2AE07D147}"/>
          </ac:picMkLst>
        </pc:picChg>
        <pc:picChg chg="del">
          <ac:chgData name="Daniel Clewley" userId="b370d1ad-5b15-4972-857d-e936a00c15ed" providerId="ADAL" clId="{31F15857-DE2B-6C43-AA9C-7279D2A2D769}" dt="2023-10-26T09:23:54.834" v="925" actId="478"/>
          <ac:picMkLst>
            <pc:docMk/>
            <pc:sldMk cId="3366172476" sldId="283"/>
            <ac:picMk id="7" creationId="{617B70E8-5F12-4CDF-A6CA-6EDE0F9CD2DD}"/>
          </ac:picMkLst>
        </pc:picChg>
      </pc:sldChg>
      <pc:sldChg chg="addSp delSp modSp add mod">
        <pc:chgData name="Daniel Clewley" userId="b370d1ad-5b15-4972-857d-e936a00c15ed" providerId="ADAL" clId="{31F15857-DE2B-6C43-AA9C-7279D2A2D769}" dt="2023-10-26T12:58:05.609" v="1726"/>
        <pc:sldMkLst>
          <pc:docMk/>
          <pc:sldMk cId="1581047402" sldId="284"/>
        </pc:sldMkLst>
        <pc:spChg chg="mod">
          <ac:chgData name="Daniel Clewley" userId="b370d1ad-5b15-4972-857d-e936a00c15ed" providerId="ADAL" clId="{31F15857-DE2B-6C43-AA9C-7279D2A2D769}" dt="2023-10-26T10:49:46.228" v="1159" actId="313"/>
          <ac:spMkLst>
            <pc:docMk/>
            <pc:sldMk cId="1581047402" sldId="284"/>
            <ac:spMk id="8" creationId="{2DC3E986-B841-6C49-A9B7-9186CB5F9138}"/>
          </ac:spMkLst>
        </pc:spChg>
        <pc:spChg chg="mod">
          <ac:chgData name="Daniel Clewley" userId="b370d1ad-5b15-4972-857d-e936a00c15ed" providerId="ADAL" clId="{31F15857-DE2B-6C43-AA9C-7279D2A2D769}" dt="2023-10-26T10:47:49.003" v="1074" actId="20577"/>
          <ac:spMkLst>
            <pc:docMk/>
            <pc:sldMk cId="1581047402" sldId="284"/>
            <ac:spMk id="9" creationId="{6161E180-6DF2-EA40-8F89-F051F284B982}"/>
          </ac:spMkLst>
        </pc:spChg>
        <pc:picChg chg="add mod">
          <ac:chgData name="Daniel Clewley" userId="b370d1ad-5b15-4972-857d-e936a00c15ed" providerId="ADAL" clId="{31F15857-DE2B-6C43-AA9C-7279D2A2D769}" dt="2023-10-26T10:49:15.323" v="1080" actId="1076"/>
          <ac:picMkLst>
            <pc:docMk/>
            <pc:sldMk cId="1581047402" sldId="284"/>
            <ac:picMk id="3" creationId="{B2FB7F4E-D007-A20D-1198-D79468711DD9}"/>
          </ac:picMkLst>
        </pc:picChg>
        <pc:picChg chg="del">
          <ac:chgData name="Daniel Clewley" userId="b370d1ad-5b15-4972-857d-e936a00c15ed" providerId="ADAL" clId="{31F15857-DE2B-6C43-AA9C-7279D2A2D769}" dt="2023-10-26T10:48:54.207" v="1075" actId="478"/>
          <ac:picMkLst>
            <pc:docMk/>
            <pc:sldMk cId="1581047402" sldId="284"/>
            <ac:picMk id="4" creationId="{1FEFFD2B-E028-E9D2-6060-6978570DFDC3}"/>
          </ac:picMkLst>
        </pc:picChg>
        <pc:picChg chg="add mod">
          <ac:chgData name="Daniel Clewley" userId="b370d1ad-5b15-4972-857d-e936a00c15ed" providerId="ADAL" clId="{31F15857-DE2B-6C43-AA9C-7279D2A2D769}" dt="2023-10-26T12:58:05.609" v="1726"/>
          <ac:picMkLst>
            <pc:docMk/>
            <pc:sldMk cId="1581047402" sldId="284"/>
            <ac:picMk id="5" creationId="{ACFF999D-C19A-28F9-BC6F-C41CFAE9F0B9}"/>
          </ac:picMkLst>
        </pc:picChg>
      </pc:sldChg>
      <pc:sldChg chg="addSp delSp modSp add mod">
        <pc:chgData name="Daniel Clewley" userId="b370d1ad-5b15-4972-857d-e936a00c15ed" providerId="ADAL" clId="{31F15857-DE2B-6C43-AA9C-7279D2A2D769}" dt="2023-10-26T12:58:06.932" v="1727"/>
        <pc:sldMkLst>
          <pc:docMk/>
          <pc:sldMk cId="4259400521" sldId="285"/>
        </pc:sldMkLst>
        <pc:spChg chg="mod">
          <ac:chgData name="Daniel Clewley" userId="b370d1ad-5b15-4972-857d-e936a00c15ed" providerId="ADAL" clId="{31F15857-DE2B-6C43-AA9C-7279D2A2D769}" dt="2023-10-26T10:51:38.022" v="1335" actId="20577"/>
          <ac:spMkLst>
            <pc:docMk/>
            <pc:sldMk cId="4259400521" sldId="285"/>
            <ac:spMk id="8" creationId="{2DC3E986-B841-6C49-A9B7-9186CB5F9138}"/>
          </ac:spMkLst>
        </pc:spChg>
        <pc:spChg chg="mod">
          <ac:chgData name="Daniel Clewley" userId="b370d1ad-5b15-4972-857d-e936a00c15ed" providerId="ADAL" clId="{31F15857-DE2B-6C43-AA9C-7279D2A2D769}" dt="2023-10-26T10:50:45.650" v="1211" actId="1076"/>
          <ac:spMkLst>
            <pc:docMk/>
            <pc:sldMk cId="4259400521" sldId="285"/>
            <ac:spMk id="9" creationId="{6161E180-6DF2-EA40-8F89-F051F284B982}"/>
          </ac:spMkLst>
        </pc:spChg>
        <pc:picChg chg="del">
          <ac:chgData name="Daniel Clewley" userId="b370d1ad-5b15-4972-857d-e936a00c15ed" providerId="ADAL" clId="{31F15857-DE2B-6C43-AA9C-7279D2A2D769}" dt="2023-10-26T10:50:04.502" v="1205" actId="478"/>
          <ac:picMkLst>
            <pc:docMk/>
            <pc:sldMk cId="4259400521" sldId="285"/>
            <ac:picMk id="3" creationId="{B2FB7F4E-D007-A20D-1198-D79468711DD9}"/>
          </ac:picMkLst>
        </pc:picChg>
        <pc:picChg chg="add mod">
          <ac:chgData name="Daniel Clewley" userId="b370d1ad-5b15-4972-857d-e936a00c15ed" providerId="ADAL" clId="{31F15857-DE2B-6C43-AA9C-7279D2A2D769}" dt="2023-10-26T10:50:35.869" v="1208" actId="1076"/>
          <ac:picMkLst>
            <pc:docMk/>
            <pc:sldMk cId="4259400521" sldId="285"/>
            <ac:picMk id="4" creationId="{DA53E1CB-9670-43B3-6C9B-52D682C6B973}"/>
          </ac:picMkLst>
        </pc:picChg>
        <pc:picChg chg="add mod">
          <ac:chgData name="Daniel Clewley" userId="b370d1ad-5b15-4972-857d-e936a00c15ed" providerId="ADAL" clId="{31F15857-DE2B-6C43-AA9C-7279D2A2D769}" dt="2023-10-26T12:58:06.932" v="1727"/>
          <ac:picMkLst>
            <pc:docMk/>
            <pc:sldMk cId="4259400521" sldId="285"/>
            <ac:picMk id="5" creationId="{1BD9CDFB-1896-08E6-E006-1FD6BD35C776}"/>
          </ac:picMkLst>
        </pc:picChg>
      </pc:sldChg>
      <pc:sldChg chg="delSp modSp add mod">
        <pc:chgData name="Daniel Clewley" userId="b370d1ad-5b15-4972-857d-e936a00c15ed" providerId="ADAL" clId="{31F15857-DE2B-6C43-AA9C-7279D2A2D769}" dt="2023-10-26T12:30:53.539" v="1542" actId="20577"/>
        <pc:sldMkLst>
          <pc:docMk/>
          <pc:sldMk cId="2020909773" sldId="286"/>
        </pc:sldMkLst>
        <pc:spChg chg="mod">
          <ac:chgData name="Daniel Clewley" userId="b370d1ad-5b15-4972-857d-e936a00c15ed" providerId="ADAL" clId="{31F15857-DE2B-6C43-AA9C-7279D2A2D769}" dt="2023-10-26T12:30:53.539" v="1542" actId="20577"/>
          <ac:spMkLst>
            <pc:docMk/>
            <pc:sldMk cId="2020909773" sldId="286"/>
            <ac:spMk id="8" creationId="{2DC3E986-B841-6C49-A9B7-9186CB5F9138}"/>
          </ac:spMkLst>
        </pc:spChg>
        <pc:spChg chg="mod">
          <ac:chgData name="Daniel Clewley" userId="b370d1ad-5b15-4972-857d-e936a00c15ed" providerId="ADAL" clId="{31F15857-DE2B-6C43-AA9C-7279D2A2D769}" dt="2023-10-26T10:52:03.943" v="1350" actId="1076"/>
          <ac:spMkLst>
            <pc:docMk/>
            <pc:sldMk cId="2020909773" sldId="286"/>
            <ac:spMk id="9" creationId="{6161E180-6DF2-EA40-8F89-F051F284B982}"/>
          </ac:spMkLst>
        </pc:spChg>
        <pc:picChg chg="del">
          <ac:chgData name="Daniel Clewley" userId="b370d1ad-5b15-4972-857d-e936a00c15ed" providerId="ADAL" clId="{31F15857-DE2B-6C43-AA9C-7279D2A2D769}" dt="2023-10-26T10:51:55.803" v="1337" actId="478"/>
          <ac:picMkLst>
            <pc:docMk/>
            <pc:sldMk cId="2020909773" sldId="286"/>
            <ac:picMk id="4" creationId="{DA53E1CB-9670-43B3-6C9B-52D682C6B973}"/>
          </ac:picMkLst>
        </pc:picChg>
      </pc:sldChg>
      <pc:sldChg chg="del">
        <pc:chgData name="Daniel Clewley" userId="b370d1ad-5b15-4972-857d-e936a00c15ed" providerId="ADAL" clId="{31F15857-DE2B-6C43-AA9C-7279D2A2D769}" dt="2023-10-26T08:53:44.431" v="182" actId="2696"/>
        <pc:sldMkLst>
          <pc:docMk/>
          <pc:sldMk cId="1360465557" sldId="31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n-GB" sz="2400" b="0" strike="noStrike" spc="-1">
                <a:solidFill>
                  <a:srgbClr val="000000"/>
                </a:solidFill>
                <a:latin typeface="Arial"/>
              </a:rPr>
              <a:t>Click to move the slide</a:t>
            </a: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US" sz="2000" b="0" strike="noStrike" spc="-1">
                <a:latin typeface="Arial"/>
              </a:rPr>
              <a:t>Click to edit the notes' format</a:t>
            </a:r>
          </a:p>
        </p:txBody>
      </p:sp>
      <p:sp>
        <p:nvSpPr>
          <p:cNvPr id="81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US" sz="1400" b="0" strike="noStrike" spc="-1">
                <a:latin typeface="Times New Roman"/>
              </a:rPr>
              <a:t>&lt;header&gt;</a:t>
            </a:r>
          </a:p>
        </p:txBody>
      </p:sp>
      <p:sp>
        <p:nvSpPr>
          <p:cNvPr id="82" name="PlaceHolder 4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en-US" sz="1400" b="0" strike="noStrike" spc="-1">
                <a:latin typeface="Times New Roman"/>
              </a:rPr>
              <a:t>&lt;date/time&gt;</a:t>
            </a:r>
          </a:p>
        </p:txBody>
      </p:sp>
      <p:sp>
        <p:nvSpPr>
          <p:cNvPr id="83" name="PlaceHolder 5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en-US" sz="1400" b="0" strike="noStrike" spc="-1">
                <a:latin typeface="Times New Roman"/>
              </a:rPr>
              <a:t>&lt;footer&gt;</a:t>
            </a:r>
          </a:p>
        </p:txBody>
      </p:sp>
      <p:sp>
        <p:nvSpPr>
          <p:cNvPr id="84" name="PlaceHolder 6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BA7B5921-2AEC-4DF7-BB32-F2754CA145C5}" type="slidenum">
              <a:rPr lang="en-US" sz="1400" b="0" strike="noStrike" spc="-1">
                <a:latin typeface="Times New Roman"/>
              </a:rPr>
              <a:t>‹#›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Shape 1"/>
          <p:cNvSpPr txBox="1"/>
          <p:nvPr/>
        </p:nvSpPr>
        <p:spPr>
          <a:xfrm>
            <a:off x="3627360" y="8251920"/>
            <a:ext cx="2773080" cy="434520"/>
          </a:xfrm>
          <a:prstGeom prst="rect">
            <a:avLst/>
          </a:prstGeom>
          <a:noFill/>
          <a:ln>
            <a:noFill/>
          </a:ln>
        </p:spPr>
        <p:txBody>
          <a:bodyPr lIns="86040" tIns="43200" rIns="86040" bIns="43200" anchor="b">
            <a:noAutofit/>
          </a:bodyPr>
          <a:lstStyle/>
          <a:p>
            <a:pPr algn="r">
              <a:lnSpc>
                <a:spcPct val="100000"/>
              </a:lnSpc>
            </a:pPr>
            <a:fld id="{880DE73B-B7B9-41A2-9C3C-F186664A2478}" type="slidenum">
              <a:rPr lang="en-GB" sz="1100" b="0" strike="noStrike" spc="-1">
                <a:latin typeface="Times New Roman"/>
              </a:rPr>
              <a:t>1</a:t>
            </a:fld>
            <a:endParaRPr lang="en-US" sz="1100" b="0" strike="noStrike" spc="-1">
              <a:latin typeface="Times New Roman"/>
            </a:endParaRPr>
          </a:p>
        </p:txBody>
      </p:sp>
      <p:sp>
        <p:nvSpPr>
          <p:cNvPr id="93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304800" y="650875"/>
            <a:ext cx="5791200" cy="3257550"/>
          </a:xfrm>
          <a:prstGeom prst="rect">
            <a:avLst/>
          </a:prstGeom>
        </p:spPr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853920" y="4125960"/>
            <a:ext cx="4692240" cy="3909600"/>
          </a:xfrm>
          <a:prstGeom prst="rect">
            <a:avLst/>
          </a:prstGeom>
        </p:spPr>
        <p:txBody>
          <a:bodyPr lIns="86040" tIns="43200" rIns="86040" bIns="43200"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4195685-430C-4A1C-B5DA-B66978DD261E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square" lIns="86040" tIns="43200" rIns="86040" bIns="43200" anchor="b" anchorCtr="0">
            <a:noAutofit/>
          </a:bodyPr>
          <a:lstStyle/>
          <a:p>
            <a:pPr lvl="0"/>
            <a:fld id="{254D8C4D-8BBA-46C2-9CDF-8779259B7445}" type="slidenum">
              <a:t>10</a:t>
            </a:fld>
            <a:endParaRPr lang="en-GB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8CBB0AC-EC83-4B63-B3E6-BC16FBF7FA5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304800" y="650875"/>
            <a:ext cx="5791200" cy="3257550"/>
          </a:xfrm>
          <a:solidFill>
            <a:srgbClr val="BBE0E3"/>
          </a:solidFill>
          <a:ln w="12600" cap="flat">
            <a:solidFill>
              <a:srgbClr val="89A4A7"/>
            </a:solidFill>
            <a:prstDash val="solid"/>
            <a:miter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2059433-A856-4A04-BA90-0EEB79C0C5B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lIns="0" tIns="0" rIns="0" bIns="0"/>
          <a:lstStyle/>
          <a:p>
            <a:pPr marL="0" indent="0" hangingPunct="0">
              <a:buFont typeface="Arial" panose="020B0604020202020204" pitchFamily="34" charset="0"/>
              <a:buNone/>
            </a:pPr>
            <a:endParaRPr lang="en-GB" sz="2000" dirty="0">
              <a:latin typeface="Liberation Sans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2286978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358560" y="808200"/>
            <a:ext cx="1142568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358560" y="808200"/>
            <a:ext cx="1142568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358560" y="808200"/>
            <a:ext cx="1142568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358560" y="808200"/>
            <a:ext cx="1142568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358560" y="808200"/>
            <a:ext cx="1142568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358560" y="808200"/>
            <a:ext cx="1142568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358560" y="808200"/>
            <a:ext cx="1142568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subTitle"/>
          </p:nvPr>
        </p:nvSpPr>
        <p:spPr>
          <a:xfrm>
            <a:off x="358560" y="808200"/>
            <a:ext cx="11425680" cy="52977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358560" y="808200"/>
            <a:ext cx="1142568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358560" y="808200"/>
            <a:ext cx="1142568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358560" y="808200"/>
            <a:ext cx="1142568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358560" y="808200"/>
            <a:ext cx="1142568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358560" y="808200"/>
            <a:ext cx="1142568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358560" y="808200"/>
            <a:ext cx="1142568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358560" y="808200"/>
            <a:ext cx="1142568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358560" y="808200"/>
            <a:ext cx="1142568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358560" y="808200"/>
            <a:ext cx="1142568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358560" y="808200"/>
            <a:ext cx="1142568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subTitle"/>
          </p:nvPr>
        </p:nvSpPr>
        <p:spPr>
          <a:xfrm>
            <a:off x="358560" y="808200"/>
            <a:ext cx="11425680" cy="52977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358560" y="808200"/>
            <a:ext cx="1142568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358560" y="808200"/>
            <a:ext cx="1142568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358560" y="808200"/>
            <a:ext cx="1142568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/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0" y="-27360"/>
            <a:ext cx="12191760" cy="738360"/>
          </a:xfrm>
          <a:prstGeom prst="rect">
            <a:avLst/>
          </a:prstGeom>
          <a:ln>
            <a:noFill/>
          </a:ln>
        </p:spPr>
      </p:pic>
      <p:pic>
        <p:nvPicPr>
          <p:cNvPr id="5" name="Picture 2" descr="A screenshot of a cell phone&#10;&#10;Description automatically generated"/>
          <p:cNvPicPr/>
          <p:nvPr/>
        </p:nvPicPr>
        <p:blipFill>
          <a:blip r:embed="rId15"/>
          <a:stretch/>
        </p:blipFill>
        <p:spPr>
          <a:xfrm>
            <a:off x="0" y="0"/>
            <a:ext cx="12191760" cy="2285640"/>
          </a:xfrm>
          <a:prstGeom prst="rect">
            <a:avLst/>
          </a:prstGeom>
          <a:ln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767520" y="2853000"/>
            <a:ext cx="10464840" cy="19440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800" b="1" strike="noStrike" spc="-1">
                <a:solidFill>
                  <a:srgbClr val="016676"/>
                </a:solidFill>
                <a:latin typeface="Arial"/>
                <a:ea typeface="ＭＳ Ｐゴシック"/>
              </a:rPr>
              <a:t>Click to edit Master title style</a:t>
            </a:r>
            <a:endParaRPr lang="en-GB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4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1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6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14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2"/>
          <p:cNvPicPr/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0" y="-27360"/>
            <a:ext cx="12191760" cy="738360"/>
          </a:xfrm>
          <a:prstGeom prst="rect">
            <a:avLst/>
          </a:prstGeom>
          <a:ln>
            <a:noFill/>
          </a:ln>
        </p:spPr>
      </p:pic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358560" y="808200"/>
            <a:ext cx="11425680" cy="11426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800" b="1" strike="noStrike" spc="-1">
                <a:solidFill>
                  <a:srgbClr val="016676"/>
                </a:solidFill>
                <a:latin typeface="Arial"/>
                <a:ea typeface="ＭＳ Ｐゴシック"/>
              </a:rPr>
              <a:t>Click to edit Master title style</a:t>
            </a:r>
            <a:endParaRPr lang="en-GB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4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1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6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14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eodaas.ac.uk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jpeg"/><Relationship Id="rId4" Type="http://schemas.openxmlformats.org/officeDocument/2006/relationships/hyperlink" Target="mailto:helpdesk@neodaas.ac.uk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xtShape 1"/>
          <p:cNvSpPr txBox="1"/>
          <p:nvPr/>
        </p:nvSpPr>
        <p:spPr>
          <a:xfrm>
            <a:off x="767520" y="2853000"/>
            <a:ext cx="10464840" cy="19440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>
            <a:noAutofit/>
          </a:bodyPr>
          <a:lstStyle/>
          <a:p>
            <a:pPr algn="ctr" fontAlgn="base"/>
            <a:r>
              <a:rPr lang="en-GB" sz="3200" b="1" dirty="0">
                <a:latin typeface="Cambria" panose="02040503050406030204" pitchFamily="18" charset="0"/>
                <a:cs typeface="Calibri" panose="020F0502020204030204" pitchFamily="34" charset="0"/>
              </a:rPr>
              <a:t>The MASSIVE GPU Cluster for Earth Observation (MAGEO) and AI training notebooks</a:t>
            </a:r>
            <a:endParaRPr lang="en-GB" sz="3200" dirty="0">
              <a:latin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86" name="TextShape 2"/>
          <p:cNvSpPr txBox="1"/>
          <p:nvPr/>
        </p:nvSpPr>
        <p:spPr>
          <a:xfrm>
            <a:off x="767520" y="4890960"/>
            <a:ext cx="10464840" cy="134604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>
            <a:noAutofit/>
          </a:bodyPr>
          <a:lstStyle/>
          <a:p>
            <a:pPr algn="ctr"/>
            <a:r>
              <a:rPr lang="en-US" sz="2000" spc="-1" dirty="0">
                <a:ea typeface="+mn-lt"/>
                <a:cs typeface="+mn-lt"/>
              </a:rPr>
              <a:t>Dan Clewley, David Moffat, Pete Walker, Angus Laurenson, James Harding, Steve Groom</a:t>
            </a:r>
          </a:p>
          <a:p>
            <a:pPr algn="ctr"/>
            <a:endParaRPr lang="en-US" sz="3200" b="0" strike="noStrike" spc="-1" dirty="0">
              <a:latin typeface="Arial"/>
            </a:endParaRPr>
          </a:p>
        </p:txBody>
      </p:sp>
      <p:pic>
        <p:nvPicPr>
          <p:cNvPr id="4" name="Picture 7" descr="Graphical user interface, text, logo&#10;&#10;Description automatically generated">
            <a:extLst>
              <a:ext uri="{FF2B5EF4-FFF2-40B4-BE49-F238E27FC236}">
                <a16:creationId xmlns:a16="http://schemas.microsoft.com/office/drawing/2014/main" id="{B83F67C4-50ED-1A46-96A0-ED6B72A5AE1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1417" y="5505314"/>
            <a:ext cx="4037045" cy="1229895"/>
          </a:xfrm>
          <a:prstGeom prst="rect">
            <a:avLst/>
          </a:prstGeom>
        </p:spPr>
      </p:pic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B6D7B33B-A9F6-2441-8182-45C8D4BA841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46" y="5447241"/>
            <a:ext cx="3882171" cy="134603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A1378E5-E986-BB4C-B012-416F1A63B2DF}"/>
              </a:ext>
            </a:extLst>
          </p:cNvPr>
          <p:cNvSpPr txBox="1"/>
          <p:nvPr/>
        </p:nvSpPr>
        <p:spPr>
          <a:xfrm>
            <a:off x="2049813" y="862234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 dirty="0">
                <a:solidFill>
                  <a:srgbClr val="000000"/>
                </a:solidFill>
                <a:effectLst/>
                <a:latin typeface="Times" pitchFamily="2" charset="0"/>
              </a:rPr>
              <a:t> </a:t>
            </a:r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E482F06-6B8D-7F4B-B45C-9CC7023A61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25543" y="5662472"/>
            <a:ext cx="3580125" cy="917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81D67-9004-476F-B5D5-F52464F4D7A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34831" y="851907"/>
            <a:ext cx="9009169" cy="507831"/>
          </a:xfrm>
        </p:spPr>
        <p:txBody>
          <a:bodyPr wrap="square" lIns="0" tIns="0" rIns="0" bIns="0">
            <a:spAutoFit/>
          </a:bodyPr>
          <a:lstStyle/>
          <a:p>
            <a:pPr lvl="0" hangingPunct="0"/>
            <a:r>
              <a:rPr lang="en-GB" sz="3300" b="0" dirty="0">
                <a:latin typeface="Arial" panose="020B0604020202020204" pitchFamily="34" charset="0"/>
                <a:cs typeface="Arial" panose="020B0604020202020204" pitchFamily="34" charset="0"/>
              </a:rPr>
              <a:t>Contact Details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19A9BB6-9F3C-4FFA-AFA6-E002F2FCA535}"/>
              </a:ext>
            </a:extLst>
          </p:cNvPr>
          <p:cNvSpPr txBox="1">
            <a:spLocks/>
          </p:cNvSpPr>
          <p:nvPr/>
        </p:nvSpPr>
        <p:spPr>
          <a:xfrm>
            <a:off x="354591" y="1689110"/>
            <a:ext cx="8569647" cy="5318795"/>
          </a:xfrm>
          <a:prstGeom prst="rect">
            <a:avLst/>
          </a:prstGeom>
        </p:spPr>
        <p:txBody>
          <a:bodyPr/>
          <a:lstStyle>
            <a:lvl1pPr marL="343080" marR="0" lvl="0" indent="-343080" algn="l" rtl="0" hangingPunct="1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lang="en-US" sz="24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18"/>
                <a:ea typeface="ＭＳ Ｐゴシック" pitchFamily="2"/>
                <a:cs typeface="FreeSans" pitchFamily="2"/>
              </a:defRPr>
            </a:lvl1pPr>
            <a:lvl2pPr marL="743040" marR="0" lvl="1" indent="-28584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SzPct val="75000"/>
              <a:buFont typeface="StarSymbol"/>
              <a:buChar char="–"/>
              <a:tabLst/>
              <a:defRPr lang="en-US" sz="2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18"/>
                <a:ea typeface="ＭＳ Ｐゴシック" pitchFamily="2"/>
                <a:cs typeface="FreeSans" pitchFamily="2"/>
              </a:defRPr>
            </a:lvl2pPr>
            <a:lvl3pPr marL="1143000" marR="0" lvl="2" indent="-22860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lang="en-US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18"/>
                <a:ea typeface="ＭＳ Ｐゴシック" pitchFamily="2"/>
                <a:cs typeface="FreeSans" pitchFamily="2"/>
              </a:defRPr>
            </a:lvl3pPr>
            <a:lvl4pPr marL="1600200" marR="0" lvl="3" indent="-228600" algn="l" rtl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75000"/>
              <a:buFont typeface="StarSymbol"/>
              <a:buChar char="–"/>
              <a:tabLst/>
              <a:defRPr lang="en-US" sz="16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18"/>
                <a:ea typeface="ＭＳ Ｐゴシック" pitchFamily="2"/>
                <a:cs typeface="FreeSans" pitchFamily="2"/>
              </a:defRPr>
            </a:lvl4pPr>
            <a:lvl5pPr marL="2057400" marR="0" lvl="4" indent="-228600" algn="l" rtl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lang="en-US" sz="14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18"/>
                <a:ea typeface="ＭＳ Ｐゴシック" pitchFamily="2"/>
                <a:cs typeface="FreeSans" pitchFamily="2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+mj-lt"/>
                <a:cs typeface="Calibri" panose="020F0502020204030204" pitchFamily="34" charset="0"/>
              </a:rPr>
              <a:t>Website: </a:t>
            </a:r>
            <a:r>
              <a:rPr lang="en-GB" dirty="0">
                <a:latin typeface="+mj-lt"/>
                <a:cs typeface="Calibri" panose="020F0502020204030204" pitchFamily="34" charset="0"/>
                <a:hlinkClick r:id="rId3"/>
              </a:rPr>
              <a:t>https://www.neodaas.ac.uk</a:t>
            </a:r>
            <a:endParaRPr lang="en-GB" dirty="0">
              <a:latin typeface="+mj-lt"/>
              <a:cs typeface="Calibri" panose="020F0502020204030204" pitchFamily="34" charset="0"/>
            </a:endParaRPr>
          </a:p>
          <a:p>
            <a:endParaRPr lang="en-GB" dirty="0">
              <a:latin typeface="+mj-lt"/>
              <a:cs typeface="Calibri" panose="020F0502020204030204" pitchFamily="34" charset="0"/>
            </a:endParaRPr>
          </a:p>
          <a:p>
            <a:r>
              <a:rPr lang="en-GB" dirty="0">
                <a:latin typeface="+mj-lt"/>
                <a:cs typeface="Calibri" panose="020F0502020204030204" pitchFamily="34" charset="0"/>
              </a:rPr>
              <a:t>Email: </a:t>
            </a:r>
            <a:r>
              <a:rPr lang="en-GB" dirty="0">
                <a:latin typeface="+mj-lt"/>
                <a:cs typeface="Calibri" panose="020F0502020204030204" pitchFamily="34" charset="0"/>
                <a:hlinkClick r:id="rId4"/>
              </a:rPr>
              <a:t>helpdesk@neodaas.ac.uk</a:t>
            </a:r>
            <a:endParaRPr lang="en-GB" dirty="0">
              <a:latin typeface="+mj-lt"/>
              <a:cs typeface="Calibri" panose="020F0502020204030204" pitchFamily="34" charset="0"/>
            </a:endParaRPr>
          </a:p>
          <a:p>
            <a:endParaRPr lang="en-GB" dirty="0">
              <a:latin typeface="+mj-lt"/>
              <a:cs typeface="Calibri" panose="020F0502020204030204" pitchFamily="34" charset="0"/>
            </a:endParaRPr>
          </a:p>
          <a:p>
            <a:r>
              <a:rPr lang="en-GB" dirty="0">
                <a:latin typeface="+mj-lt"/>
                <a:cs typeface="Calibri" panose="020F0502020204030204" pitchFamily="34" charset="0"/>
              </a:rPr>
              <a:t>X (Twitter): @NEODAAS</a:t>
            </a:r>
          </a:p>
          <a:p>
            <a:pPr marL="0" indent="0">
              <a:buNone/>
            </a:pP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Font typeface="StarSymbol"/>
              <a:buNone/>
            </a:pP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Font typeface="StarSymbol"/>
              <a:buNone/>
            </a:pP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 descr="A picture containing text, nature&#10;&#10;Description automatically generated">
            <a:extLst>
              <a:ext uri="{FF2B5EF4-FFF2-40B4-BE49-F238E27FC236}">
                <a16:creationId xmlns:a16="http://schemas.microsoft.com/office/drawing/2014/main" id="{9824C987-60A4-4965-A33B-A67A3E79D6F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91325" y="851907"/>
            <a:ext cx="5265844" cy="590369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49396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6161E180-6DF2-EA40-8F89-F051F284B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pc="-1" dirty="0">
                <a:solidFill>
                  <a:srgbClr val="016676"/>
                </a:solidFill>
                <a:ea typeface="ＭＳ Ｐゴシック"/>
              </a:rPr>
              <a:t>Overview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C3E986-B841-6C49-A9B7-9186CB5F9138}"/>
              </a:ext>
            </a:extLst>
          </p:cNvPr>
          <p:cNvSpPr txBox="1"/>
          <p:nvPr/>
        </p:nvSpPr>
        <p:spPr>
          <a:xfrm>
            <a:off x="576943" y="2224172"/>
            <a:ext cx="60960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Cambria" panose="02040503050406030204" pitchFamily="18" charset="0"/>
              </a:rPr>
              <a:t>Background to our </a:t>
            </a:r>
            <a:r>
              <a:rPr lang="en-GB" sz="2400" dirty="0" err="1">
                <a:latin typeface="Cambria" panose="02040503050406030204" pitchFamily="18" charset="0"/>
              </a:rPr>
              <a:t>JupyterHub</a:t>
            </a:r>
            <a:r>
              <a:rPr lang="en-GB" sz="2400" dirty="0">
                <a:latin typeface="Cambria" panose="02040503050406030204" pitchFamily="18" charset="0"/>
              </a:rPr>
              <a:t> instance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Cambria" panose="0204050305040603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Cambria" panose="02040503050406030204" pitchFamily="18" charset="0"/>
              </a:rPr>
              <a:t>NEODAAS AI service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Cambria" panose="0204050305040603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Cambria" panose="02040503050406030204" pitchFamily="18" charset="0"/>
              </a:rPr>
              <a:t>Training material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Cambria" panose="0204050305040603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Cambria" panose="02040503050406030204" pitchFamily="18" charset="0"/>
              </a:rPr>
              <a:t>Future plans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797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Graphical user interface, text, logo&#10;&#10;Description automatically generated">
            <a:extLst>
              <a:ext uri="{FF2B5EF4-FFF2-40B4-BE49-F238E27FC236}">
                <a16:creationId xmlns:a16="http://schemas.microsoft.com/office/drawing/2014/main" id="{617B70E8-5F12-4CDF-A6CA-6EDE0F9CD2D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9298" y="5639768"/>
            <a:ext cx="3862873" cy="1176833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6161E180-6DF2-EA40-8F89-F051F284B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pc="-1" dirty="0">
                <a:solidFill>
                  <a:srgbClr val="016676"/>
                </a:solidFill>
                <a:ea typeface="ＭＳ Ｐゴシック"/>
              </a:rPr>
              <a:t>Background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C3E986-B841-6C49-A9B7-9186CB5F9138}"/>
              </a:ext>
            </a:extLst>
          </p:cNvPr>
          <p:cNvSpPr txBox="1"/>
          <p:nvPr/>
        </p:nvSpPr>
        <p:spPr>
          <a:xfrm>
            <a:off x="576943" y="2224172"/>
            <a:ext cx="60960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0" i="0" dirty="0">
                <a:effectLst/>
                <a:latin typeface="Cambria" panose="02040503050406030204" pitchFamily="18" charset="0"/>
              </a:rPr>
              <a:t>Awarded capital funding 2019 to purchase The </a:t>
            </a:r>
            <a:r>
              <a:rPr lang="en-GB" sz="2400" b="0" i="0" dirty="0" err="1">
                <a:effectLst/>
                <a:latin typeface="Cambria" panose="02040503050406030204" pitchFamily="18" charset="0"/>
              </a:rPr>
              <a:t>MAssive</a:t>
            </a:r>
            <a:r>
              <a:rPr lang="en-GB" sz="2400" b="0" i="0" dirty="0">
                <a:effectLst/>
                <a:latin typeface="Cambria" panose="02040503050406030204" pitchFamily="18" charset="0"/>
              </a:rPr>
              <a:t> GPU Cluster for Earth Observation (MAGEO) for artificial intelligence as part of the NERC Eart</a:t>
            </a:r>
            <a:r>
              <a:rPr lang="en-GB" sz="2400" dirty="0">
                <a:latin typeface="Cambria" panose="02040503050406030204" pitchFamily="18" charset="0"/>
              </a:rPr>
              <a:t>h Observation Data Acquisition and Analysis Service</a:t>
            </a:r>
            <a:endParaRPr lang="en-GB" sz="2400" b="0" i="0" dirty="0">
              <a:effectLst/>
              <a:latin typeface="Cambria" panose="0204050305040603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Cambria" panose="0204050305040603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Cambria" panose="02040503050406030204" pitchFamily="18" charset="0"/>
              </a:rPr>
              <a:t>Commissioned add on work to build </a:t>
            </a:r>
            <a:r>
              <a:rPr lang="en-GB" sz="2400" dirty="0" err="1">
                <a:latin typeface="Cambria" panose="02040503050406030204" pitchFamily="18" charset="0"/>
              </a:rPr>
              <a:t>JupyterHub</a:t>
            </a:r>
            <a:r>
              <a:rPr lang="en-GB" sz="2400" dirty="0">
                <a:latin typeface="Cambria" panose="02040503050406030204" pitchFamily="18" charset="0"/>
              </a:rPr>
              <a:t> instance (</a:t>
            </a:r>
            <a:r>
              <a:rPr lang="en-GB" sz="2400" dirty="0" err="1">
                <a:latin typeface="Cambria" panose="02040503050406030204" pitchFamily="18" charset="0"/>
              </a:rPr>
              <a:t>MAGEOHub</a:t>
            </a:r>
            <a:r>
              <a:rPr lang="en-GB" sz="2400" dirty="0">
                <a:latin typeface="Cambria" panose="02040503050406030204" pitchFamily="18" charset="0"/>
              </a:rPr>
              <a:t>)</a:t>
            </a:r>
            <a:endParaRPr lang="en-US" sz="24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378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Graphical user interface, text, logo&#10;&#10;Description automatically generated">
            <a:extLst>
              <a:ext uri="{FF2B5EF4-FFF2-40B4-BE49-F238E27FC236}">
                <a16:creationId xmlns:a16="http://schemas.microsoft.com/office/drawing/2014/main" id="{617B70E8-5F12-4CDF-A6CA-6EDE0F9CD2D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9298" y="5639768"/>
            <a:ext cx="3862873" cy="1176833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6161E180-6DF2-EA40-8F89-F051F284B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pc="-1" dirty="0">
                <a:solidFill>
                  <a:srgbClr val="016676"/>
                </a:solidFill>
                <a:ea typeface="ＭＳ Ｐゴシック"/>
              </a:rPr>
              <a:t>The NEODAAS AI Service</a:t>
            </a:r>
            <a:endParaRPr lang="en-US" dirty="0"/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4A50B73B-BA2F-7441-A5F3-CDE2AE07D14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0519" y="947190"/>
            <a:ext cx="4161171" cy="395997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DC3E986-B841-6C49-A9B7-9186CB5F9138}"/>
              </a:ext>
            </a:extLst>
          </p:cNvPr>
          <p:cNvSpPr txBox="1"/>
          <p:nvPr/>
        </p:nvSpPr>
        <p:spPr>
          <a:xfrm>
            <a:off x="576943" y="2224172"/>
            <a:ext cx="60960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0" i="0" dirty="0">
                <a:effectLst/>
                <a:latin typeface="Cambria" panose="02040503050406030204" pitchFamily="18" charset="0"/>
              </a:rPr>
              <a:t>NEODAAS is a NERC facility,</a:t>
            </a:r>
            <a:r>
              <a:rPr lang="en-GB" sz="2400" dirty="0">
                <a:latin typeface="Cambria" panose="02040503050406030204" pitchFamily="18" charset="0"/>
              </a:rPr>
              <a:t> </a:t>
            </a:r>
            <a:r>
              <a:rPr lang="en-GB" sz="2400" b="0" i="0" dirty="0">
                <a:effectLst/>
                <a:latin typeface="Cambria" panose="02040503050406030204" pitchFamily="18" charset="0"/>
              </a:rPr>
              <a:t>overseen by NCEO, which provides facilities for environmental AI research.</a:t>
            </a:r>
            <a:br>
              <a:rPr lang="en-GB" sz="2400" dirty="0">
                <a:latin typeface="Cambria" panose="02040503050406030204" pitchFamily="18" charset="0"/>
              </a:rPr>
            </a:br>
            <a:endParaRPr lang="en-GB" sz="2400" dirty="0">
              <a:latin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0" i="0" dirty="0">
                <a:effectLst/>
                <a:latin typeface="Cambria" panose="02040503050406030204" pitchFamily="18" charset="0"/>
              </a:rPr>
              <a:t>Knowledge and Expertise on</a:t>
            </a:r>
            <a:r>
              <a:rPr lang="en-GB" sz="2400" dirty="0">
                <a:latin typeface="Cambria" panose="02040503050406030204" pitchFamily="18" charset="0"/>
              </a:rPr>
              <a:t> </a:t>
            </a:r>
            <a:r>
              <a:rPr lang="en-GB" sz="2400" b="0" i="0" dirty="0">
                <a:effectLst/>
                <a:latin typeface="Cambria" panose="02040503050406030204" pitchFamily="18" charset="0"/>
              </a:rPr>
              <a:t>AI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0" i="0" dirty="0">
                <a:effectLst/>
                <a:latin typeface="Cambria" panose="02040503050406030204" pitchFamily="18" charset="0"/>
              </a:rPr>
              <a:t>Hardware Facilities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0" i="0" dirty="0">
                <a:effectLst/>
                <a:latin typeface="Cambria" panose="02040503050406030204" pitchFamily="18" charset="0"/>
              </a:rPr>
              <a:t>Training and Support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0" i="0" dirty="0">
                <a:effectLst/>
                <a:latin typeface="Cambria" panose="02040503050406030204" pitchFamily="18" charset="0"/>
              </a:rPr>
              <a:t>Earth Observation data processing and analysis</a:t>
            </a:r>
            <a:endParaRPr lang="en-US" sz="24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4685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6161E180-6DF2-EA40-8F89-F051F284B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pc="-1" dirty="0">
                <a:solidFill>
                  <a:srgbClr val="016676"/>
                </a:solidFill>
                <a:ea typeface="ＭＳ Ｐゴシック"/>
              </a:rPr>
              <a:t>Aims of </a:t>
            </a:r>
            <a:r>
              <a:rPr lang="en-GB" spc="-1" dirty="0" err="1">
                <a:solidFill>
                  <a:srgbClr val="016676"/>
                </a:solidFill>
                <a:ea typeface="ＭＳ Ｐゴシック"/>
              </a:rPr>
              <a:t>MAGEOHub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C3E986-B841-6C49-A9B7-9186CB5F9138}"/>
              </a:ext>
            </a:extLst>
          </p:cNvPr>
          <p:cNvSpPr txBox="1"/>
          <p:nvPr/>
        </p:nvSpPr>
        <p:spPr>
          <a:xfrm>
            <a:off x="576943" y="2224172"/>
            <a:ext cx="609600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0" i="0" dirty="0">
                <a:effectLst/>
                <a:latin typeface="Cambria" panose="02040503050406030204" pitchFamily="18" charset="0"/>
              </a:rPr>
              <a:t>Provide users with easy access to a GPU and libraries for training material and model development.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Cambria" panose="0204050305040603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0" i="0" dirty="0">
                <a:effectLst/>
                <a:latin typeface="Cambria" panose="02040503050406030204" pitchFamily="18" charset="0"/>
              </a:rPr>
              <a:t>Scale methods to run on larger cluster as needed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Cambria" panose="02040503050406030204" pitchFamily="18" charset="0"/>
              </a:rPr>
              <a:t>Convert to command line script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Cambria" panose="02040503050406030204" pitchFamily="18" charset="0"/>
              </a:rPr>
              <a:t>Singularity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b="0" i="0" dirty="0" err="1">
                <a:effectLst/>
                <a:latin typeface="Cambria" panose="02040503050406030204" pitchFamily="18" charset="0"/>
              </a:rPr>
              <a:t>Slurm</a:t>
            </a:r>
            <a:endParaRPr lang="en-GB" sz="2400" b="0" i="0" dirty="0">
              <a:effectLst/>
              <a:latin typeface="Cambria" panose="0204050305040603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Cambria" panose="0204050305040603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Cambria" panose="02040503050406030204" pitchFamily="18" charset="0"/>
            </a:endParaRPr>
          </a:p>
        </p:txBody>
      </p:sp>
      <p:pic>
        <p:nvPicPr>
          <p:cNvPr id="2" name="Picture 5" descr="A picture containing text, screenshot, monitor, black&#10;&#10;Description automatically generated">
            <a:extLst>
              <a:ext uri="{FF2B5EF4-FFF2-40B4-BE49-F238E27FC236}">
                <a16:creationId xmlns:a16="http://schemas.microsoft.com/office/drawing/2014/main" id="{24C30A95-354A-B878-44F9-77196FA1C3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3490" y="2385423"/>
            <a:ext cx="5020359" cy="3419788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3661724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6161E180-6DF2-EA40-8F89-F051F284B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pc="-1" dirty="0">
                <a:solidFill>
                  <a:srgbClr val="016676"/>
                </a:solidFill>
                <a:ea typeface="ＭＳ Ｐゴシック"/>
              </a:rPr>
              <a:t>Training Notebooks – Random Forests with RAPIDS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C3E986-B841-6C49-A9B7-9186CB5F9138}"/>
              </a:ext>
            </a:extLst>
          </p:cNvPr>
          <p:cNvSpPr txBox="1"/>
          <p:nvPr/>
        </p:nvSpPr>
        <p:spPr>
          <a:xfrm>
            <a:off x="576943" y="2224172"/>
            <a:ext cx="407914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0" i="0" dirty="0">
                <a:effectLst/>
                <a:latin typeface="Cambria" panose="02040503050406030204" pitchFamily="18" charset="0"/>
              </a:rPr>
              <a:t>Random forest for image classification (pixel based)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Cambria" panose="0204050305040603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Cambria" panose="02040503050406030204" pitchFamily="18" charset="0"/>
              </a:rPr>
              <a:t>Use GPU for larger training dataset</a:t>
            </a:r>
            <a:endParaRPr lang="en-US" sz="2400" dirty="0">
              <a:latin typeface="Cambria" panose="02040503050406030204" pitchFamily="18" charset="0"/>
            </a:endParaRPr>
          </a:p>
        </p:txBody>
      </p:sp>
      <p:pic>
        <p:nvPicPr>
          <p:cNvPr id="4" name="Picture 3" descr="A screenshot of a video chat&#10;&#10;Description automatically generated">
            <a:extLst>
              <a:ext uri="{FF2B5EF4-FFF2-40B4-BE49-F238E27FC236}">
                <a16:creationId xmlns:a16="http://schemas.microsoft.com/office/drawing/2014/main" id="{1FEFFD2B-E028-E9D2-6060-6978570DFDC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0387" y="1681655"/>
            <a:ext cx="5974704" cy="5009950"/>
          </a:xfrm>
          <a:prstGeom prst="rect">
            <a:avLst/>
          </a:prstGeom>
        </p:spPr>
      </p:pic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4C4CFD36-4D17-9918-BC80-1860B703DBE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46" y="5447241"/>
            <a:ext cx="3882171" cy="1346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13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6161E180-6DF2-EA40-8F89-F051F284B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pc="-1" dirty="0">
                <a:solidFill>
                  <a:srgbClr val="016676"/>
                </a:solidFill>
                <a:ea typeface="ＭＳ Ｐゴシック"/>
              </a:rPr>
              <a:t>Training Notebooks – Neural Networks for Regression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C3E986-B841-6C49-A9B7-9186CB5F9138}"/>
              </a:ext>
            </a:extLst>
          </p:cNvPr>
          <p:cNvSpPr txBox="1"/>
          <p:nvPr/>
        </p:nvSpPr>
        <p:spPr>
          <a:xfrm>
            <a:off x="576943" y="2224172"/>
            <a:ext cx="407914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0" i="0" dirty="0">
                <a:effectLst/>
                <a:latin typeface="Cambria" panose="02040503050406030204" pitchFamily="18" charset="0"/>
              </a:rPr>
              <a:t>Use satellite data to predict a variable (chlorophyll)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Cambria" panose="0204050305040603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Cambria" panose="02040503050406030204" pitchFamily="18" charset="0"/>
              </a:rPr>
              <a:t>Introduction to theory</a:t>
            </a:r>
            <a:endParaRPr lang="en-US" sz="2400" dirty="0">
              <a:latin typeface="Cambria" panose="02040503050406030204" pitchFamily="18" charset="0"/>
            </a:endParaRPr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B2FB7F4E-D007-A20D-1198-D79468711DD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5919" y="1430283"/>
            <a:ext cx="4652329" cy="5427717"/>
          </a:xfrm>
          <a:prstGeom prst="rect">
            <a:avLst/>
          </a:prstGeom>
        </p:spPr>
      </p:pic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ACFF999D-C19A-28F9-BC6F-C41CFAE9F0B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46" y="5447241"/>
            <a:ext cx="3882171" cy="1346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0474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6161E180-6DF2-EA40-8F89-F051F284B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560" y="1136871"/>
            <a:ext cx="6420612" cy="1142640"/>
          </a:xfrm>
        </p:spPr>
        <p:txBody>
          <a:bodyPr/>
          <a:lstStyle/>
          <a:p>
            <a:r>
              <a:rPr lang="en-GB" spc="-1" dirty="0">
                <a:solidFill>
                  <a:srgbClr val="016676"/>
                </a:solidFill>
                <a:ea typeface="ＭＳ Ｐゴシック"/>
              </a:rPr>
              <a:t>Training Notebooks – Segmentation of satellite imagery with U-Net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C3E986-B841-6C49-A9B7-9186CB5F9138}"/>
              </a:ext>
            </a:extLst>
          </p:cNvPr>
          <p:cNvSpPr txBox="1"/>
          <p:nvPr/>
        </p:nvSpPr>
        <p:spPr>
          <a:xfrm>
            <a:off x="284988" y="2644170"/>
            <a:ext cx="407914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0" i="0" dirty="0">
                <a:effectLst/>
                <a:latin typeface="Cambria" panose="02040503050406030204" pitchFamily="18" charset="0"/>
              </a:rPr>
              <a:t>Uses mangrove classification as an example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Cambria" panose="0204050305040603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Cambria" panose="02040503050406030204" pitchFamily="18" charset="0"/>
              </a:rPr>
              <a:t>Allows comparison with pixel-based classification shown in notebook 1</a:t>
            </a:r>
            <a:endParaRPr lang="en-US" sz="2400" dirty="0">
              <a:latin typeface="Cambria" panose="02040503050406030204" pitchFamily="18" charset="0"/>
            </a:endParaRPr>
          </a:p>
        </p:txBody>
      </p:sp>
      <p:pic>
        <p:nvPicPr>
          <p:cNvPr id="4" name="Picture 3" descr="A screenshot of a video&#10;&#10;Description automatically generated">
            <a:extLst>
              <a:ext uri="{FF2B5EF4-FFF2-40B4-BE49-F238E27FC236}">
                <a16:creationId xmlns:a16="http://schemas.microsoft.com/office/drawing/2014/main" id="{DA53E1CB-9670-43B3-6C9B-52D682C6B97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8761" y="808200"/>
            <a:ext cx="4985248" cy="5880538"/>
          </a:xfrm>
          <a:prstGeom prst="rect">
            <a:avLst/>
          </a:prstGeom>
        </p:spPr>
      </p:pic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1BD9CDFB-1896-08E6-E006-1FD6BD35C77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46" y="5447241"/>
            <a:ext cx="3882171" cy="1346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4005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6161E180-6DF2-EA40-8F89-F051F284B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560" y="779519"/>
            <a:ext cx="6420612" cy="1142640"/>
          </a:xfrm>
        </p:spPr>
        <p:txBody>
          <a:bodyPr/>
          <a:lstStyle/>
          <a:p>
            <a:r>
              <a:rPr lang="en-GB" spc="-1" dirty="0">
                <a:solidFill>
                  <a:srgbClr val="016676"/>
                </a:solidFill>
                <a:ea typeface="ＭＳ Ｐゴシック"/>
              </a:rPr>
              <a:t>Future Plans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C3E986-B841-6C49-A9B7-9186CB5F9138}"/>
              </a:ext>
            </a:extLst>
          </p:cNvPr>
          <p:cNvSpPr txBox="1"/>
          <p:nvPr/>
        </p:nvSpPr>
        <p:spPr>
          <a:xfrm>
            <a:off x="253456" y="1922159"/>
            <a:ext cx="962867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Cambria" panose="02040503050406030204" pitchFamily="18" charset="0"/>
              </a:rPr>
              <a:t>Keep developing notebooks to showcase new AI methods / libraries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Cambria" panose="0204050305040603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Cambria" panose="02040503050406030204" pitchFamily="18" charset="0"/>
              </a:rPr>
              <a:t>Focus on real world examples where possible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mbria" panose="02040503050406030204" pitchFamily="18" charset="0"/>
              </a:rPr>
              <a:t>Code that can easily be adapted to different applications</a:t>
            </a:r>
            <a:endParaRPr lang="en-GB" sz="24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9097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7E8E"/>
      </a:dk2>
      <a:lt2>
        <a:srgbClr val="808080"/>
      </a:lt2>
      <a:accent1>
        <a:srgbClr val="DDDDDD"/>
      </a:accent1>
      <a:accent2>
        <a:srgbClr val="596F96"/>
      </a:accent2>
      <a:accent3>
        <a:srgbClr val="FFFFFF"/>
      </a:accent3>
      <a:accent4>
        <a:srgbClr val="000000"/>
      </a:accent4>
      <a:accent5>
        <a:srgbClr val="EBEBEB"/>
      </a:accent5>
      <a:accent6>
        <a:srgbClr val="506487"/>
      </a:accent6>
      <a:hlink>
        <a:srgbClr val="009999"/>
      </a:hlink>
      <a:folHlink>
        <a:srgbClr val="687733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7E8E"/>
      </a:dk2>
      <a:lt2>
        <a:srgbClr val="808080"/>
      </a:lt2>
      <a:accent1>
        <a:srgbClr val="DDDDDD"/>
      </a:accent1>
      <a:accent2>
        <a:srgbClr val="596F96"/>
      </a:accent2>
      <a:accent3>
        <a:srgbClr val="FFFFFF"/>
      </a:accent3>
      <a:accent4>
        <a:srgbClr val="000000"/>
      </a:accent4>
      <a:accent5>
        <a:srgbClr val="EBEBEB"/>
      </a:accent5>
      <a:accent6>
        <a:srgbClr val="506487"/>
      </a:accent6>
      <a:hlink>
        <a:srgbClr val="009999"/>
      </a:hlink>
      <a:folHlink>
        <a:srgbClr val="687733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7E8E"/>
      </a:dk2>
      <a:lt2>
        <a:srgbClr val="808080"/>
      </a:lt2>
      <a:accent1>
        <a:srgbClr val="DDDDDD"/>
      </a:accent1>
      <a:accent2>
        <a:srgbClr val="596F96"/>
      </a:accent2>
      <a:accent3>
        <a:srgbClr val="FFFFFF"/>
      </a:accent3>
      <a:accent4>
        <a:srgbClr val="000000"/>
      </a:accent4>
      <a:accent5>
        <a:srgbClr val="EBEBEB"/>
      </a:accent5>
      <a:accent6>
        <a:srgbClr val="506487"/>
      </a:accent6>
      <a:hlink>
        <a:srgbClr val="009999"/>
      </a:hlink>
      <a:folHlink>
        <a:srgbClr val="687733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C9A7421305A664A8446AF5AE5FF2751" ma:contentTypeVersion="17" ma:contentTypeDescription="Create a new document." ma:contentTypeScope="" ma:versionID="43cab88aa41b8a0f1ac2475ba552f5ea">
  <xsd:schema xmlns:xsd="http://www.w3.org/2001/XMLSchema" xmlns:xs="http://www.w3.org/2001/XMLSchema" xmlns:p="http://schemas.microsoft.com/office/2006/metadata/properties" xmlns:ns2="da67a3d9-8edd-4edd-84c6-24591883f241" xmlns:ns3="923d33d5-e8c7-4512-81d6-0b0f952260a7" targetNamespace="http://schemas.microsoft.com/office/2006/metadata/properties" ma:root="true" ma:fieldsID="419dc3b1480dc5a735bcde330d3ac3ca" ns2:_="" ns3:_="">
    <xsd:import namespace="da67a3d9-8edd-4edd-84c6-24591883f241"/>
    <xsd:import namespace="923d33d5-e8c7-4512-81d6-0b0f952260a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67a3d9-8edd-4edd-84c6-24591883f24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6e7cb688-3852-4548-9408-88b293ba726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3d33d5-e8c7-4512-81d6-0b0f952260a7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b7cba5d-9817-4d5e-94ab-9db1919a6f74}" ma:internalName="TaxCatchAll" ma:showField="CatchAllData" ma:web="923d33d5-e8c7-4512-81d6-0b0f952260a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23d33d5-e8c7-4512-81d6-0b0f952260a7" xsi:nil="true"/>
    <lcf76f155ced4ddcb4097134ff3c332f xmlns="da67a3d9-8edd-4edd-84c6-24591883f24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032F103-5E93-4892-904B-B6F3C00FD16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35870D8-CB04-443E-81EC-296C9AA2B6A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a67a3d9-8edd-4edd-84c6-24591883f241"/>
    <ds:schemaRef ds:uri="923d33d5-e8c7-4512-81d6-0b0f952260a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1343D20-F030-4760-9788-E96913F8D04E}">
  <ds:schemaRefs>
    <ds:schemaRef ds:uri="http://purl.org/dc/dcmitype/"/>
    <ds:schemaRef ds:uri="da67a3d9-8edd-4edd-84c6-24591883f241"/>
    <ds:schemaRef ds:uri="http://purl.org/dc/elements/1.1/"/>
    <ds:schemaRef ds:uri="http://schemas.microsoft.com/office/2006/documentManagement/types"/>
    <ds:schemaRef ds:uri="http://purl.org/dc/terms/"/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http://schemas.microsoft.com/office/infopath/2007/PartnerControls"/>
    <ds:schemaRef ds:uri="923d33d5-e8c7-4512-81d6-0b0f952260a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287</TotalTime>
  <Words>287</Words>
  <Application>Microsoft Macintosh PowerPoint</Application>
  <PresentationFormat>Widescreen</PresentationFormat>
  <Paragraphs>54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Arial</vt:lpstr>
      <vt:lpstr>Calibri</vt:lpstr>
      <vt:lpstr>Cambria</vt:lpstr>
      <vt:lpstr>Liberation Sans</vt:lpstr>
      <vt:lpstr>StarSymbol</vt:lpstr>
      <vt:lpstr>Symbol</vt:lpstr>
      <vt:lpstr>Times</vt:lpstr>
      <vt:lpstr>Times New Roman</vt:lpstr>
      <vt:lpstr>Wingdings</vt:lpstr>
      <vt:lpstr>Office Theme</vt:lpstr>
      <vt:lpstr>Office Theme</vt:lpstr>
      <vt:lpstr>PowerPoint Presentation</vt:lpstr>
      <vt:lpstr>Overview</vt:lpstr>
      <vt:lpstr>Background</vt:lpstr>
      <vt:lpstr>The NEODAAS AI Service</vt:lpstr>
      <vt:lpstr>Aims of MAGEOHub</vt:lpstr>
      <vt:lpstr>Training Notebooks – Random Forests with RAPIDS</vt:lpstr>
      <vt:lpstr>Training Notebooks – Neural Networks for Regression</vt:lpstr>
      <vt:lpstr>Training Notebooks – Segmentation of satellite imagery with U-Net</vt:lpstr>
      <vt:lpstr>Future Plans</vt:lpstr>
      <vt:lpstr>Contact Details</vt:lpstr>
    </vt:vector>
  </TitlesOfParts>
  <Company>ABG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dc:description/>
  <cp:lastModifiedBy>Dan Clewley</cp:lastModifiedBy>
  <cp:revision>6</cp:revision>
  <dcterms:created xsi:type="dcterms:W3CDTF">2021-12-10T10:04:49Z</dcterms:created>
  <dcterms:modified xsi:type="dcterms:W3CDTF">2023-10-26T13:18:34Z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ompany">
    <vt:lpwstr>ABG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2</vt:i4>
  </property>
  <property fmtid="{D5CDD505-2E9C-101B-9397-08002B2CF9AE}" pid="9" name="PresentationFormat">
    <vt:lpwstr>Widescreen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3</vt:i4>
  </property>
  <property fmtid="{D5CDD505-2E9C-101B-9397-08002B2CF9AE}" pid="13" name="ContentTypeId">
    <vt:lpwstr>0x0101000C9A7421305A664A8446AF5AE5FF2751</vt:lpwstr>
  </property>
  <property fmtid="{D5CDD505-2E9C-101B-9397-08002B2CF9AE}" pid="14" name="MediaServiceImageTags">
    <vt:lpwstr/>
  </property>
</Properties>
</file>