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14"/>
  </p:notesMasterIdLst>
  <p:sldIdLst>
    <p:sldId id="256" r:id="rId2"/>
    <p:sldId id="259" r:id="rId3"/>
    <p:sldId id="260" r:id="rId4"/>
    <p:sldId id="261" r:id="rId5"/>
    <p:sldId id="262" r:id="rId6"/>
    <p:sldId id="269" r:id="rId7"/>
    <p:sldId id="263" r:id="rId8"/>
    <p:sldId id="264" r:id="rId9"/>
    <p:sldId id="267" r:id="rId10"/>
    <p:sldId id="266" r:id="rId11"/>
    <p:sldId id="268" r:id="rId12"/>
    <p:sldId id="265" r:id="rId13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helle Piepgrass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6CE37"/>
    <a:srgbClr val="005B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736F66E-B5D5-485C-A38E-F1BD21B583EE}" v="24" dt="2023-10-24T11:21:50.639"/>
    <p1510:client id="{A05C7031-95AA-54C5-E4D5-7267173E1FA3}" v="185" dt="2023-10-23T14:03:27.383"/>
    <p1510:client id="{E962C077-7B4B-7720-85C8-9F1AE0616B33}" v="2128" dt="2023-10-23T13:15:58.3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42"/>
    <p:restoredTop sz="94677"/>
  </p:normalViewPr>
  <p:slideViewPr>
    <p:cSldViewPr snapToGrid="0">
      <p:cViewPr>
        <p:scale>
          <a:sx n="95" d="100"/>
          <a:sy n="95" d="100"/>
        </p:scale>
        <p:origin x="1320" y="1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n Loveday" userId="S::ben.loveday@external.eumetsat.int::6cc45034-0061-4723-83e0-e2d5a96d8051" providerId="AD" clId="Web-{A05C7031-95AA-54C5-E4D5-7267173E1FA3}"/>
    <pc:docChg chg="modSld">
      <pc:chgData name="Ben Loveday" userId="S::ben.loveday@external.eumetsat.int::6cc45034-0061-4723-83e0-e2d5a96d8051" providerId="AD" clId="Web-{A05C7031-95AA-54C5-E4D5-7267173E1FA3}" dt="2023-10-23T14:03:27.383" v="167"/>
      <pc:docMkLst>
        <pc:docMk/>
      </pc:docMkLst>
      <pc:sldChg chg="addSp delSp modSp">
        <pc:chgData name="Ben Loveday" userId="S::ben.loveday@external.eumetsat.int::6cc45034-0061-4723-83e0-e2d5a96d8051" providerId="AD" clId="Web-{A05C7031-95AA-54C5-E4D5-7267173E1FA3}" dt="2023-10-23T14:03:27.383" v="167"/>
        <pc:sldMkLst>
          <pc:docMk/>
          <pc:sldMk cId="717812731" sldId="263"/>
        </pc:sldMkLst>
        <pc:spChg chg="add mod">
          <ac:chgData name="Ben Loveday" userId="S::ben.loveday@external.eumetsat.int::6cc45034-0061-4723-83e0-e2d5a96d8051" providerId="AD" clId="Web-{A05C7031-95AA-54C5-E4D5-7267173E1FA3}" dt="2023-10-23T14:03:01.085" v="164" actId="14100"/>
          <ac:spMkLst>
            <pc:docMk/>
            <pc:sldMk cId="717812731" sldId="263"/>
            <ac:spMk id="7" creationId="{C792D3D5-611B-8EEF-11D5-ACC0E2420AD6}"/>
          </ac:spMkLst>
        </pc:spChg>
        <pc:spChg chg="add del mod">
          <ac:chgData name="Ben Loveday" userId="S::ben.loveday@external.eumetsat.int::6cc45034-0061-4723-83e0-e2d5a96d8051" providerId="AD" clId="Web-{A05C7031-95AA-54C5-E4D5-7267173E1FA3}" dt="2023-10-23T14:03:27.383" v="167"/>
          <ac:spMkLst>
            <pc:docMk/>
            <pc:sldMk cId="717812731" sldId="263"/>
            <ac:spMk id="11" creationId="{0A1BD4A7-4A0C-62FD-CDBA-F0F1A306315A}"/>
          </ac:spMkLst>
        </pc:spChg>
        <pc:picChg chg="add del mod">
          <ac:chgData name="Ben Loveday" userId="S::ben.loveday@external.eumetsat.int::6cc45034-0061-4723-83e0-e2d5a96d8051" providerId="AD" clId="Web-{A05C7031-95AA-54C5-E4D5-7267173E1FA3}" dt="2023-10-23T13:56:25.098" v="111"/>
          <ac:picMkLst>
            <pc:docMk/>
            <pc:sldMk cId="717812731" sldId="263"/>
            <ac:picMk id="2" creationId="{6B56ADCE-1A20-B2B3-408E-5B7804A2FE52}"/>
          </ac:picMkLst>
        </pc:picChg>
        <pc:picChg chg="mod">
          <ac:chgData name="Ben Loveday" userId="S::ben.loveday@external.eumetsat.int::6cc45034-0061-4723-83e0-e2d5a96d8051" providerId="AD" clId="Web-{A05C7031-95AA-54C5-E4D5-7267173E1FA3}" dt="2023-10-23T14:01:00.272" v="140"/>
          <ac:picMkLst>
            <pc:docMk/>
            <pc:sldMk cId="717812731" sldId="263"/>
            <ac:picMk id="4" creationId="{BDE6DEE8-2D5B-9431-BC77-2784B13FC48A}"/>
          </ac:picMkLst>
        </pc:picChg>
        <pc:picChg chg="add mod">
          <ac:chgData name="Ben Loveday" userId="S::ben.loveday@external.eumetsat.int::6cc45034-0061-4723-83e0-e2d5a96d8051" providerId="AD" clId="Web-{A05C7031-95AA-54C5-E4D5-7267173E1FA3}" dt="2023-10-23T14:02:46.742" v="161" actId="1076"/>
          <ac:picMkLst>
            <pc:docMk/>
            <pc:sldMk cId="717812731" sldId="263"/>
            <ac:picMk id="5" creationId="{EB1CDEB3-A27C-C4BF-719C-11B056A186AA}"/>
          </ac:picMkLst>
        </pc:picChg>
        <pc:picChg chg="add mod">
          <ac:chgData name="Ben Loveday" userId="S::ben.loveday@external.eumetsat.int::6cc45034-0061-4723-83e0-e2d5a96d8051" providerId="AD" clId="Web-{A05C7031-95AA-54C5-E4D5-7267173E1FA3}" dt="2023-10-23T14:02:55.335" v="162" actId="1076"/>
          <ac:picMkLst>
            <pc:docMk/>
            <pc:sldMk cId="717812731" sldId="263"/>
            <ac:picMk id="6" creationId="{A7B8596D-0FBF-0BDC-661D-97683CC70743}"/>
          </ac:picMkLst>
        </pc:picChg>
        <pc:picChg chg="mod">
          <ac:chgData name="Ben Loveday" userId="S::ben.loveday@external.eumetsat.int::6cc45034-0061-4723-83e0-e2d5a96d8051" providerId="AD" clId="Web-{A05C7031-95AA-54C5-E4D5-7267173E1FA3}" dt="2023-10-23T14:01:00.381" v="141"/>
          <ac:picMkLst>
            <pc:docMk/>
            <pc:sldMk cId="717812731" sldId="263"/>
            <ac:picMk id="9" creationId="{7D6F7702-4AE3-78B2-E1FE-2CE9E7B2FEF7}"/>
          </ac:picMkLst>
        </pc:picChg>
        <pc:picChg chg="mod">
          <ac:chgData name="Ben Loveday" userId="S::ben.loveday@external.eumetsat.int::6cc45034-0061-4723-83e0-e2d5a96d8051" providerId="AD" clId="Web-{A05C7031-95AA-54C5-E4D5-7267173E1FA3}" dt="2023-10-23T14:00:56.209" v="139"/>
          <ac:picMkLst>
            <pc:docMk/>
            <pc:sldMk cId="717812731" sldId="263"/>
            <ac:picMk id="10" creationId="{1F37191A-8733-FA55-482A-B98C55604E15}"/>
          </ac:picMkLst>
        </pc:picChg>
      </pc:sldChg>
      <pc:sldChg chg="addSp modSp">
        <pc:chgData name="Ben Loveday" userId="S::ben.loveday@external.eumetsat.int::6cc45034-0061-4723-83e0-e2d5a96d8051" providerId="AD" clId="Web-{A05C7031-95AA-54C5-E4D5-7267173E1FA3}" dt="2023-10-23T13:54:59.644" v="107" actId="14100"/>
        <pc:sldMkLst>
          <pc:docMk/>
          <pc:sldMk cId="1213763319" sldId="266"/>
        </pc:sldMkLst>
        <pc:spChg chg="mod">
          <ac:chgData name="Ben Loveday" userId="S::ben.loveday@external.eumetsat.int::6cc45034-0061-4723-83e0-e2d5a96d8051" providerId="AD" clId="Web-{A05C7031-95AA-54C5-E4D5-7267173E1FA3}" dt="2023-10-23T13:54:59.644" v="107" actId="14100"/>
          <ac:spMkLst>
            <pc:docMk/>
            <pc:sldMk cId="1213763319" sldId="266"/>
            <ac:spMk id="2" creationId="{27930277-2887-1E50-1814-2A28CDECDE68}"/>
          </ac:spMkLst>
        </pc:spChg>
        <pc:picChg chg="add mod">
          <ac:chgData name="Ben Loveday" userId="S::ben.loveday@external.eumetsat.int::6cc45034-0061-4723-83e0-e2d5a96d8051" providerId="AD" clId="Web-{A05C7031-95AA-54C5-E4D5-7267173E1FA3}" dt="2023-10-23T13:52:45.674" v="65" actId="14100"/>
          <ac:picMkLst>
            <pc:docMk/>
            <pc:sldMk cId="1213763319" sldId="266"/>
            <ac:picMk id="4" creationId="{0D20F0BA-81FB-94D5-E238-6049EFF28843}"/>
          </ac:picMkLst>
        </pc:picChg>
      </pc:sldChg>
      <pc:sldChg chg="addSp delSp modSp">
        <pc:chgData name="Ben Loveday" userId="S::ben.loveday@external.eumetsat.int::6cc45034-0061-4723-83e0-e2d5a96d8051" providerId="AD" clId="Web-{A05C7031-95AA-54C5-E4D5-7267173E1FA3}" dt="2023-10-23T13:49:51.767" v="3" actId="14100"/>
        <pc:sldMkLst>
          <pc:docMk/>
          <pc:sldMk cId="601352515" sldId="267"/>
        </pc:sldMkLst>
        <pc:picChg chg="add mod">
          <ac:chgData name="Ben Loveday" userId="S::ben.loveday@external.eumetsat.int::6cc45034-0061-4723-83e0-e2d5a96d8051" providerId="AD" clId="Web-{A05C7031-95AA-54C5-E4D5-7267173E1FA3}" dt="2023-10-23T13:49:51.767" v="3" actId="14100"/>
          <ac:picMkLst>
            <pc:docMk/>
            <pc:sldMk cId="601352515" sldId="267"/>
            <ac:picMk id="4" creationId="{1F005F6D-47E4-74DD-CD32-C1A30D73B2E6}"/>
          </ac:picMkLst>
        </pc:picChg>
        <pc:picChg chg="del">
          <ac:chgData name="Ben Loveday" userId="S::ben.loveday@external.eumetsat.int::6cc45034-0061-4723-83e0-e2d5a96d8051" providerId="AD" clId="Web-{A05C7031-95AA-54C5-E4D5-7267173E1FA3}" dt="2023-10-23T13:49:37.564" v="0"/>
          <ac:picMkLst>
            <pc:docMk/>
            <pc:sldMk cId="601352515" sldId="267"/>
            <ac:picMk id="5" creationId="{24AA10AF-668B-BEF4-AEB2-F4D525FAB491}"/>
          </ac:picMkLst>
        </pc:picChg>
      </pc:sldChg>
    </pc:docChg>
  </pc:docChgLst>
  <pc:docChgLst>
    <pc:chgData name="Hayley Evers-King" userId="S::hayley.eversking@eumetsat.int::fb8f5480-35e1-4e2a-b5fc-7292bc8119b2" providerId="AD" clId="Web-{E962C077-7B4B-7720-85C8-9F1AE0616B33}"/>
    <pc:docChg chg="addSld delSld modSld sldOrd addMainMaster delMainMaster">
      <pc:chgData name="Hayley Evers-King" userId="S::hayley.eversking@eumetsat.int::fb8f5480-35e1-4e2a-b5fc-7292bc8119b2" providerId="AD" clId="Web-{E962C077-7B4B-7720-85C8-9F1AE0616B33}" dt="2023-10-23T13:15:58.320" v="1657"/>
      <pc:docMkLst>
        <pc:docMk/>
      </pc:docMkLst>
      <pc:sldChg chg="addSp modSp ord">
        <pc:chgData name="Hayley Evers-King" userId="S::hayley.eversking@eumetsat.int::fb8f5480-35e1-4e2a-b5fc-7292bc8119b2" providerId="AD" clId="Web-{E962C077-7B4B-7720-85C8-9F1AE0616B33}" dt="2023-10-23T10:04:16.336" v="1187"/>
        <pc:sldMkLst>
          <pc:docMk/>
          <pc:sldMk cId="0" sldId="256"/>
        </pc:sldMkLst>
        <pc:spChg chg="add mod">
          <ac:chgData name="Hayley Evers-King" userId="S::hayley.eversking@eumetsat.int::fb8f5480-35e1-4e2a-b5fc-7292bc8119b2" providerId="AD" clId="Web-{E962C077-7B4B-7720-85C8-9F1AE0616B33}" dt="2023-10-23T07:48:51.885" v="154" actId="20577"/>
          <ac:spMkLst>
            <pc:docMk/>
            <pc:sldMk cId="0" sldId="256"/>
            <ac:spMk id="2" creationId="{FC3870AF-DAC9-AEE8-D4AE-69A2FC909565}"/>
          </ac:spMkLst>
        </pc:spChg>
        <pc:spChg chg="mod">
          <ac:chgData name="Hayley Evers-King" userId="S::hayley.eversking@eumetsat.int::fb8f5480-35e1-4e2a-b5fc-7292bc8119b2" providerId="AD" clId="Web-{E962C077-7B4B-7720-85C8-9F1AE0616B33}" dt="2023-10-23T07:43:37.441" v="15" actId="20577"/>
          <ac:spMkLst>
            <pc:docMk/>
            <pc:sldMk cId="0" sldId="256"/>
            <ac:spMk id="5122" creationId="{FA3AD1D8-6109-A7AA-B735-0D0C2BFEAC27}"/>
          </ac:spMkLst>
        </pc:spChg>
      </pc:sldChg>
      <pc:sldChg chg="addSp delSp modSp">
        <pc:chgData name="Hayley Evers-King" userId="S::hayley.eversking@eumetsat.int::fb8f5480-35e1-4e2a-b5fc-7292bc8119b2" providerId="AD" clId="Web-{E962C077-7B4B-7720-85C8-9F1AE0616B33}" dt="2023-10-23T08:17:06.090" v="200" actId="1076"/>
        <pc:sldMkLst>
          <pc:docMk/>
          <pc:sldMk cId="1040416186" sldId="259"/>
        </pc:sldMkLst>
        <pc:spChg chg="del">
          <ac:chgData name="Hayley Evers-King" userId="S::hayley.eversking@eumetsat.int::fb8f5480-35e1-4e2a-b5fc-7292bc8119b2" providerId="AD" clId="Web-{E962C077-7B4B-7720-85C8-9F1AE0616B33}" dt="2023-10-23T08:15:45.902" v="171"/>
          <ac:spMkLst>
            <pc:docMk/>
            <pc:sldMk cId="1040416186" sldId="259"/>
            <ac:spMk id="2" creationId="{F5CF385F-441C-186C-11C2-08C37A299638}"/>
          </ac:spMkLst>
        </pc:spChg>
        <pc:spChg chg="mod">
          <ac:chgData name="Hayley Evers-King" userId="S::hayley.eversking@eumetsat.int::fb8f5480-35e1-4e2a-b5fc-7292bc8119b2" providerId="AD" clId="Web-{E962C077-7B4B-7720-85C8-9F1AE0616B33}" dt="2023-10-23T08:16:42.090" v="196" actId="1076"/>
          <ac:spMkLst>
            <pc:docMk/>
            <pc:sldMk cId="1040416186" sldId="259"/>
            <ac:spMk id="3" creationId="{CA93949A-182C-F8A5-CA37-A06B908B624F}"/>
          </ac:spMkLst>
        </pc:spChg>
        <pc:spChg chg="add mod">
          <ac:chgData name="Hayley Evers-King" userId="S::hayley.eversking@eumetsat.int::fb8f5480-35e1-4e2a-b5fc-7292bc8119b2" providerId="AD" clId="Web-{E962C077-7B4B-7720-85C8-9F1AE0616B33}" dt="2023-10-23T08:17:06.090" v="200" actId="1076"/>
          <ac:spMkLst>
            <pc:docMk/>
            <pc:sldMk cId="1040416186" sldId="259"/>
            <ac:spMk id="5" creationId="{C4DA05D6-F04E-2E63-4544-DCA7F2B11216}"/>
          </ac:spMkLst>
        </pc:spChg>
        <pc:picChg chg="add mod">
          <ac:chgData name="Hayley Evers-King" userId="S::hayley.eversking@eumetsat.int::fb8f5480-35e1-4e2a-b5fc-7292bc8119b2" providerId="AD" clId="Web-{E962C077-7B4B-7720-85C8-9F1AE0616B33}" dt="2023-10-23T08:15:55.324" v="175" actId="14100"/>
          <ac:picMkLst>
            <pc:docMk/>
            <pc:sldMk cId="1040416186" sldId="259"/>
            <ac:picMk id="4" creationId="{75CC3AF2-3C0B-577A-D7D0-ACE5F7927138}"/>
          </ac:picMkLst>
        </pc:picChg>
      </pc:sldChg>
      <pc:sldChg chg="add del">
        <pc:chgData name="Hayley Evers-King" userId="S::hayley.eversking@eumetsat.int::fb8f5480-35e1-4e2a-b5fc-7292bc8119b2" providerId="AD" clId="Web-{E962C077-7B4B-7720-85C8-9F1AE0616B33}" dt="2023-10-23T08:15:18.761" v="170"/>
        <pc:sldMkLst>
          <pc:docMk/>
          <pc:sldMk cId="132363048" sldId="260"/>
        </pc:sldMkLst>
      </pc:sldChg>
      <pc:sldChg chg="addSp delSp modSp new">
        <pc:chgData name="Hayley Evers-King" userId="S::hayley.eversking@eumetsat.int::fb8f5480-35e1-4e2a-b5fc-7292bc8119b2" providerId="AD" clId="Web-{E962C077-7B4B-7720-85C8-9F1AE0616B33}" dt="2023-10-23T08:27:13.832" v="266" actId="1076"/>
        <pc:sldMkLst>
          <pc:docMk/>
          <pc:sldMk cId="1994083036" sldId="260"/>
        </pc:sldMkLst>
        <pc:spChg chg="del">
          <ac:chgData name="Hayley Evers-King" userId="S::hayley.eversking@eumetsat.int::fb8f5480-35e1-4e2a-b5fc-7292bc8119b2" providerId="AD" clId="Web-{E962C077-7B4B-7720-85C8-9F1AE0616B33}" dt="2023-10-23T08:22:39.922" v="202"/>
          <ac:spMkLst>
            <pc:docMk/>
            <pc:sldMk cId="1994083036" sldId="260"/>
            <ac:spMk id="2" creationId="{B0373EB2-7A3F-9C06-D990-C03A912431C5}"/>
          </ac:spMkLst>
        </pc:spChg>
        <pc:spChg chg="mod">
          <ac:chgData name="Hayley Evers-King" userId="S::hayley.eversking@eumetsat.int::fb8f5480-35e1-4e2a-b5fc-7292bc8119b2" providerId="AD" clId="Web-{E962C077-7B4B-7720-85C8-9F1AE0616B33}" dt="2023-10-23T08:27:13.832" v="266" actId="1076"/>
          <ac:spMkLst>
            <pc:docMk/>
            <pc:sldMk cId="1994083036" sldId="260"/>
            <ac:spMk id="3" creationId="{52474643-8EB2-34E8-0C6C-F44FFA8B051A}"/>
          </ac:spMkLst>
        </pc:spChg>
        <pc:spChg chg="add ord">
          <ac:chgData name="Hayley Evers-King" userId="S::hayley.eversking@eumetsat.int::fb8f5480-35e1-4e2a-b5fc-7292bc8119b2" providerId="AD" clId="Web-{E962C077-7B4B-7720-85C8-9F1AE0616B33}" dt="2023-10-23T08:25:40.675" v="244"/>
          <ac:spMkLst>
            <pc:docMk/>
            <pc:sldMk cId="1994083036" sldId="260"/>
            <ac:spMk id="8" creationId="{03F4DD14-6138-6AC8-475D-310779DF47DE}"/>
          </ac:spMkLst>
        </pc:spChg>
        <pc:spChg chg="add mod">
          <ac:chgData name="Hayley Evers-King" userId="S::hayley.eversking@eumetsat.int::fb8f5480-35e1-4e2a-b5fc-7292bc8119b2" providerId="AD" clId="Web-{E962C077-7B4B-7720-85C8-9F1AE0616B33}" dt="2023-10-23T08:23:15.548" v="220"/>
          <ac:spMkLst>
            <pc:docMk/>
            <pc:sldMk cId="1994083036" sldId="260"/>
            <ac:spMk id="13" creationId="{7E77B371-3BBB-61E7-83B7-2B764947EE8D}"/>
          </ac:spMkLst>
        </pc:spChg>
        <pc:spChg chg="add mod">
          <ac:chgData name="Hayley Evers-King" userId="S::hayley.eversking@eumetsat.int::fb8f5480-35e1-4e2a-b5fc-7292bc8119b2" providerId="AD" clId="Web-{E962C077-7B4B-7720-85C8-9F1AE0616B33}" dt="2023-10-23T08:23:15.563" v="221"/>
          <ac:spMkLst>
            <pc:docMk/>
            <pc:sldMk cId="1994083036" sldId="260"/>
            <ac:spMk id="14" creationId="{4D0961DE-6A8F-5D49-8DF2-B7ACAF5250C2}"/>
          </ac:spMkLst>
        </pc:spChg>
        <pc:spChg chg="add mod">
          <ac:chgData name="Hayley Evers-King" userId="S::hayley.eversking@eumetsat.int::fb8f5480-35e1-4e2a-b5fc-7292bc8119b2" providerId="AD" clId="Web-{E962C077-7B4B-7720-85C8-9F1AE0616B33}" dt="2023-10-23T08:23:15.563" v="222"/>
          <ac:spMkLst>
            <pc:docMk/>
            <pc:sldMk cId="1994083036" sldId="260"/>
            <ac:spMk id="15" creationId="{F5E2D02B-41E6-928A-EBE9-086DE2D64F64}"/>
          </ac:spMkLst>
        </pc:spChg>
        <pc:spChg chg="add mod">
          <ac:chgData name="Hayley Evers-King" userId="S::hayley.eversking@eumetsat.int::fb8f5480-35e1-4e2a-b5fc-7292bc8119b2" providerId="AD" clId="Web-{E962C077-7B4B-7720-85C8-9F1AE0616B33}" dt="2023-10-23T08:23:15.579" v="223"/>
          <ac:spMkLst>
            <pc:docMk/>
            <pc:sldMk cId="1994083036" sldId="260"/>
            <ac:spMk id="16" creationId="{6B5825B3-7B59-4D80-69AB-4D0423837A44}"/>
          </ac:spMkLst>
        </pc:spChg>
        <pc:picChg chg="add del mod">
          <ac:chgData name="Hayley Evers-King" userId="S::hayley.eversking@eumetsat.int::fb8f5480-35e1-4e2a-b5fc-7292bc8119b2" providerId="AD" clId="Web-{E962C077-7B4B-7720-85C8-9F1AE0616B33}" dt="2023-10-23T08:22:49.376" v="218"/>
          <ac:picMkLst>
            <pc:docMk/>
            <pc:sldMk cId="1994083036" sldId="260"/>
            <ac:picMk id="4" creationId="{43879765-5093-A286-2ACB-95B37D15566E}"/>
          </ac:picMkLst>
        </pc:picChg>
        <pc:picChg chg="add del mod">
          <ac:chgData name="Hayley Evers-King" userId="S::hayley.eversking@eumetsat.int::fb8f5480-35e1-4e2a-b5fc-7292bc8119b2" providerId="AD" clId="Web-{E962C077-7B4B-7720-85C8-9F1AE0616B33}" dt="2023-10-23T08:22:49.376" v="217"/>
          <ac:picMkLst>
            <pc:docMk/>
            <pc:sldMk cId="1994083036" sldId="260"/>
            <ac:picMk id="5" creationId="{5CF09D09-6D9B-951C-EC73-ACDF12622D47}"/>
          </ac:picMkLst>
        </pc:picChg>
        <pc:picChg chg="add del mod">
          <ac:chgData name="Hayley Evers-King" userId="S::hayley.eversking@eumetsat.int::fb8f5480-35e1-4e2a-b5fc-7292bc8119b2" providerId="AD" clId="Web-{E962C077-7B4B-7720-85C8-9F1AE0616B33}" dt="2023-10-23T08:22:49.376" v="216"/>
          <ac:picMkLst>
            <pc:docMk/>
            <pc:sldMk cId="1994083036" sldId="260"/>
            <ac:picMk id="6" creationId="{E4E32F32-E242-27E9-AA48-F89A349783D6}"/>
          </ac:picMkLst>
        </pc:picChg>
        <pc:picChg chg="add del mod">
          <ac:chgData name="Hayley Evers-King" userId="S::hayley.eversking@eumetsat.int::fb8f5480-35e1-4e2a-b5fc-7292bc8119b2" providerId="AD" clId="Web-{E962C077-7B4B-7720-85C8-9F1AE0616B33}" dt="2023-10-23T08:22:49.376" v="215"/>
          <ac:picMkLst>
            <pc:docMk/>
            <pc:sldMk cId="1994083036" sldId="260"/>
            <ac:picMk id="7" creationId="{DAFC9DCE-B6BE-320F-2717-68A76C41046E}"/>
          </ac:picMkLst>
        </pc:picChg>
        <pc:picChg chg="add mod modCrop">
          <ac:chgData name="Hayley Evers-King" userId="S::hayley.eversking@eumetsat.int::fb8f5480-35e1-4e2a-b5fc-7292bc8119b2" providerId="AD" clId="Web-{E962C077-7B4B-7720-85C8-9F1AE0616B33}" dt="2023-10-23T08:23:54.408" v="226"/>
          <ac:picMkLst>
            <pc:docMk/>
            <pc:sldMk cId="1994083036" sldId="260"/>
            <ac:picMk id="9" creationId="{8E9C14B3-6418-EFCF-829C-C1178941DDB6}"/>
          </ac:picMkLst>
        </pc:picChg>
        <pc:picChg chg="add mod modCrop">
          <ac:chgData name="Hayley Evers-King" userId="S::hayley.eversking@eumetsat.int::fb8f5480-35e1-4e2a-b5fc-7292bc8119b2" providerId="AD" clId="Web-{E962C077-7B4B-7720-85C8-9F1AE0616B33}" dt="2023-10-23T08:25:57.800" v="246" actId="14100"/>
          <ac:picMkLst>
            <pc:docMk/>
            <pc:sldMk cId="1994083036" sldId="260"/>
            <ac:picMk id="10" creationId="{FA882102-8F12-1EC8-7F96-9458DCB9E534}"/>
          </ac:picMkLst>
        </pc:picChg>
        <pc:picChg chg="add mod modCrop">
          <ac:chgData name="Hayley Evers-King" userId="S::hayley.eversking@eumetsat.int::fb8f5480-35e1-4e2a-b5fc-7292bc8119b2" providerId="AD" clId="Web-{E962C077-7B4B-7720-85C8-9F1AE0616B33}" dt="2023-10-23T08:26:03.222" v="247" actId="14100"/>
          <ac:picMkLst>
            <pc:docMk/>
            <pc:sldMk cId="1994083036" sldId="260"/>
            <ac:picMk id="11" creationId="{F59B0C8C-B97B-1844-EBA3-719B1E7899AA}"/>
          </ac:picMkLst>
        </pc:picChg>
        <pc:picChg chg="add mod modCrop">
          <ac:chgData name="Hayley Evers-King" userId="S::hayley.eversking@eumetsat.int::fb8f5480-35e1-4e2a-b5fc-7292bc8119b2" providerId="AD" clId="Web-{E962C077-7B4B-7720-85C8-9F1AE0616B33}" dt="2023-10-23T08:24:04.033" v="228"/>
          <ac:picMkLst>
            <pc:docMk/>
            <pc:sldMk cId="1994083036" sldId="260"/>
            <ac:picMk id="12" creationId="{3C024C36-ED50-1994-E5E9-E5AF1B79252A}"/>
          </ac:picMkLst>
        </pc:picChg>
      </pc:sldChg>
      <pc:sldChg chg="add del">
        <pc:chgData name="Hayley Evers-King" userId="S::hayley.eversking@eumetsat.int::fb8f5480-35e1-4e2a-b5fc-7292bc8119b2" providerId="AD" clId="Web-{E962C077-7B4B-7720-85C8-9F1AE0616B33}" dt="2023-10-23T08:15:07.402" v="162"/>
        <pc:sldMkLst>
          <pc:docMk/>
          <pc:sldMk cId="2534643575" sldId="260"/>
        </pc:sldMkLst>
      </pc:sldChg>
      <pc:sldChg chg="add del">
        <pc:chgData name="Hayley Evers-King" userId="S::hayley.eversking@eumetsat.int::fb8f5480-35e1-4e2a-b5fc-7292bc8119b2" providerId="AD" clId="Web-{E962C077-7B4B-7720-85C8-9F1AE0616B33}" dt="2023-10-23T08:15:18.746" v="169"/>
        <pc:sldMkLst>
          <pc:docMk/>
          <pc:sldMk cId="313890923" sldId="261"/>
        </pc:sldMkLst>
      </pc:sldChg>
      <pc:sldChg chg="add del">
        <pc:chgData name="Hayley Evers-King" userId="S::hayley.eversking@eumetsat.int::fb8f5480-35e1-4e2a-b5fc-7292bc8119b2" providerId="AD" clId="Web-{E962C077-7B4B-7720-85C8-9F1AE0616B33}" dt="2023-10-23T08:15:07.370" v="161"/>
        <pc:sldMkLst>
          <pc:docMk/>
          <pc:sldMk cId="1288827585" sldId="261"/>
        </pc:sldMkLst>
      </pc:sldChg>
      <pc:sldChg chg="addSp delSp modSp new">
        <pc:chgData name="Hayley Evers-King" userId="S::hayley.eversking@eumetsat.int::fb8f5480-35e1-4e2a-b5fc-7292bc8119b2" providerId="AD" clId="Web-{E962C077-7B4B-7720-85C8-9F1AE0616B33}" dt="2023-10-23T09:32:55.290" v="905" actId="1076"/>
        <pc:sldMkLst>
          <pc:docMk/>
          <pc:sldMk cId="4247221678" sldId="261"/>
        </pc:sldMkLst>
        <pc:spChg chg="del mod">
          <ac:chgData name="Hayley Evers-King" userId="S::hayley.eversking@eumetsat.int::fb8f5480-35e1-4e2a-b5fc-7292bc8119b2" providerId="AD" clId="Web-{E962C077-7B4B-7720-85C8-9F1AE0616B33}" dt="2023-10-23T08:44:54.735" v="461"/>
          <ac:spMkLst>
            <pc:docMk/>
            <pc:sldMk cId="4247221678" sldId="261"/>
            <ac:spMk id="2" creationId="{15805CD3-4F98-0560-B24B-2AD3BFC00F77}"/>
          </ac:spMkLst>
        </pc:spChg>
        <pc:spChg chg="mod">
          <ac:chgData name="Hayley Evers-King" userId="S::hayley.eversking@eumetsat.int::fb8f5480-35e1-4e2a-b5fc-7292bc8119b2" providerId="AD" clId="Web-{E962C077-7B4B-7720-85C8-9F1AE0616B33}" dt="2023-10-23T09:14:07.833" v="711" actId="20577"/>
          <ac:spMkLst>
            <pc:docMk/>
            <pc:sldMk cId="4247221678" sldId="261"/>
            <ac:spMk id="3" creationId="{48BBA272-7CE6-4FF1-5456-12A255FD0DBB}"/>
          </ac:spMkLst>
        </pc:spChg>
        <pc:spChg chg="add del">
          <ac:chgData name="Hayley Evers-King" userId="S::hayley.eversking@eumetsat.int::fb8f5480-35e1-4e2a-b5fc-7292bc8119b2" providerId="AD" clId="Web-{E962C077-7B4B-7720-85C8-9F1AE0616B33}" dt="2023-10-23T08:30:28.756" v="288"/>
          <ac:spMkLst>
            <pc:docMk/>
            <pc:sldMk cId="4247221678" sldId="261"/>
            <ac:spMk id="4" creationId="{A67D2FEC-307C-7517-CA60-14951ABC1621}"/>
          </ac:spMkLst>
        </pc:spChg>
        <pc:spChg chg="add del">
          <ac:chgData name="Hayley Evers-King" userId="S::hayley.eversking@eumetsat.int::fb8f5480-35e1-4e2a-b5fc-7292bc8119b2" providerId="AD" clId="Web-{E962C077-7B4B-7720-85C8-9F1AE0616B33}" dt="2023-10-23T08:30:28.756" v="288"/>
          <ac:spMkLst>
            <pc:docMk/>
            <pc:sldMk cId="4247221678" sldId="261"/>
            <ac:spMk id="5" creationId="{2EEBAE40-8E65-98EC-ED94-51BDF476E3BE}"/>
          </ac:spMkLst>
        </pc:spChg>
        <pc:spChg chg="add mod">
          <ac:chgData name="Hayley Evers-King" userId="S::hayley.eversking@eumetsat.int::fb8f5480-35e1-4e2a-b5fc-7292bc8119b2" providerId="AD" clId="Web-{E962C077-7B4B-7720-85C8-9F1AE0616B33}" dt="2023-10-23T09:19:15.120" v="781" actId="20577"/>
          <ac:spMkLst>
            <pc:docMk/>
            <pc:sldMk cId="4247221678" sldId="261"/>
            <ac:spMk id="5" creationId="{6AE53D3B-ADEC-87EF-812B-D31CC057AF53}"/>
          </ac:spMkLst>
        </pc:spChg>
        <pc:spChg chg="add mod">
          <ac:chgData name="Hayley Evers-King" userId="S::hayley.eversking@eumetsat.int::fb8f5480-35e1-4e2a-b5fc-7292bc8119b2" providerId="AD" clId="Web-{E962C077-7B4B-7720-85C8-9F1AE0616B33}" dt="2023-10-23T09:18:28.213" v="728" actId="1076"/>
          <ac:spMkLst>
            <pc:docMk/>
            <pc:sldMk cId="4247221678" sldId="261"/>
            <ac:spMk id="7" creationId="{F1E61B54-8462-714C-56F8-ECA0B36DBEAC}"/>
          </ac:spMkLst>
        </pc:spChg>
        <pc:spChg chg="add del">
          <ac:chgData name="Hayley Evers-King" userId="S::hayley.eversking@eumetsat.int::fb8f5480-35e1-4e2a-b5fc-7292bc8119b2" providerId="AD" clId="Web-{E962C077-7B4B-7720-85C8-9F1AE0616B33}" dt="2023-10-23T08:30:28.756" v="288"/>
          <ac:spMkLst>
            <pc:docMk/>
            <pc:sldMk cId="4247221678" sldId="261"/>
            <ac:spMk id="8" creationId="{13256C9D-F399-AFC4-A0A4-1F951AEED7E4}"/>
          </ac:spMkLst>
        </pc:spChg>
        <pc:spChg chg="add mod">
          <ac:chgData name="Hayley Evers-King" userId="S::hayley.eversking@eumetsat.int::fb8f5480-35e1-4e2a-b5fc-7292bc8119b2" providerId="AD" clId="Web-{E962C077-7B4B-7720-85C8-9F1AE0616B33}" dt="2023-10-23T09:20:15.261" v="799" actId="20577"/>
          <ac:spMkLst>
            <pc:docMk/>
            <pc:sldMk cId="4247221678" sldId="261"/>
            <ac:spMk id="8" creationId="{2AE0C894-CFFE-9CD6-96CB-F77B0DBC5620}"/>
          </ac:spMkLst>
        </pc:spChg>
        <pc:spChg chg="add mod">
          <ac:chgData name="Hayley Evers-King" userId="S::hayley.eversking@eumetsat.int::fb8f5480-35e1-4e2a-b5fc-7292bc8119b2" providerId="AD" clId="Web-{E962C077-7B4B-7720-85C8-9F1AE0616B33}" dt="2023-10-23T09:25:20.907" v="820" actId="1076"/>
          <ac:spMkLst>
            <pc:docMk/>
            <pc:sldMk cId="4247221678" sldId="261"/>
            <ac:spMk id="9" creationId="{FAA3A753-C347-3605-52BB-A2C69875225C}"/>
          </ac:spMkLst>
        </pc:spChg>
        <pc:spChg chg="add del">
          <ac:chgData name="Hayley Evers-King" userId="S::hayley.eversking@eumetsat.int::fb8f5480-35e1-4e2a-b5fc-7292bc8119b2" providerId="AD" clId="Web-{E962C077-7B4B-7720-85C8-9F1AE0616B33}" dt="2023-10-23T08:30:28.756" v="288"/>
          <ac:spMkLst>
            <pc:docMk/>
            <pc:sldMk cId="4247221678" sldId="261"/>
            <ac:spMk id="12" creationId="{8F1D39EE-1816-A5A4-D1D6-EA87BC542F8A}"/>
          </ac:spMkLst>
        </pc:spChg>
        <pc:spChg chg="add del">
          <ac:chgData name="Hayley Evers-King" userId="S::hayley.eversking@eumetsat.int::fb8f5480-35e1-4e2a-b5fc-7292bc8119b2" providerId="AD" clId="Web-{E962C077-7B4B-7720-85C8-9F1AE0616B33}" dt="2023-10-23T08:30:28.756" v="288"/>
          <ac:spMkLst>
            <pc:docMk/>
            <pc:sldMk cId="4247221678" sldId="261"/>
            <ac:spMk id="13" creationId="{840ADF2B-2065-C8CB-03B4-508211A8EBA9}"/>
          </ac:spMkLst>
        </pc:spChg>
        <pc:spChg chg="add del">
          <ac:chgData name="Hayley Evers-King" userId="S::hayley.eversking@eumetsat.int::fb8f5480-35e1-4e2a-b5fc-7292bc8119b2" providerId="AD" clId="Web-{E962C077-7B4B-7720-85C8-9F1AE0616B33}" dt="2023-10-23T08:30:28.756" v="288"/>
          <ac:spMkLst>
            <pc:docMk/>
            <pc:sldMk cId="4247221678" sldId="261"/>
            <ac:spMk id="14" creationId="{D3AE6F23-C897-1B48-6AD4-D022B45B8BD5}"/>
          </ac:spMkLst>
        </pc:spChg>
        <pc:spChg chg="add del">
          <ac:chgData name="Hayley Evers-King" userId="S::hayley.eversking@eumetsat.int::fb8f5480-35e1-4e2a-b5fc-7292bc8119b2" providerId="AD" clId="Web-{E962C077-7B4B-7720-85C8-9F1AE0616B33}" dt="2023-10-23T08:30:28.756" v="288"/>
          <ac:spMkLst>
            <pc:docMk/>
            <pc:sldMk cId="4247221678" sldId="261"/>
            <ac:spMk id="15" creationId="{B267E1BD-8F02-C8A7-418D-60271A658146}"/>
          </ac:spMkLst>
        </pc:spChg>
        <pc:spChg chg="add del">
          <ac:chgData name="Hayley Evers-King" userId="S::hayley.eversking@eumetsat.int::fb8f5480-35e1-4e2a-b5fc-7292bc8119b2" providerId="AD" clId="Web-{E962C077-7B4B-7720-85C8-9F1AE0616B33}" dt="2023-10-23T08:30:28.756" v="288"/>
          <ac:spMkLst>
            <pc:docMk/>
            <pc:sldMk cId="4247221678" sldId="261"/>
            <ac:spMk id="16" creationId="{6484D4CA-8BA9-3767-8868-C42F5CC3C955}"/>
          </ac:spMkLst>
        </pc:spChg>
        <pc:spChg chg="add del">
          <ac:chgData name="Hayley Evers-King" userId="S::hayley.eversking@eumetsat.int::fb8f5480-35e1-4e2a-b5fc-7292bc8119b2" providerId="AD" clId="Web-{E962C077-7B4B-7720-85C8-9F1AE0616B33}" dt="2023-10-23T08:31:20.772" v="290"/>
          <ac:spMkLst>
            <pc:docMk/>
            <pc:sldMk cId="4247221678" sldId="261"/>
            <ac:spMk id="20" creationId="{2198F3C7-A03A-551D-BE04-36A7C3BB790C}"/>
          </ac:spMkLst>
        </pc:spChg>
        <pc:spChg chg="add del">
          <ac:chgData name="Hayley Evers-King" userId="S::hayley.eversking@eumetsat.int::fb8f5480-35e1-4e2a-b5fc-7292bc8119b2" providerId="AD" clId="Web-{E962C077-7B4B-7720-85C8-9F1AE0616B33}" dt="2023-10-23T08:31:20.772" v="290"/>
          <ac:spMkLst>
            <pc:docMk/>
            <pc:sldMk cId="4247221678" sldId="261"/>
            <ac:spMk id="21" creationId="{2A2D267B-421F-6750-60CB-F1FD566E4EDB}"/>
          </ac:spMkLst>
        </pc:spChg>
        <pc:spChg chg="add del">
          <ac:chgData name="Hayley Evers-King" userId="S::hayley.eversking@eumetsat.int::fb8f5480-35e1-4e2a-b5fc-7292bc8119b2" providerId="AD" clId="Web-{E962C077-7B4B-7720-85C8-9F1AE0616B33}" dt="2023-10-23T08:31:20.772" v="290"/>
          <ac:spMkLst>
            <pc:docMk/>
            <pc:sldMk cId="4247221678" sldId="261"/>
            <ac:spMk id="24" creationId="{8DA8FF0D-6B3E-E71E-5075-4FA923B99E80}"/>
          </ac:spMkLst>
        </pc:spChg>
        <pc:spChg chg="add del">
          <ac:chgData name="Hayley Evers-King" userId="S::hayley.eversking@eumetsat.int::fb8f5480-35e1-4e2a-b5fc-7292bc8119b2" providerId="AD" clId="Web-{E962C077-7B4B-7720-85C8-9F1AE0616B33}" dt="2023-10-23T08:31:20.772" v="290"/>
          <ac:spMkLst>
            <pc:docMk/>
            <pc:sldMk cId="4247221678" sldId="261"/>
            <ac:spMk id="25" creationId="{3EB35646-A28A-3954-2258-C4116653C1BC}"/>
          </ac:spMkLst>
        </pc:spChg>
        <pc:spChg chg="add del">
          <ac:chgData name="Hayley Evers-King" userId="S::hayley.eversking@eumetsat.int::fb8f5480-35e1-4e2a-b5fc-7292bc8119b2" providerId="AD" clId="Web-{E962C077-7B4B-7720-85C8-9F1AE0616B33}" dt="2023-10-23T08:31:20.772" v="290"/>
          <ac:spMkLst>
            <pc:docMk/>
            <pc:sldMk cId="4247221678" sldId="261"/>
            <ac:spMk id="29" creationId="{D505CEE7-2A88-58DD-EED8-7E29DCEE2832}"/>
          </ac:spMkLst>
        </pc:spChg>
        <pc:spChg chg="add del">
          <ac:chgData name="Hayley Evers-King" userId="S::hayley.eversking@eumetsat.int::fb8f5480-35e1-4e2a-b5fc-7292bc8119b2" providerId="AD" clId="Web-{E962C077-7B4B-7720-85C8-9F1AE0616B33}" dt="2023-10-23T08:31:20.772" v="290"/>
          <ac:spMkLst>
            <pc:docMk/>
            <pc:sldMk cId="4247221678" sldId="261"/>
            <ac:spMk id="30" creationId="{C976E2D6-132E-5535-97AD-BEB0E8E138B4}"/>
          </ac:spMkLst>
        </pc:spChg>
        <pc:spChg chg="add del">
          <ac:chgData name="Hayley Evers-King" userId="S::hayley.eversking@eumetsat.int::fb8f5480-35e1-4e2a-b5fc-7292bc8119b2" providerId="AD" clId="Web-{E962C077-7B4B-7720-85C8-9F1AE0616B33}" dt="2023-10-23T08:31:20.772" v="290"/>
          <ac:spMkLst>
            <pc:docMk/>
            <pc:sldMk cId="4247221678" sldId="261"/>
            <ac:spMk id="31" creationId="{5629E9AB-82FD-91FA-9B3D-51886881009B}"/>
          </ac:spMkLst>
        </pc:spChg>
        <pc:spChg chg="add del">
          <ac:chgData name="Hayley Evers-King" userId="S::hayley.eversking@eumetsat.int::fb8f5480-35e1-4e2a-b5fc-7292bc8119b2" providerId="AD" clId="Web-{E962C077-7B4B-7720-85C8-9F1AE0616B33}" dt="2023-10-23T08:31:20.772" v="290"/>
          <ac:spMkLst>
            <pc:docMk/>
            <pc:sldMk cId="4247221678" sldId="261"/>
            <ac:spMk id="32" creationId="{8D0C64B8-63EC-4F14-C6A3-8BF82C8BB9DB}"/>
          </ac:spMkLst>
        </pc:spChg>
        <pc:spChg chg="add del">
          <ac:chgData name="Hayley Evers-King" userId="S::hayley.eversking@eumetsat.int::fb8f5480-35e1-4e2a-b5fc-7292bc8119b2" providerId="AD" clId="Web-{E962C077-7B4B-7720-85C8-9F1AE0616B33}" dt="2023-10-23T08:31:20.772" v="290"/>
          <ac:spMkLst>
            <pc:docMk/>
            <pc:sldMk cId="4247221678" sldId="261"/>
            <ac:spMk id="33" creationId="{8D86814D-79E1-65FC-CD0F-8C967EF5DA0D}"/>
          </ac:spMkLst>
        </pc:spChg>
        <pc:spChg chg="add del">
          <ac:chgData name="Hayley Evers-King" userId="S::hayley.eversking@eumetsat.int::fb8f5480-35e1-4e2a-b5fc-7292bc8119b2" providerId="AD" clId="Web-{E962C077-7B4B-7720-85C8-9F1AE0616B33}" dt="2023-10-23T08:31:39.257" v="292"/>
          <ac:spMkLst>
            <pc:docMk/>
            <pc:sldMk cId="4247221678" sldId="261"/>
            <ac:spMk id="37" creationId="{0A599432-8129-137B-C71C-ADBCA1833082}"/>
          </ac:spMkLst>
        </pc:spChg>
        <pc:spChg chg="add del">
          <ac:chgData name="Hayley Evers-King" userId="S::hayley.eversking@eumetsat.int::fb8f5480-35e1-4e2a-b5fc-7292bc8119b2" providerId="AD" clId="Web-{E962C077-7B4B-7720-85C8-9F1AE0616B33}" dt="2023-10-23T08:32:38.945" v="327"/>
          <ac:spMkLst>
            <pc:docMk/>
            <pc:sldMk cId="4247221678" sldId="261"/>
            <ac:spMk id="39" creationId="{AC734574-AA4F-BC2F-AE24-A50DAB693763}"/>
          </ac:spMkLst>
        </pc:spChg>
        <pc:spChg chg="add del">
          <ac:chgData name="Hayley Evers-King" userId="S::hayley.eversking@eumetsat.int::fb8f5480-35e1-4e2a-b5fc-7292bc8119b2" providerId="AD" clId="Web-{E962C077-7B4B-7720-85C8-9F1AE0616B33}" dt="2023-10-23T08:32:38.945" v="326"/>
          <ac:spMkLst>
            <pc:docMk/>
            <pc:sldMk cId="4247221678" sldId="261"/>
            <ac:spMk id="41" creationId="{39E24EEB-E29D-DAA0-6704-14890A19E138}"/>
          </ac:spMkLst>
        </pc:spChg>
        <pc:spChg chg="add del">
          <ac:chgData name="Hayley Evers-King" userId="S::hayley.eversking@eumetsat.int::fb8f5480-35e1-4e2a-b5fc-7292bc8119b2" providerId="AD" clId="Web-{E962C077-7B4B-7720-85C8-9F1AE0616B33}" dt="2023-10-23T08:32:38.945" v="323"/>
          <ac:spMkLst>
            <pc:docMk/>
            <pc:sldMk cId="4247221678" sldId="261"/>
            <ac:spMk id="47" creationId="{213712A4-8A5A-BEAD-3003-1542EBCF5D3C}"/>
          </ac:spMkLst>
        </pc:spChg>
        <pc:spChg chg="add del">
          <ac:chgData name="Hayley Evers-King" userId="S::hayley.eversking@eumetsat.int::fb8f5480-35e1-4e2a-b5fc-7292bc8119b2" providerId="AD" clId="Web-{E962C077-7B4B-7720-85C8-9F1AE0616B33}" dt="2023-10-23T08:32:38.945" v="322"/>
          <ac:spMkLst>
            <pc:docMk/>
            <pc:sldMk cId="4247221678" sldId="261"/>
            <ac:spMk id="49" creationId="{A682AC72-1D79-1048-8AF9-73B2577A00F2}"/>
          </ac:spMkLst>
        </pc:spChg>
        <pc:spChg chg="add del">
          <ac:chgData name="Hayley Evers-King" userId="S::hayley.eversking@eumetsat.int::fb8f5480-35e1-4e2a-b5fc-7292bc8119b2" providerId="AD" clId="Web-{E962C077-7B4B-7720-85C8-9F1AE0616B33}" dt="2023-10-23T08:32:38.929" v="318"/>
          <ac:spMkLst>
            <pc:docMk/>
            <pc:sldMk cId="4247221678" sldId="261"/>
            <ac:spMk id="57" creationId="{C1233426-013F-72D1-749F-8917A69468B7}"/>
          </ac:spMkLst>
        </pc:spChg>
        <pc:spChg chg="add del">
          <ac:chgData name="Hayley Evers-King" userId="S::hayley.eversking@eumetsat.int::fb8f5480-35e1-4e2a-b5fc-7292bc8119b2" providerId="AD" clId="Web-{E962C077-7B4B-7720-85C8-9F1AE0616B33}" dt="2023-10-23T08:32:38.929" v="317"/>
          <ac:spMkLst>
            <pc:docMk/>
            <pc:sldMk cId="4247221678" sldId="261"/>
            <ac:spMk id="59" creationId="{F39DBA5B-4D0F-A5BE-E87B-2E1CFCE22D93}"/>
          </ac:spMkLst>
        </pc:spChg>
        <pc:spChg chg="add del">
          <ac:chgData name="Hayley Evers-King" userId="S::hayley.eversking@eumetsat.int::fb8f5480-35e1-4e2a-b5fc-7292bc8119b2" providerId="AD" clId="Web-{E962C077-7B4B-7720-85C8-9F1AE0616B33}" dt="2023-10-23T08:32:38.929" v="316"/>
          <ac:spMkLst>
            <pc:docMk/>
            <pc:sldMk cId="4247221678" sldId="261"/>
            <ac:spMk id="61" creationId="{241806E4-2D6B-32B2-566D-403527C92E28}"/>
          </ac:spMkLst>
        </pc:spChg>
        <pc:spChg chg="add del">
          <ac:chgData name="Hayley Evers-King" userId="S::hayley.eversking@eumetsat.int::fb8f5480-35e1-4e2a-b5fc-7292bc8119b2" providerId="AD" clId="Web-{E962C077-7B4B-7720-85C8-9F1AE0616B33}" dt="2023-10-23T08:32:38.929" v="315"/>
          <ac:spMkLst>
            <pc:docMk/>
            <pc:sldMk cId="4247221678" sldId="261"/>
            <ac:spMk id="63" creationId="{FC4C6D65-6A08-3754-E900-7762C4B4BBA2}"/>
          </ac:spMkLst>
        </pc:spChg>
        <pc:spChg chg="add del">
          <ac:chgData name="Hayley Evers-King" userId="S::hayley.eversking@eumetsat.int::fb8f5480-35e1-4e2a-b5fc-7292bc8119b2" providerId="AD" clId="Web-{E962C077-7B4B-7720-85C8-9F1AE0616B33}" dt="2023-10-23T08:32:38.929" v="314"/>
          <ac:spMkLst>
            <pc:docMk/>
            <pc:sldMk cId="4247221678" sldId="261"/>
            <ac:spMk id="65" creationId="{E9EEEB5C-455A-D95F-0376-0C96F5650645}"/>
          </ac:spMkLst>
        </pc:spChg>
        <pc:spChg chg="add del mod topLvl">
          <ac:chgData name="Hayley Evers-King" userId="S::hayley.eversking@eumetsat.int::fb8f5480-35e1-4e2a-b5fc-7292bc8119b2" providerId="AD" clId="Web-{E962C077-7B4B-7720-85C8-9F1AE0616B33}" dt="2023-10-23T08:44:41.125" v="455"/>
          <ac:spMkLst>
            <pc:docMk/>
            <pc:sldMk cId="4247221678" sldId="261"/>
            <ac:spMk id="92" creationId="{8F969AEA-2753-33D1-906F-2415FA54C6BF}"/>
          </ac:spMkLst>
        </pc:spChg>
        <pc:spChg chg="add mod topLvl">
          <ac:chgData name="Hayley Evers-King" userId="S::hayley.eversking@eumetsat.int::fb8f5480-35e1-4e2a-b5fc-7292bc8119b2" providerId="AD" clId="Web-{E962C077-7B4B-7720-85C8-9F1AE0616B33}" dt="2023-10-23T09:20:33.574" v="801" actId="1076"/>
          <ac:spMkLst>
            <pc:docMk/>
            <pc:sldMk cId="4247221678" sldId="261"/>
            <ac:spMk id="93" creationId="{187EAFED-9198-2370-0FC5-649C54543173}"/>
          </ac:spMkLst>
        </pc:spChg>
        <pc:spChg chg="add mod topLvl">
          <ac:chgData name="Hayley Evers-King" userId="S::hayley.eversking@eumetsat.int::fb8f5480-35e1-4e2a-b5fc-7292bc8119b2" providerId="AD" clId="Web-{E962C077-7B4B-7720-85C8-9F1AE0616B33}" dt="2023-10-23T09:10:46.268" v="603" actId="1076"/>
          <ac:spMkLst>
            <pc:docMk/>
            <pc:sldMk cId="4247221678" sldId="261"/>
            <ac:spMk id="96" creationId="{9EB867A7-CFBE-51C2-2ECF-B31BDD252971}"/>
          </ac:spMkLst>
        </pc:spChg>
        <pc:spChg chg="add mod topLvl">
          <ac:chgData name="Hayley Evers-King" userId="S::hayley.eversking@eumetsat.int::fb8f5480-35e1-4e2a-b5fc-7292bc8119b2" providerId="AD" clId="Web-{E962C077-7B4B-7720-85C8-9F1AE0616B33}" dt="2023-10-23T09:20:25.152" v="800" actId="14100"/>
          <ac:spMkLst>
            <pc:docMk/>
            <pc:sldMk cId="4247221678" sldId="261"/>
            <ac:spMk id="97" creationId="{829F8ADB-E2AA-0217-3D71-B2D2CC813A35}"/>
          </ac:spMkLst>
        </pc:spChg>
        <pc:spChg chg="add mod topLvl">
          <ac:chgData name="Hayley Evers-King" userId="S::hayley.eversking@eumetsat.int::fb8f5480-35e1-4e2a-b5fc-7292bc8119b2" providerId="AD" clId="Web-{E962C077-7B4B-7720-85C8-9F1AE0616B33}" dt="2023-10-23T08:46:44.580" v="477" actId="1076"/>
          <ac:spMkLst>
            <pc:docMk/>
            <pc:sldMk cId="4247221678" sldId="261"/>
            <ac:spMk id="101" creationId="{2E8CCBD1-05D5-82CE-85DE-987C34DB93BD}"/>
          </ac:spMkLst>
        </pc:spChg>
        <pc:spChg chg="add mod ord topLvl">
          <ac:chgData name="Hayley Evers-King" userId="S::hayley.eversking@eumetsat.int::fb8f5480-35e1-4e2a-b5fc-7292bc8119b2" providerId="AD" clId="Web-{E962C077-7B4B-7720-85C8-9F1AE0616B33}" dt="2023-10-23T09:11:23.643" v="619" actId="1076"/>
          <ac:spMkLst>
            <pc:docMk/>
            <pc:sldMk cId="4247221678" sldId="261"/>
            <ac:spMk id="102" creationId="{B7AF373A-489C-B4BD-A3D8-C708458BFFE9}"/>
          </ac:spMkLst>
        </pc:spChg>
        <pc:spChg chg="add mod topLvl">
          <ac:chgData name="Hayley Evers-King" userId="S::hayley.eversking@eumetsat.int::fb8f5480-35e1-4e2a-b5fc-7292bc8119b2" providerId="AD" clId="Web-{E962C077-7B4B-7720-85C8-9F1AE0616B33}" dt="2023-10-23T09:10:46.283" v="605" actId="1076"/>
          <ac:spMkLst>
            <pc:docMk/>
            <pc:sldMk cId="4247221678" sldId="261"/>
            <ac:spMk id="103" creationId="{0F7D1A5F-BD15-8A57-6B13-6A180CD641E9}"/>
          </ac:spMkLst>
        </pc:spChg>
        <pc:spChg chg="add del mod topLvl">
          <ac:chgData name="Hayley Evers-King" userId="S::hayley.eversking@eumetsat.int::fb8f5480-35e1-4e2a-b5fc-7292bc8119b2" providerId="AD" clId="Web-{E962C077-7B4B-7720-85C8-9F1AE0616B33}" dt="2023-10-23T08:44:41.984" v="456"/>
          <ac:spMkLst>
            <pc:docMk/>
            <pc:sldMk cId="4247221678" sldId="261"/>
            <ac:spMk id="104" creationId="{C41368EC-3F04-8164-4AC2-FD9B8F58B021}"/>
          </ac:spMkLst>
        </pc:spChg>
        <pc:spChg chg="add del mod topLvl">
          <ac:chgData name="Hayley Evers-King" userId="S::hayley.eversking@eumetsat.int::fb8f5480-35e1-4e2a-b5fc-7292bc8119b2" providerId="AD" clId="Web-{E962C077-7B4B-7720-85C8-9F1AE0616B33}" dt="2023-10-23T08:44:43.656" v="457"/>
          <ac:spMkLst>
            <pc:docMk/>
            <pc:sldMk cId="4247221678" sldId="261"/>
            <ac:spMk id="105" creationId="{3DAF75C0-571C-FC43-D161-74B073F7E92A}"/>
          </ac:spMkLst>
        </pc:spChg>
        <pc:spChg chg="add mod">
          <ac:chgData name="Hayley Evers-King" userId="S::hayley.eversking@eumetsat.int::fb8f5480-35e1-4e2a-b5fc-7292bc8119b2" providerId="AD" clId="Web-{E962C077-7B4B-7720-85C8-9F1AE0616B33}" dt="2023-10-23T09:20:33.590" v="802" actId="1076"/>
          <ac:spMkLst>
            <pc:docMk/>
            <pc:sldMk cId="4247221678" sldId="261"/>
            <ac:spMk id="110" creationId="{19D36672-28BE-9F25-6B0E-F13B22CA8F11}"/>
          </ac:spMkLst>
        </pc:spChg>
        <pc:spChg chg="add mod">
          <ac:chgData name="Hayley Evers-King" userId="S::hayley.eversking@eumetsat.int::fb8f5480-35e1-4e2a-b5fc-7292bc8119b2" providerId="AD" clId="Web-{E962C077-7B4B-7720-85C8-9F1AE0616B33}" dt="2023-10-23T09:20:33.605" v="803" actId="1076"/>
          <ac:spMkLst>
            <pc:docMk/>
            <pc:sldMk cId="4247221678" sldId="261"/>
            <ac:spMk id="111" creationId="{46E74AD5-671E-1D02-B5E2-7D18AE5D459D}"/>
          </ac:spMkLst>
        </pc:spChg>
        <pc:spChg chg="add mod">
          <ac:chgData name="Hayley Evers-King" userId="S::hayley.eversking@eumetsat.int::fb8f5480-35e1-4e2a-b5fc-7292bc8119b2" providerId="AD" clId="Web-{E962C077-7B4B-7720-85C8-9F1AE0616B33}" dt="2023-10-23T09:20:33.605" v="804" actId="1076"/>
          <ac:spMkLst>
            <pc:docMk/>
            <pc:sldMk cId="4247221678" sldId="261"/>
            <ac:spMk id="112" creationId="{9AB22696-3B26-AB05-9845-15257AC02006}"/>
          </ac:spMkLst>
        </pc:spChg>
        <pc:grpChg chg="add del">
          <ac:chgData name="Hayley Evers-King" userId="S::hayley.eversking@eumetsat.int::fb8f5480-35e1-4e2a-b5fc-7292bc8119b2" providerId="AD" clId="Web-{E962C077-7B4B-7720-85C8-9F1AE0616B33}" dt="2023-10-23T08:33:52.368" v="330"/>
          <ac:grpSpMkLst>
            <pc:docMk/>
            <pc:sldMk cId="4247221678" sldId="261"/>
            <ac:grpSpMk id="90" creationId="{DCB0CBB2-0590-FC4C-590F-879E9DAF92A5}"/>
          </ac:grpSpMkLst>
        </pc:grpChg>
        <pc:grpChg chg="add del mod">
          <ac:chgData name="Hayley Evers-King" userId="S::hayley.eversking@eumetsat.int::fb8f5480-35e1-4e2a-b5fc-7292bc8119b2" providerId="AD" clId="Web-{E962C077-7B4B-7720-85C8-9F1AE0616B33}" dt="2023-10-23T08:39:32.575" v="403"/>
          <ac:grpSpMkLst>
            <pc:docMk/>
            <pc:sldMk cId="4247221678" sldId="261"/>
            <ac:grpSpMk id="91" creationId="{C0179169-08EE-B3F8-A257-8F6F8FAB5BC3}"/>
          </ac:grpSpMkLst>
        </pc:grpChg>
        <pc:picChg chg="add del mod">
          <ac:chgData name="Hayley Evers-King" userId="S::hayley.eversking@eumetsat.int::fb8f5480-35e1-4e2a-b5fc-7292bc8119b2" providerId="AD" clId="Web-{E962C077-7B4B-7720-85C8-9F1AE0616B33}" dt="2023-10-23T09:11:44.628" v="621"/>
          <ac:picMkLst>
            <pc:docMk/>
            <pc:sldMk cId="4247221678" sldId="261"/>
            <ac:picMk id="2" creationId="{7D82CED1-83F5-8815-6FB3-C9698BB13AF0}"/>
          </ac:picMkLst>
        </pc:picChg>
        <pc:picChg chg="add mod">
          <ac:chgData name="Hayley Evers-King" userId="S::hayley.eversking@eumetsat.int::fb8f5480-35e1-4e2a-b5fc-7292bc8119b2" providerId="AD" clId="Web-{E962C077-7B4B-7720-85C8-9F1AE0616B33}" dt="2023-10-23T09:32:52.680" v="904" actId="1076"/>
          <ac:picMkLst>
            <pc:docMk/>
            <pc:sldMk cId="4247221678" sldId="261"/>
            <ac:picMk id="4" creationId="{63CC108A-7983-F98C-AF44-55205E01D838}"/>
          </ac:picMkLst>
        </pc:picChg>
        <pc:picChg chg="add del">
          <ac:chgData name="Hayley Evers-King" userId="S::hayley.eversking@eumetsat.int::fb8f5480-35e1-4e2a-b5fc-7292bc8119b2" providerId="AD" clId="Web-{E962C077-7B4B-7720-85C8-9F1AE0616B33}" dt="2023-10-23T08:30:28.756" v="288"/>
          <ac:picMkLst>
            <pc:docMk/>
            <pc:sldMk cId="4247221678" sldId="261"/>
            <ac:picMk id="6" creationId="{C4DE186E-A07F-C796-9853-7BEFBC7CB6E5}"/>
          </ac:picMkLst>
        </pc:picChg>
        <pc:picChg chg="add del mod">
          <ac:chgData name="Hayley Evers-King" userId="S::hayley.eversking@eumetsat.int::fb8f5480-35e1-4e2a-b5fc-7292bc8119b2" providerId="AD" clId="Web-{E962C077-7B4B-7720-85C8-9F1AE0616B33}" dt="2023-10-23T09:13:13.223" v="672"/>
          <ac:picMkLst>
            <pc:docMk/>
            <pc:sldMk cId="4247221678" sldId="261"/>
            <ac:picMk id="6" creationId="{E611D42C-5979-9164-24FD-CF15B47052FA}"/>
          </ac:picMkLst>
        </pc:picChg>
        <pc:picChg chg="add del">
          <ac:chgData name="Hayley Evers-King" userId="S::hayley.eversking@eumetsat.int::fb8f5480-35e1-4e2a-b5fc-7292bc8119b2" providerId="AD" clId="Web-{E962C077-7B4B-7720-85C8-9F1AE0616B33}" dt="2023-10-23T08:30:28.756" v="288"/>
          <ac:picMkLst>
            <pc:docMk/>
            <pc:sldMk cId="4247221678" sldId="261"/>
            <ac:picMk id="7" creationId="{19E2FC82-B3AB-F38E-E839-5429E498C319}"/>
          </ac:picMkLst>
        </pc:picChg>
        <pc:picChg chg="add del">
          <ac:chgData name="Hayley Evers-King" userId="S::hayley.eversking@eumetsat.int::fb8f5480-35e1-4e2a-b5fc-7292bc8119b2" providerId="AD" clId="Web-{E962C077-7B4B-7720-85C8-9F1AE0616B33}" dt="2023-10-23T08:30:28.756" v="288"/>
          <ac:picMkLst>
            <pc:docMk/>
            <pc:sldMk cId="4247221678" sldId="261"/>
            <ac:picMk id="9" creationId="{B0E16C46-8652-D816-F4F3-E790A96F782A}"/>
          </ac:picMkLst>
        </pc:picChg>
        <pc:picChg chg="add mod">
          <ac:chgData name="Hayley Evers-King" userId="S::hayley.eversking@eumetsat.int::fb8f5480-35e1-4e2a-b5fc-7292bc8119b2" providerId="AD" clId="Web-{E962C077-7B4B-7720-85C8-9F1AE0616B33}" dt="2023-10-23T09:32:48.758" v="903" actId="1076"/>
          <ac:picMkLst>
            <pc:docMk/>
            <pc:sldMk cId="4247221678" sldId="261"/>
            <ac:picMk id="10" creationId="{A08F1A6C-9AE9-5927-FB81-DAB7C78A7443}"/>
          </ac:picMkLst>
        </pc:picChg>
        <pc:picChg chg="add del">
          <ac:chgData name="Hayley Evers-King" userId="S::hayley.eversking@eumetsat.int::fb8f5480-35e1-4e2a-b5fc-7292bc8119b2" providerId="AD" clId="Web-{E962C077-7B4B-7720-85C8-9F1AE0616B33}" dt="2023-10-23T08:30:28.756" v="288"/>
          <ac:picMkLst>
            <pc:docMk/>
            <pc:sldMk cId="4247221678" sldId="261"/>
            <ac:picMk id="10" creationId="{AF6F8D23-8210-6611-0954-B61D74F8EF51}"/>
          </ac:picMkLst>
        </pc:picChg>
        <pc:picChg chg="add mod">
          <ac:chgData name="Hayley Evers-King" userId="S::hayley.eversking@eumetsat.int::fb8f5480-35e1-4e2a-b5fc-7292bc8119b2" providerId="AD" clId="Web-{E962C077-7B4B-7720-85C8-9F1AE0616B33}" dt="2023-10-23T09:31:44.335" v="895" actId="1076"/>
          <ac:picMkLst>
            <pc:docMk/>
            <pc:sldMk cId="4247221678" sldId="261"/>
            <ac:picMk id="11" creationId="{060C71AD-0BFA-833A-B8AE-BCDC186FF31B}"/>
          </ac:picMkLst>
        </pc:picChg>
        <pc:picChg chg="add mod">
          <ac:chgData name="Hayley Evers-King" userId="S::hayley.eversking@eumetsat.int::fb8f5480-35e1-4e2a-b5fc-7292bc8119b2" providerId="AD" clId="Web-{E962C077-7B4B-7720-85C8-9F1AE0616B33}" dt="2023-10-23T09:31:46.288" v="896" actId="1076"/>
          <ac:picMkLst>
            <pc:docMk/>
            <pc:sldMk cId="4247221678" sldId="261"/>
            <ac:picMk id="12" creationId="{FDFCF7AE-7923-1B34-899B-73CCC2296D5A}"/>
          </ac:picMkLst>
        </pc:picChg>
        <pc:picChg chg="add mod">
          <ac:chgData name="Hayley Evers-King" userId="S::hayley.eversking@eumetsat.int::fb8f5480-35e1-4e2a-b5fc-7292bc8119b2" providerId="AD" clId="Web-{E962C077-7B4B-7720-85C8-9F1AE0616B33}" dt="2023-10-23T09:32:55.290" v="905" actId="1076"/>
          <ac:picMkLst>
            <pc:docMk/>
            <pc:sldMk cId="4247221678" sldId="261"/>
            <ac:picMk id="13" creationId="{60795ADD-47E0-A807-5BE4-E911B1ADE956}"/>
          </ac:picMkLst>
        </pc:picChg>
        <pc:picChg chg="add del">
          <ac:chgData name="Hayley Evers-King" userId="S::hayley.eversking@eumetsat.int::fb8f5480-35e1-4e2a-b5fc-7292bc8119b2" providerId="AD" clId="Web-{E962C077-7B4B-7720-85C8-9F1AE0616B33}" dt="2023-10-23T08:30:28.756" v="288"/>
          <ac:picMkLst>
            <pc:docMk/>
            <pc:sldMk cId="4247221678" sldId="261"/>
            <ac:picMk id="17" creationId="{947A3249-CA20-1598-5072-08F1D0BDC858}"/>
          </ac:picMkLst>
        </pc:picChg>
        <pc:picChg chg="add del">
          <ac:chgData name="Hayley Evers-King" userId="S::hayley.eversking@eumetsat.int::fb8f5480-35e1-4e2a-b5fc-7292bc8119b2" providerId="AD" clId="Web-{E962C077-7B4B-7720-85C8-9F1AE0616B33}" dt="2023-10-23T08:30:28.756" v="288"/>
          <ac:picMkLst>
            <pc:docMk/>
            <pc:sldMk cId="4247221678" sldId="261"/>
            <ac:picMk id="18" creationId="{74907FE9-0A63-BF1C-A896-8E0ED3C43B9A}"/>
          </ac:picMkLst>
        </pc:picChg>
        <pc:picChg chg="add del">
          <ac:chgData name="Hayley Evers-King" userId="S::hayley.eversking@eumetsat.int::fb8f5480-35e1-4e2a-b5fc-7292bc8119b2" providerId="AD" clId="Web-{E962C077-7B4B-7720-85C8-9F1AE0616B33}" dt="2023-10-23T08:30:28.756" v="288"/>
          <ac:picMkLst>
            <pc:docMk/>
            <pc:sldMk cId="4247221678" sldId="261"/>
            <ac:picMk id="19" creationId="{4ED33271-26B3-D778-1EDF-25794A01C3B2}"/>
          </ac:picMkLst>
        </pc:picChg>
        <pc:picChg chg="add del">
          <ac:chgData name="Hayley Evers-King" userId="S::hayley.eversking@eumetsat.int::fb8f5480-35e1-4e2a-b5fc-7292bc8119b2" providerId="AD" clId="Web-{E962C077-7B4B-7720-85C8-9F1AE0616B33}" dt="2023-10-23T08:31:20.772" v="290"/>
          <ac:picMkLst>
            <pc:docMk/>
            <pc:sldMk cId="4247221678" sldId="261"/>
            <ac:picMk id="22" creationId="{2E360F86-C1DF-92A1-0664-173FACEF1A7A}"/>
          </ac:picMkLst>
        </pc:picChg>
        <pc:picChg chg="add del">
          <ac:chgData name="Hayley Evers-King" userId="S::hayley.eversking@eumetsat.int::fb8f5480-35e1-4e2a-b5fc-7292bc8119b2" providerId="AD" clId="Web-{E962C077-7B4B-7720-85C8-9F1AE0616B33}" dt="2023-10-23T08:31:20.772" v="290"/>
          <ac:picMkLst>
            <pc:docMk/>
            <pc:sldMk cId="4247221678" sldId="261"/>
            <ac:picMk id="23" creationId="{AD6F54E5-2BB5-9279-F367-6A0E833BD063}"/>
          </ac:picMkLst>
        </pc:picChg>
        <pc:picChg chg="add del">
          <ac:chgData name="Hayley Evers-King" userId="S::hayley.eversking@eumetsat.int::fb8f5480-35e1-4e2a-b5fc-7292bc8119b2" providerId="AD" clId="Web-{E962C077-7B4B-7720-85C8-9F1AE0616B33}" dt="2023-10-23T08:31:20.772" v="290"/>
          <ac:picMkLst>
            <pc:docMk/>
            <pc:sldMk cId="4247221678" sldId="261"/>
            <ac:picMk id="26" creationId="{E1D38429-7791-253C-70D6-06899658C320}"/>
          </ac:picMkLst>
        </pc:picChg>
        <pc:picChg chg="add del">
          <ac:chgData name="Hayley Evers-King" userId="S::hayley.eversking@eumetsat.int::fb8f5480-35e1-4e2a-b5fc-7292bc8119b2" providerId="AD" clId="Web-{E962C077-7B4B-7720-85C8-9F1AE0616B33}" dt="2023-10-23T08:31:20.772" v="290"/>
          <ac:picMkLst>
            <pc:docMk/>
            <pc:sldMk cId="4247221678" sldId="261"/>
            <ac:picMk id="27" creationId="{3FA60D25-6D76-A053-E236-E20BD077E114}"/>
          </ac:picMkLst>
        </pc:picChg>
        <pc:picChg chg="add del">
          <ac:chgData name="Hayley Evers-King" userId="S::hayley.eversking@eumetsat.int::fb8f5480-35e1-4e2a-b5fc-7292bc8119b2" providerId="AD" clId="Web-{E962C077-7B4B-7720-85C8-9F1AE0616B33}" dt="2023-10-23T08:31:20.772" v="290"/>
          <ac:picMkLst>
            <pc:docMk/>
            <pc:sldMk cId="4247221678" sldId="261"/>
            <ac:picMk id="34" creationId="{3E0F5605-DB30-5A3C-CDE5-92B380E2A7FC}"/>
          </ac:picMkLst>
        </pc:picChg>
        <pc:picChg chg="add del">
          <ac:chgData name="Hayley Evers-King" userId="S::hayley.eversking@eumetsat.int::fb8f5480-35e1-4e2a-b5fc-7292bc8119b2" providerId="AD" clId="Web-{E962C077-7B4B-7720-85C8-9F1AE0616B33}" dt="2023-10-23T08:31:20.772" v="290"/>
          <ac:picMkLst>
            <pc:docMk/>
            <pc:sldMk cId="4247221678" sldId="261"/>
            <ac:picMk id="35" creationId="{D79964E0-386C-CC1F-E561-A95ABEE545D4}"/>
          </ac:picMkLst>
        </pc:picChg>
        <pc:picChg chg="add del">
          <ac:chgData name="Hayley Evers-King" userId="S::hayley.eversking@eumetsat.int::fb8f5480-35e1-4e2a-b5fc-7292bc8119b2" providerId="AD" clId="Web-{E962C077-7B4B-7720-85C8-9F1AE0616B33}" dt="2023-10-23T08:31:20.772" v="290"/>
          <ac:picMkLst>
            <pc:docMk/>
            <pc:sldMk cId="4247221678" sldId="261"/>
            <ac:picMk id="36" creationId="{D7516606-6251-026B-E787-B3C9FD6160DC}"/>
          </ac:picMkLst>
        </pc:picChg>
        <pc:picChg chg="add del">
          <ac:chgData name="Hayley Evers-King" userId="S::hayley.eversking@eumetsat.int::fb8f5480-35e1-4e2a-b5fc-7292bc8119b2" providerId="AD" clId="Web-{E962C077-7B4B-7720-85C8-9F1AE0616B33}" dt="2023-10-23T08:32:38.945" v="325"/>
          <ac:picMkLst>
            <pc:docMk/>
            <pc:sldMk cId="4247221678" sldId="261"/>
            <ac:picMk id="43" creationId="{8F023E17-E9DD-CAA4-EF44-6086BE63B7D5}"/>
          </ac:picMkLst>
        </pc:picChg>
        <pc:picChg chg="add del">
          <ac:chgData name="Hayley Evers-King" userId="S::hayley.eversking@eumetsat.int::fb8f5480-35e1-4e2a-b5fc-7292bc8119b2" providerId="AD" clId="Web-{E962C077-7B4B-7720-85C8-9F1AE0616B33}" dt="2023-10-23T08:32:38.945" v="324"/>
          <ac:picMkLst>
            <pc:docMk/>
            <pc:sldMk cId="4247221678" sldId="261"/>
            <ac:picMk id="45" creationId="{A97EC4EC-9691-4394-8C49-6A186C12D99D}"/>
          </ac:picMkLst>
        </pc:picChg>
        <pc:picChg chg="add del">
          <ac:chgData name="Hayley Evers-King" userId="S::hayley.eversking@eumetsat.int::fb8f5480-35e1-4e2a-b5fc-7292bc8119b2" providerId="AD" clId="Web-{E962C077-7B4B-7720-85C8-9F1AE0616B33}" dt="2023-10-23T08:32:38.945" v="321"/>
          <ac:picMkLst>
            <pc:docMk/>
            <pc:sldMk cId="4247221678" sldId="261"/>
            <ac:picMk id="51" creationId="{1411B2F3-EB39-D2F9-83C6-84F42B19A7E3}"/>
          </ac:picMkLst>
        </pc:picChg>
        <pc:picChg chg="add del">
          <ac:chgData name="Hayley Evers-King" userId="S::hayley.eversking@eumetsat.int::fb8f5480-35e1-4e2a-b5fc-7292bc8119b2" providerId="AD" clId="Web-{E962C077-7B4B-7720-85C8-9F1AE0616B33}" dt="2023-10-23T08:32:38.945" v="320"/>
          <ac:picMkLst>
            <pc:docMk/>
            <pc:sldMk cId="4247221678" sldId="261"/>
            <ac:picMk id="53" creationId="{5BA2ABF1-11E1-2987-047C-7827ADE53DD9}"/>
          </ac:picMkLst>
        </pc:picChg>
        <pc:picChg chg="add del">
          <ac:chgData name="Hayley Evers-King" userId="S::hayley.eversking@eumetsat.int::fb8f5480-35e1-4e2a-b5fc-7292bc8119b2" providerId="AD" clId="Web-{E962C077-7B4B-7720-85C8-9F1AE0616B33}" dt="2023-10-23T08:32:38.929" v="313"/>
          <ac:picMkLst>
            <pc:docMk/>
            <pc:sldMk cId="4247221678" sldId="261"/>
            <ac:picMk id="67" creationId="{FE21C9BC-BDB0-5CF9-7B8B-E6A7C11F1EDA}"/>
          </ac:picMkLst>
        </pc:picChg>
        <pc:picChg chg="add del">
          <ac:chgData name="Hayley Evers-King" userId="S::hayley.eversking@eumetsat.int::fb8f5480-35e1-4e2a-b5fc-7292bc8119b2" providerId="AD" clId="Web-{E962C077-7B4B-7720-85C8-9F1AE0616B33}" dt="2023-10-23T08:32:38.929" v="312"/>
          <ac:picMkLst>
            <pc:docMk/>
            <pc:sldMk cId="4247221678" sldId="261"/>
            <ac:picMk id="69" creationId="{2068CCCD-B40D-58E6-1720-1E73601FE397}"/>
          </ac:picMkLst>
        </pc:picChg>
        <pc:picChg chg="add del">
          <ac:chgData name="Hayley Evers-King" userId="S::hayley.eversking@eumetsat.int::fb8f5480-35e1-4e2a-b5fc-7292bc8119b2" providerId="AD" clId="Web-{E962C077-7B4B-7720-85C8-9F1AE0616B33}" dt="2023-10-23T08:32:38.929" v="311"/>
          <ac:picMkLst>
            <pc:docMk/>
            <pc:sldMk cId="4247221678" sldId="261"/>
            <ac:picMk id="71" creationId="{459A5CC0-26C2-0722-5665-E5FAAFFB12F5}"/>
          </ac:picMkLst>
        </pc:picChg>
        <pc:picChg chg="add mod topLvl">
          <ac:chgData name="Hayley Evers-King" userId="S::hayley.eversking@eumetsat.int::fb8f5480-35e1-4e2a-b5fc-7292bc8119b2" providerId="AD" clId="Web-{E962C077-7B4B-7720-85C8-9F1AE0616B33}" dt="2023-10-23T09:10:46.252" v="601" actId="1076"/>
          <ac:picMkLst>
            <pc:docMk/>
            <pc:sldMk cId="4247221678" sldId="261"/>
            <ac:picMk id="94" creationId="{0980D5B0-1FCB-089D-7C81-86E7A39A9ED5}"/>
          </ac:picMkLst>
        </pc:picChg>
        <pc:picChg chg="add mod topLvl">
          <ac:chgData name="Hayley Evers-King" userId="S::hayley.eversking@eumetsat.int::fb8f5480-35e1-4e2a-b5fc-7292bc8119b2" providerId="AD" clId="Web-{E962C077-7B4B-7720-85C8-9F1AE0616B33}" dt="2023-10-23T09:11:15.424" v="616" actId="1076"/>
          <ac:picMkLst>
            <pc:docMk/>
            <pc:sldMk cId="4247221678" sldId="261"/>
            <ac:picMk id="95" creationId="{5FF9AE64-1343-E9C0-3E7C-60D94276C664}"/>
          </ac:picMkLst>
        </pc:picChg>
        <pc:picChg chg="add mod topLvl">
          <ac:chgData name="Hayley Evers-King" userId="S::hayley.eversking@eumetsat.int::fb8f5480-35e1-4e2a-b5fc-7292bc8119b2" providerId="AD" clId="Web-{E962C077-7B4B-7720-85C8-9F1AE0616B33}" dt="2023-10-23T08:46:46.845" v="478" actId="1076"/>
          <ac:picMkLst>
            <pc:docMk/>
            <pc:sldMk cId="4247221678" sldId="261"/>
            <ac:picMk id="98" creationId="{475CC9B1-06A3-6BCB-7DBC-8E4CBBB9D799}"/>
          </ac:picMkLst>
        </pc:picChg>
        <pc:picChg chg="add del mod topLvl">
          <ac:chgData name="Hayley Evers-King" userId="S::hayley.eversking@eumetsat.int::fb8f5480-35e1-4e2a-b5fc-7292bc8119b2" providerId="AD" clId="Web-{E962C077-7B4B-7720-85C8-9F1AE0616B33}" dt="2023-10-23T08:46:40.470" v="475" actId="1076"/>
          <ac:picMkLst>
            <pc:docMk/>
            <pc:sldMk cId="4247221678" sldId="261"/>
            <ac:picMk id="99" creationId="{33C23B0C-26DE-0624-AA6E-1C5E9489AB39}"/>
          </ac:picMkLst>
        </pc:picChg>
        <pc:picChg chg="add mod topLvl">
          <ac:chgData name="Hayley Evers-King" userId="S::hayley.eversking@eumetsat.int::fb8f5480-35e1-4e2a-b5fc-7292bc8119b2" providerId="AD" clId="Web-{E962C077-7B4B-7720-85C8-9F1AE0616B33}" dt="2023-10-23T09:11:23.643" v="618" actId="1076"/>
          <ac:picMkLst>
            <pc:docMk/>
            <pc:sldMk cId="4247221678" sldId="261"/>
            <ac:picMk id="106" creationId="{209B5A86-AFBC-2E62-CB8D-8DF2517147F7}"/>
          </ac:picMkLst>
        </pc:picChg>
        <pc:picChg chg="add mod topLvl">
          <ac:chgData name="Hayley Evers-King" userId="S::hayley.eversking@eumetsat.int::fb8f5480-35e1-4e2a-b5fc-7292bc8119b2" providerId="AD" clId="Web-{E962C077-7B4B-7720-85C8-9F1AE0616B33}" dt="2023-10-23T09:10:46.299" v="607" actId="1076"/>
          <ac:picMkLst>
            <pc:docMk/>
            <pc:sldMk cId="4247221678" sldId="261"/>
            <ac:picMk id="107" creationId="{F4F6B21B-66E2-BE82-324B-504F1A9AE6F4}"/>
          </ac:picMkLst>
        </pc:picChg>
        <pc:picChg chg="add mod topLvl">
          <ac:chgData name="Hayley Evers-King" userId="S::hayley.eversking@eumetsat.int::fb8f5480-35e1-4e2a-b5fc-7292bc8119b2" providerId="AD" clId="Web-{E962C077-7B4B-7720-85C8-9F1AE0616B33}" dt="2023-10-23T08:46:42.486" v="476" actId="1076"/>
          <ac:picMkLst>
            <pc:docMk/>
            <pc:sldMk cId="4247221678" sldId="261"/>
            <ac:picMk id="108" creationId="{CEAA590D-83FA-6DB7-F332-E12861A875A9}"/>
          </ac:picMkLst>
        </pc:picChg>
        <pc:picChg chg="add del mod">
          <ac:chgData name="Hayley Evers-King" userId="S::hayley.eversking@eumetsat.int::fb8f5480-35e1-4e2a-b5fc-7292bc8119b2" providerId="AD" clId="Web-{E962C077-7B4B-7720-85C8-9F1AE0616B33}" dt="2023-10-23T08:39:18.590" v="400"/>
          <ac:picMkLst>
            <pc:docMk/>
            <pc:sldMk cId="4247221678" sldId="261"/>
            <ac:picMk id="109" creationId="{43C21BE9-F54F-CED6-A35B-EB30D6AECD3D}"/>
          </ac:picMkLst>
        </pc:picChg>
        <pc:cxnChg chg="add del">
          <ac:chgData name="Hayley Evers-King" userId="S::hayley.eversking@eumetsat.int::fb8f5480-35e1-4e2a-b5fc-7292bc8119b2" providerId="AD" clId="Web-{E962C077-7B4B-7720-85C8-9F1AE0616B33}" dt="2023-10-23T08:30:28.756" v="288"/>
          <ac:cxnSpMkLst>
            <pc:docMk/>
            <pc:sldMk cId="4247221678" sldId="261"/>
            <ac:cxnSpMk id="11" creationId="{A468724F-6F07-E581-33DE-321035F34124}"/>
          </ac:cxnSpMkLst>
        </pc:cxnChg>
        <pc:cxnChg chg="add del">
          <ac:chgData name="Hayley Evers-King" userId="S::hayley.eversking@eumetsat.int::fb8f5480-35e1-4e2a-b5fc-7292bc8119b2" providerId="AD" clId="Web-{E962C077-7B4B-7720-85C8-9F1AE0616B33}" dt="2023-10-23T08:31:20.772" v="290"/>
          <ac:cxnSpMkLst>
            <pc:docMk/>
            <pc:sldMk cId="4247221678" sldId="261"/>
            <ac:cxnSpMk id="28" creationId="{2E533462-C8D3-C62E-3B76-D4D1861FED75}"/>
          </ac:cxnSpMkLst>
        </pc:cxnChg>
        <pc:cxnChg chg="add del">
          <ac:chgData name="Hayley Evers-King" userId="S::hayley.eversking@eumetsat.int::fb8f5480-35e1-4e2a-b5fc-7292bc8119b2" providerId="AD" clId="Web-{E962C077-7B4B-7720-85C8-9F1AE0616B33}" dt="2023-10-23T08:32:38.929" v="319"/>
          <ac:cxnSpMkLst>
            <pc:docMk/>
            <pc:sldMk cId="4247221678" sldId="261"/>
            <ac:cxnSpMk id="55" creationId="{CF9C0F01-08A8-00C5-4D6A-45F5F784AC82}"/>
          </ac:cxnSpMkLst>
        </pc:cxnChg>
        <pc:cxnChg chg="add del mod topLvl">
          <ac:chgData name="Hayley Evers-King" userId="S::hayley.eversking@eumetsat.int::fb8f5480-35e1-4e2a-b5fc-7292bc8119b2" providerId="AD" clId="Web-{E962C077-7B4B-7720-85C8-9F1AE0616B33}" dt="2023-10-23T09:24:33.312" v="813" actId="1076"/>
          <ac:cxnSpMkLst>
            <pc:docMk/>
            <pc:sldMk cId="4247221678" sldId="261"/>
            <ac:cxnSpMk id="100" creationId="{361BE943-627A-475D-0442-B7D9BF5BFBBB}"/>
          </ac:cxnSpMkLst>
        </pc:cxnChg>
      </pc:sldChg>
      <pc:sldChg chg="add del">
        <pc:chgData name="Hayley Evers-King" userId="S::hayley.eversking@eumetsat.int::fb8f5480-35e1-4e2a-b5fc-7292bc8119b2" providerId="AD" clId="Web-{E962C077-7B4B-7720-85C8-9F1AE0616B33}" dt="2023-10-23T08:15:18.746" v="168"/>
        <pc:sldMkLst>
          <pc:docMk/>
          <pc:sldMk cId="1264520569" sldId="262"/>
        </pc:sldMkLst>
      </pc:sldChg>
      <pc:sldChg chg="addSp delSp modSp add del">
        <pc:chgData name="Hayley Evers-King" userId="S::hayley.eversking@eumetsat.int::fb8f5480-35e1-4e2a-b5fc-7292bc8119b2" providerId="AD" clId="Web-{E962C077-7B4B-7720-85C8-9F1AE0616B33}" dt="2023-10-23T09:25:26.501" v="821"/>
        <pc:sldMkLst>
          <pc:docMk/>
          <pc:sldMk cId="1719031514" sldId="262"/>
        </pc:sldMkLst>
        <pc:grpChg chg="add del mod">
          <ac:chgData name="Hayley Evers-King" userId="S::hayley.eversking@eumetsat.int::fb8f5480-35e1-4e2a-b5fc-7292bc8119b2" providerId="AD" clId="Web-{E962C077-7B4B-7720-85C8-9F1AE0616B33}" dt="2023-10-23T08:34:53.993" v="340"/>
          <ac:grpSpMkLst>
            <pc:docMk/>
            <pc:sldMk cId="1719031514" sldId="262"/>
            <ac:grpSpMk id="8" creationId="{D19414AA-82A9-1FF5-69BC-45E6FA480AE6}"/>
          </ac:grpSpMkLst>
        </pc:grpChg>
      </pc:sldChg>
      <pc:sldChg chg="addSp delSp modSp new">
        <pc:chgData name="Hayley Evers-King" userId="S::hayley.eversking@eumetsat.int::fb8f5480-35e1-4e2a-b5fc-7292bc8119b2" providerId="AD" clId="Web-{E962C077-7B4B-7720-85C8-9F1AE0616B33}" dt="2023-10-23T09:31:15.179" v="891" actId="20577"/>
        <pc:sldMkLst>
          <pc:docMk/>
          <pc:sldMk cId="2685538359" sldId="262"/>
        </pc:sldMkLst>
        <pc:spChg chg="del">
          <ac:chgData name="Hayley Evers-King" userId="S::hayley.eversking@eumetsat.int::fb8f5480-35e1-4e2a-b5fc-7292bc8119b2" providerId="AD" clId="Web-{E962C077-7B4B-7720-85C8-9F1AE0616B33}" dt="2023-10-23T09:27:39.675" v="823"/>
          <ac:spMkLst>
            <pc:docMk/>
            <pc:sldMk cId="2685538359" sldId="262"/>
            <ac:spMk id="2" creationId="{494D5105-1611-418F-0057-FD7226A0DBCE}"/>
          </ac:spMkLst>
        </pc:spChg>
        <pc:spChg chg="mod">
          <ac:chgData name="Hayley Evers-King" userId="S::hayley.eversking@eumetsat.int::fb8f5480-35e1-4e2a-b5fc-7292bc8119b2" providerId="AD" clId="Web-{E962C077-7B4B-7720-85C8-9F1AE0616B33}" dt="2023-10-23T09:30:32.303" v="846" actId="20577"/>
          <ac:spMkLst>
            <pc:docMk/>
            <pc:sldMk cId="2685538359" sldId="262"/>
            <ac:spMk id="3" creationId="{B8F78EFD-5A37-6D70-E50F-0186C52D96F3}"/>
          </ac:spMkLst>
        </pc:spChg>
        <pc:spChg chg="add mod">
          <ac:chgData name="Hayley Evers-King" userId="S::hayley.eversking@eumetsat.int::fb8f5480-35e1-4e2a-b5fc-7292bc8119b2" providerId="AD" clId="Web-{E962C077-7B4B-7720-85C8-9F1AE0616B33}" dt="2023-10-23T09:31:10.897" v="890" actId="20577"/>
          <ac:spMkLst>
            <pc:docMk/>
            <pc:sldMk cId="2685538359" sldId="262"/>
            <ac:spMk id="4" creationId="{46D2532C-658B-E123-C8A6-5DD9561ED0F8}"/>
          </ac:spMkLst>
        </pc:spChg>
        <pc:spChg chg="add mod">
          <ac:chgData name="Hayley Evers-King" userId="S::hayley.eversking@eumetsat.int::fb8f5480-35e1-4e2a-b5fc-7292bc8119b2" providerId="AD" clId="Web-{E962C077-7B4B-7720-85C8-9F1AE0616B33}" dt="2023-10-23T09:31:15.179" v="891" actId="20577"/>
          <ac:spMkLst>
            <pc:docMk/>
            <pc:sldMk cId="2685538359" sldId="262"/>
            <ac:spMk id="5" creationId="{DB315ADA-01E4-F6CF-DE47-66B462B5D198}"/>
          </ac:spMkLst>
        </pc:spChg>
        <pc:spChg chg="add mod">
          <ac:chgData name="Hayley Evers-King" userId="S::hayley.eversking@eumetsat.int::fb8f5480-35e1-4e2a-b5fc-7292bc8119b2" providerId="AD" clId="Web-{E962C077-7B4B-7720-85C8-9F1AE0616B33}" dt="2023-10-23T09:30:19.553" v="835" actId="20577"/>
          <ac:spMkLst>
            <pc:docMk/>
            <pc:sldMk cId="2685538359" sldId="262"/>
            <ac:spMk id="8" creationId="{00F89368-CB94-84D1-A8B6-1D262DCF7CDD}"/>
          </ac:spMkLst>
        </pc:spChg>
        <pc:spChg chg="add mod">
          <ac:chgData name="Hayley Evers-King" userId="S::hayley.eversking@eumetsat.int::fb8f5480-35e1-4e2a-b5fc-7292bc8119b2" providerId="AD" clId="Web-{E962C077-7B4B-7720-85C8-9F1AE0616B33}" dt="2023-10-23T09:31:02.975" v="889" actId="1076"/>
          <ac:spMkLst>
            <pc:docMk/>
            <pc:sldMk cId="2685538359" sldId="262"/>
            <ac:spMk id="9" creationId="{BD459048-259A-F48C-F963-B88B3EFA6E89}"/>
          </ac:spMkLst>
        </pc:spChg>
        <pc:picChg chg="add">
          <ac:chgData name="Hayley Evers-King" userId="S::hayley.eversking@eumetsat.int::fb8f5480-35e1-4e2a-b5fc-7292bc8119b2" providerId="AD" clId="Web-{E962C077-7B4B-7720-85C8-9F1AE0616B33}" dt="2023-10-23T09:27:40.847" v="824"/>
          <ac:picMkLst>
            <pc:docMk/>
            <pc:sldMk cId="2685538359" sldId="262"/>
            <ac:picMk id="6" creationId="{34417E42-58FD-DC3D-552E-E65B5334E278}"/>
          </ac:picMkLst>
        </pc:picChg>
        <pc:picChg chg="add">
          <ac:chgData name="Hayley Evers-King" userId="S::hayley.eversking@eumetsat.int::fb8f5480-35e1-4e2a-b5fc-7292bc8119b2" providerId="AD" clId="Web-{E962C077-7B4B-7720-85C8-9F1AE0616B33}" dt="2023-10-23T09:27:40.847" v="824"/>
          <ac:picMkLst>
            <pc:docMk/>
            <pc:sldMk cId="2685538359" sldId="262"/>
            <ac:picMk id="7" creationId="{50392A30-7BC3-6490-B070-3300008CE72D}"/>
          </ac:picMkLst>
        </pc:picChg>
      </pc:sldChg>
      <pc:sldChg chg="add del">
        <pc:chgData name="Hayley Evers-King" userId="S::hayley.eversking@eumetsat.int::fb8f5480-35e1-4e2a-b5fc-7292bc8119b2" providerId="AD" clId="Web-{E962C077-7B4B-7720-85C8-9F1AE0616B33}" dt="2023-10-23T08:15:07.370" v="160"/>
        <pc:sldMkLst>
          <pc:docMk/>
          <pc:sldMk cId="2835867596" sldId="262"/>
        </pc:sldMkLst>
      </pc:sldChg>
      <pc:sldChg chg="add del">
        <pc:chgData name="Hayley Evers-King" userId="S::hayley.eversking@eumetsat.int::fb8f5480-35e1-4e2a-b5fc-7292bc8119b2" providerId="AD" clId="Web-{E962C077-7B4B-7720-85C8-9F1AE0616B33}" dt="2023-10-23T08:15:18.730" v="167"/>
        <pc:sldMkLst>
          <pc:docMk/>
          <pc:sldMk cId="404718931" sldId="263"/>
        </pc:sldMkLst>
      </pc:sldChg>
      <pc:sldChg chg="addSp delSp modSp new">
        <pc:chgData name="Hayley Evers-King" userId="S::hayley.eversking@eumetsat.int::fb8f5480-35e1-4e2a-b5fc-7292bc8119b2" providerId="AD" clId="Web-{E962C077-7B4B-7720-85C8-9F1AE0616B33}" dt="2023-10-23T10:02:43.757" v="1186" actId="1076"/>
        <pc:sldMkLst>
          <pc:docMk/>
          <pc:sldMk cId="717812731" sldId="263"/>
        </pc:sldMkLst>
        <pc:spChg chg="del">
          <ac:chgData name="Hayley Evers-King" userId="S::hayley.eversking@eumetsat.int::fb8f5480-35e1-4e2a-b5fc-7292bc8119b2" providerId="AD" clId="Web-{E962C077-7B4B-7720-85C8-9F1AE0616B33}" dt="2023-10-23T09:36:36.199" v="920"/>
          <ac:spMkLst>
            <pc:docMk/>
            <pc:sldMk cId="717812731" sldId="263"/>
            <ac:spMk id="2" creationId="{0E08F661-055B-F108-985B-32C3D6DA8BC9}"/>
          </ac:spMkLst>
        </pc:spChg>
        <pc:spChg chg="mod">
          <ac:chgData name="Hayley Evers-King" userId="S::hayley.eversking@eumetsat.int::fb8f5480-35e1-4e2a-b5fc-7292bc8119b2" providerId="AD" clId="Web-{E962C077-7B4B-7720-85C8-9F1AE0616B33}" dt="2023-10-23T09:36:21.512" v="914" actId="20577"/>
          <ac:spMkLst>
            <pc:docMk/>
            <pc:sldMk cId="717812731" sldId="263"/>
            <ac:spMk id="3" creationId="{3B9A2539-DF04-D9C8-02FD-ED478AD13894}"/>
          </ac:spMkLst>
        </pc:spChg>
        <pc:spChg chg="add mod">
          <ac:chgData name="Hayley Evers-King" userId="S::hayley.eversking@eumetsat.int::fb8f5480-35e1-4e2a-b5fc-7292bc8119b2" providerId="AD" clId="Web-{E962C077-7B4B-7720-85C8-9F1AE0616B33}" dt="2023-10-23T09:54:35.202" v="1174" actId="1076"/>
          <ac:spMkLst>
            <pc:docMk/>
            <pc:sldMk cId="717812731" sldId="263"/>
            <ac:spMk id="8" creationId="{240A2314-83A4-3638-CBC4-81820EC9FB5A}"/>
          </ac:spMkLst>
        </pc:spChg>
        <pc:picChg chg="add mod">
          <ac:chgData name="Hayley Evers-King" userId="S::hayley.eversking@eumetsat.int::fb8f5480-35e1-4e2a-b5fc-7292bc8119b2" providerId="AD" clId="Web-{E962C077-7B4B-7720-85C8-9F1AE0616B33}" dt="2023-10-23T09:56:02.766" v="1178"/>
          <ac:picMkLst>
            <pc:docMk/>
            <pc:sldMk cId="717812731" sldId="263"/>
            <ac:picMk id="4" creationId="{BDE6DEE8-2D5B-9431-BC77-2784B13FC48A}"/>
          </ac:picMkLst>
        </pc:picChg>
        <pc:picChg chg="add del mod">
          <ac:chgData name="Hayley Evers-King" userId="S::hayley.eversking@eumetsat.int::fb8f5480-35e1-4e2a-b5fc-7292bc8119b2" providerId="AD" clId="Web-{E962C077-7B4B-7720-85C8-9F1AE0616B33}" dt="2023-10-23T09:37:56.513" v="923"/>
          <ac:picMkLst>
            <pc:docMk/>
            <pc:sldMk cId="717812731" sldId="263"/>
            <ac:picMk id="5" creationId="{BF7DC11B-0656-F5D5-056E-D2F070A1BEC4}"/>
          </ac:picMkLst>
        </pc:picChg>
        <pc:picChg chg="add del mod ord">
          <ac:chgData name="Hayley Evers-King" userId="S::hayley.eversking@eumetsat.int::fb8f5480-35e1-4e2a-b5fc-7292bc8119b2" providerId="AD" clId="Web-{E962C077-7B4B-7720-85C8-9F1AE0616B33}" dt="2023-10-23T09:46:53.725" v="1032"/>
          <ac:picMkLst>
            <pc:docMk/>
            <pc:sldMk cId="717812731" sldId="263"/>
            <ac:picMk id="6" creationId="{3A2E3E2A-9ACF-BCC7-C2BA-D647A7AA31D8}"/>
          </ac:picMkLst>
        </pc:picChg>
        <pc:picChg chg="add mod">
          <ac:chgData name="Hayley Evers-King" userId="S::hayley.eversking@eumetsat.int::fb8f5480-35e1-4e2a-b5fc-7292bc8119b2" providerId="AD" clId="Web-{E962C077-7B4B-7720-85C8-9F1AE0616B33}" dt="2023-10-23T09:56:02.703" v="1177"/>
          <ac:picMkLst>
            <pc:docMk/>
            <pc:sldMk cId="717812731" sldId="263"/>
            <ac:picMk id="9" creationId="{7D6F7702-4AE3-78B2-E1FE-2CE9E7B2FEF7}"/>
          </ac:picMkLst>
        </pc:picChg>
        <pc:picChg chg="add mod">
          <ac:chgData name="Hayley Evers-King" userId="S::hayley.eversking@eumetsat.int::fb8f5480-35e1-4e2a-b5fc-7292bc8119b2" providerId="AD" clId="Web-{E962C077-7B4B-7720-85C8-9F1AE0616B33}" dt="2023-10-23T10:02:43.757" v="1186" actId="1076"/>
          <ac:picMkLst>
            <pc:docMk/>
            <pc:sldMk cId="717812731" sldId="263"/>
            <ac:picMk id="10" creationId="{1F37191A-8733-FA55-482A-B98C55604E15}"/>
          </ac:picMkLst>
        </pc:picChg>
      </pc:sldChg>
      <pc:sldChg chg="add del">
        <pc:chgData name="Hayley Evers-King" userId="S::hayley.eversking@eumetsat.int::fb8f5480-35e1-4e2a-b5fc-7292bc8119b2" providerId="AD" clId="Web-{E962C077-7B4B-7720-85C8-9F1AE0616B33}" dt="2023-10-23T08:15:07.355" v="159"/>
        <pc:sldMkLst>
          <pc:docMk/>
          <pc:sldMk cId="4229668668" sldId="263"/>
        </pc:sldMkLst>
      </pc:sldChg>
      <pc:sldChg chg="addSp delSp modSp new">
        <pc:chgData name="Hayley Evers-King" userId="S::hayley.eversking@eumetsat.int::fb8f5480-35e1-4e2a-b5fc-7292bc8119b2" providerId="AD" clId="Web-{E962C077-7B4B-7720-85C8-9F1AE0616B33}" dt="2023-10-23T10:07:26.918" v="1196"/>
        <pc:sldMkLst>
          <pc:docMk/>
          <pc:sldMk cId="3890925509" sldId="264"/>
        </pc:sldMkLst>
        <pc:spChg chg="del mod">
          <ac:chgData name="Hayley Evers-King" userId="S::hayley.eversking@eumetsat.int::fb8f5480-35e1-4e2a-b5fc-7292bc8119b2" providerId="AD" clId="Web-{E962C077-7B4B-7720-85C8-9F1AE0616B33}" dt="2023-10-23T10:07:26.918" v="1196"/>
          <ac:spMkLst>
            <pc:docMk/>
            <pc:sldMk cId="3890925509" sldId="264"/>
            <ac:spMk id="2" creationId="{9280A935-F3E0-2778-2C2F-F5CDB6C12884}"/>
          </ac:spMkLst>
        </pc:spChg>
        <pc:spChg chg="mod">
          <ac:chgData name="Hayley Evers-King" userId="S::hayley.eversking@eumetsat.int::fb8f5480-35e1-4e2a-b5fc-7292bc8119b2" providerId="AD" clId="Web-{E962C077-7B4B-7720-85C8-9F1AE0616B33}" dt="2023-10-23T09:40:21.391" v="939" actId="20577"/>
          <ac:spMkLst>
            <pc:docMk/>
            <pc:sldMk cId="3890925509" sldId="264"/>
            <ac:spMk id="3" creationId="{B59CC0A4-5133-2892-B0B1-A6155A9A6204}"/>
          </ac:spMkLst>
        </pc:spChg>
        <pc:spChg chg="add">
          <ac:chgData name="Hayley Evers-King" userId="S::hayley.eversking@eumetsat.int::fb8f5480-35e1-4e2a-b5fc-7292bc8119b2" providerId="AD" clId="Web-{E962C077-7B4B-7720-85C8-9F1AE0616B33}" dt="2023-10-23T09:40:26" v="941"/>
          <ac:spMkLst>
            <pc:docMk/>
            <pc:sldMk cId="3890925509" sldId="264"/>
            <ac:spMk id="4" creationId="{CBCF1F67-6F43-4917-5FFB-7691F92FA142}"/>
          </ac:spMkLst>
        </pc:spChg>
        <pc:spChg chg="add">
          <ac:chgData name="Hayley Evers-King" userId="S::hayley.eversking@eumetsat.int::fb8f5480-35e1-4e2a-b5fc-7292bc8119b2" providerId="AD" clId="Web-{E962C077-7B4B-7720-85C8-9F1AE0616B33}" dt="2023-10-23T09:40:26" v="941"/>
          <ac:spMkLst>
            <pc:docMk/>
            <pc:sldMk cId="3890925509" sldId="264"/>
            <ac:spMk id="5" creationId="{B3A2825B-B739-97DD-EFC5-CCCC82E10D47}"/>
          </ac:spMkLst>
        </pc:spChg>
        <pc:spChg chg="add">
          <ac:chgData name="Hayley Evers-King" userId="S::hayley.eversking@eumetsat.int::fb8f5480-35e1-4e2a-b5fc-7292bc8119b2" providerId="AD" clId="Web-{E962C077-7B4B-7720-85C8-9F1AE0616B33}" dt="2023-10-23T09:40:26" v="941"/>
          <ac:spMkLst>
            <pc:docMk/>
            <pc:sldMk cId="3890925509" sldId="264"/>
            <ac:spMk id="6" creationId="{3EAC3A21-32DB-30C0-01CF-4D2F18100EF8}"/>
          </ac:spMkLst>
        </pc:spChg>
        <pc:spChg chg="add">
          <ac:chgData name="Hayley Evers-King" userId="S::hayley.eversking@eumetsat.int::fb8f5480-35e1-4e2a-b5fc-7292bc8119b2" providerId="AD" clId="Web-{E962C077-7B4B-7720-85C8-9F1AE0616B33}" dt="2023-10-23T09:40:26" v="941"/>
          <ac:spMkLst>
            <pc:docMk/>
            <pc:sldMk cId="3890925509" sldId="264"/>
            <ac:spMk id="7" creationId="{B86C0FFC-56D0-1DDE-82A9-D60919D23577}"/>
          </ac:spMkLst>
        </pc:spChg>
        <pc:spChg chg="add">
          <ac:chgData name="Hayley Evers-King" userId="S::hayley.eversking@eumetsat.int::fb8f5480-35e1-4e2a-b5fc-7292bc8119b2" providerId="AD" clId="Web-{E962C077-7B4B-7720-85C8-9F1AE0616B33}" dt="2023-10-23T09:40:26" v="941"/>
          <ac:spMkLst>
            <pc:docMk/>
            <pc:sldMk cId="3890925509" sldId="264"/>
            <ac:spMk id="8" creationId="{E49B3FE5-6B05-12D0-472C-484D3F7F5ED7}"/>
          </ac:spMkLst>
        </pc:spChg>
        <pc:spChg chg="add mod">
          <ac:chgData name="Hayley Evers-King" userId="S::hayley.eversking@eumetsat.int::fb8f5480-35e1-4e2a-b5fc-7292bc8119b2" providerId="AD" clId="Web-{E962C077-7B4B-7720-85C8-9F1AE0616B33}" dt="2023-10-23T09:41:38.267" v="944"/>
          <ac:spMkLst>
            <pc:docMk/>
            <pc:sldMk cId="3890925509" sldId="264"/>
            <ac:spMk id="9" creationId="{23761744-CD62-BEA4-1594-E6D2254D0EE7}"/>
          </ac:spMkLst>
        </pc:spChg>
        <pc:spChg chg="add mod">
          <ac:chgData name="Hayley Evers-King" userId="S::hayley.eversking@eumetsat.int::fb8f5480-35e1-4e2a-b5fc-7292bc8119b2" providerId="AD" clId="Web-{E962C077-7B4B-7720-85C8-9F1AE0616B33}" dt="2023-10-23T09:41:38.283" v="945"/>
          <ac:spMkLst>
            <pc:docMk/>
            <pc:sldMk cId="3890925509" sldId="264"/>
            <ac:spMk id="10" creationId="{AFB69C0A-4068-85C7-79B6-A6E968E37516}"/>
          </ac:spMkLst>
        </pc:spChg>
        <pc:spChg chg="add mod">
          <ac:chgData name="Hayley Evers-King" userId="S::hayley.eversking@eumetsat.int::fb8f5480-35e1-4e2a-b5fc-7292bc8119b2" providerId="AD" clId="Web-{E962C077-7B4B-7720-85C8-9F1AE0616B33}" dt="2023-10-23T09:41:38.314" v="946"/>
          <ac:spMkLst>
            <pc:docMk/>
            <pc:sldMk cId="3890925509" sldId="264"/>
            <ac:spMk id="11" creationId="{F39936C7-366E-0520-3A8F-DC5C6A368652}"/>
          </ac:spMkLst>
        </pc:spChg>
        <pc:spChg chg="add mod">
          <ac:chgData name="Hayley Evers-King" userId="S::hayley.eversking@eumetsat.int::fb8f5480-35e1-4e2a-b5fc-7292bc8119b2" providerId="AD" clId="Web-{E962C077-7B4B-7720-85C8-9F1AE0616B33}" dt="2023-10-23T09:41:38.330" v="947"/>
          <ac:spMkLst>
            <pc:docMk/>
            <pc:sldMk cId="3890925509" sldId="264"/>
            <ac:spMk id="12" creationId="{4FDB6210-5F37-C716-BD12-1B8A3D0E1DC7}"/>
          </ac:spMkLst>
        </pc:spChg>
        <pc:spChg chg="add mod">
          <ac:chgData name="Hayley Evers-King" userId="S::hayley.eversking@eumetsat.int::fb8f5480-35e1-4e2a-b5fc-7292bc8119b2" providerId="AD" clId="Web-{E962C077-7B4B-7720-85C8-9F1AE0616B33}" dt="2023-10-23T09:41:38.345" v="948"/>
          <ac:spMkLst>
            <pc:docMk/>
            <pc:sldMk cId="3890925509" sldId="264"/>
            <ac:spMk id="13" creationId="{FB454CFF-37F5-90BB-FFC9-5F40DA108AF1}"/>
          </ac:spMkLst>
        </pc:spChg>
        <pc:spChg chg="add mod">
          <ac:chgData name="Hayley Evers-King" userId="S::hayley.eversking@eumetsat.int::fb8f5480-35e1-4e2a-b5fc-7292bc8119b2" providerId="AD" clId="Web-{E962C077-7B4B-7720-85C8-9F1AE0616B33}" dt="2023-10-23T09:40:33.594" v="942" actId="1076"/>
          <ac:spMkLst>
            <pc:docMk/>
            <pc:sldMk cId="3890925509" sldId="264"/>
            <ac:spMk id="14" creationId="{714B164D-3D18-8D51-123A-059E61C3AC5B}"/>
          </ac:spMkLst>
        </pc:spChg>
        <pc:spChg chg="add">
          <ac:chgData name="Hayley Evers-King" userId="S::hayley.eversking@eumetsat.int::fb8f5480-35e1-4e2a-b5fc-7292bc8119b2" providerId="AD" clId="Web-{E962C077-7B4B-7720-85C8-9F1AE0616B33}" dt="2023-10-23T09:40:26" v="941"/>
          <ac:spMkLst>
            <pc:docMk/>
            <pc:sldMk cId="3890925509" sldId="264"/>
            <ac:spMk id="15" creationId="{5801C465-71FB-420D-2EB5-0E5A0D923CB4}"/>
          </ac:spMkLst>
        </pc:spChg>
        <pc:spChg chg="add">
          <ac:chgData name="Hayley Evers-King" userId="S::hayley.eversking@eumetsat.int::fb8f5480-35e1-4e2a-b5fc-7292bc8119b2" providerId="AD" clId="Web-{E962C077-7B4B-7720-85C8-9F1AE0616B33}" dt="2023-10-23T09:40:26" v="941"/>
          <ac:spMkLst>
            <pc:docMk/>
            <pc:sldMk cId="3890925509" sldId="264"/>
            <ac:spMk id="16" creationId="{8854FE9A-2639-AE33-D3F4-C97A54C120E5}"/>
          </ac:spMkLst>
        </pc:spChg>
        <pc:spChg chg="add">
          <ac:chgData name="Hayley Evers-King" userId="S::hayley.eversking@eumetsat.int::fb8f5480-35e1-4e2a-b5fc-7292bc8119b2" providerId="AD" clId="Web-{E962C077-7B4B-7720-85C8-9F1AE0616B33}" dt="2023-10-23T09:40:26" v="941"/>
          <ac:spMkLst>
            <pc:docMk/>
            <pc:sldMk cId="3890925509" sldId="264"/>
            <ac:spMk id="17" creationId="{6EF6450F-6F7E-DACF-5AE8-A4A56BF481B4}"/>
          </ac:spMkLst>
        </pc:spChg>
        <pc:spChg chg="add">
          <ac:chgData name="Hayley Evers-King" userId="S::hayley.eversking@eumetsat.int::fb8f5480-35e1-4e2a-b5fc-7292bc8119b2" providerId="AD" clId="Web-{E962C077-7B4B-7720-85C8-9F1AE0616B33}" dt="2023-10-23T09:40:26" v="941"/>
          <ac:spMkLst>
            <pc:docMk/>
            <pc:sldMk cId="3890925509" sldId="264"/>
            <ac:spMk id="18" creationId="{6613B77C-B59A-BF71-2D0F-DF7F31CC0301}"/>
          </ac:spMkLst>
        </pc:spChg>
        <pc:spChg chg="add">
          <ac:chgData name="Hayley Evers-King" userId="S::hayley.eversking@eumetsat.int::fb8f5480-35e1-4e2a-b5fc-7292bc8119b2" providerId="AD" clId="Web-{E962C077-7B4B-7720-85C8-9F1AE0616B33}" dt="2023-10-23T09:40:26" v="941"/>
          <ac:spMkLst>
            <pc:docMk/>
            <pc:sldMk cId="3890925509" sldId="264"/>
            <ac:spMk id="19" creationId="{12E609CF-5691-E902-40D4-71D18D0D52F9}"/>
          </ac:spMkLst>
        </pc:spChg>
        <pc:picChg chg="add mod">
          <ac:chgData name="Hayley Evers-King" userId="S::hayley.eversking@eumetsat.int::fb8f5480-35e1-4e2a-b5fc-7292bc8119b2" providerId="AD" clId="Web-{E962C077-7B4B-7720-85C8-9F1AE0616B33}" dt="2023-10-23T09:40:36.657" v="943" actId="1076"/>
          <ac:picMkLst>
            <pc:docMk/>
            <pc:sldMk cId="3890925509" sldId="264"/>
            <ac:picMk id="20" creationId="{EF056627-DFB0-93D4-D69E-D3E6637D4181}"/>
          </ac:picMkLst>
        </pc:picChg>
      </pc:sldChg>
      <pc:sldChg chg="addSp delSp modSp new ord">
        <pc:chgData name="Hayley Evers-King" userId="S::hayley.eversking@eumetsat.int::fb8f5480-35e1-4e2a-b5fc-7292bc8119b2" providerId="AD" clId="Web-{E962C077-7B4B-7720-85C8-9F1AE0616B33}" dt="2023-10-23T13:07:20.127" v="1653"/>
        <pc:sldMkLst>
          <pc:docMk/>
          <pc:sldMk cId="2492527414" sldId="265"/>
        </pc:sldMkLst>
        <pc:spChg chg="del">
          <ac:chgData name="Hayley Evers-King" userId="S::hayley.eversking@eumetsat.int::fb8f5480-35e1-4e2a-b5fc-7292bc8119b2" providerId="AD" clId="Web-{E962C077-7B4B-7720-85C8-9F1AE0616B33}" dt="2023-10-23T09:42:21.861" v="964"/>
          <ac:spMkLst>
            <pc:docMk/>
            <pc:sldMk cId="2492527414" sldId="265"/>
            <ac:spMk id="2" creationId="{1152624F-D7B8-9EE8-97DA-171538330DD3}"/>
          </ac:spMkLst>
        </pc:spChg>
        <pc:spChg chg="mod">
          <ac:chgData name="Hayley Evers-King" userId="S::hayley.eversking@eumetsat.int::fb8f5480-35e1-4e2a-b5fc-7292bc8119b2" providerId="AD" clId="Web-{E962C077-7B4B-7720-85C8-9F1AE0616B33}" dt="2023-10-23T09:42:21.143" v="963" actId="20577"/>
          <ac:spMkLst>
            <pc:docMk/>
            <pc:sldMk cId="2492527414" sldId="265"/>
            <ac:spMk id="3" creationId="{BFEA4834-9762-9DA7-1831-A8DBEEE47F05}"/>
          </ac:spMkLst>
        </pc:spChg>
        <pc:spChg chg="add mod">
          <ac:chgData name="Hayley Evers-King" userId="S::hayley.eversking@eumetsat.int::fb8f5480-35e1-4e2a-b5fc-7292bc8119b2" providerId="AD" clId="Web-{E962C077-7B4B-7720-85C8-9F1AE0616B33}" dt="2023-10-23T09:43:43.722" v="982" actId="14100"/>
          <ac:spMkLst>
            <pc:docMk/>
            <pc:sldMk cId="2492527414" sldId="265"/>
            <ac:spMk id="4" creationId="{49082ABC-4383-4BCD-8B92-CB58A8EBF84F}"/>
          </ac:spMkLst>
        </pc:spChg>
        <pc:spChg chg="add mod">
          <ac:chgData name="Hayley Evers-King" userId="S::hayley.eversking@eumetsat.int::fb8f5480-35e1-4e2a-b5fc-7292bc8119b2" providerId="AD" clId="Web-{E962C077-7B4B-7720-85C8-9F1AE0616B33}" dt="2023-10-23T10:04:53.259" v="1195" actId="20577"/>
          <ac:spMkLst>
            <pc:docMk/>
            <pc:sldMk cId="2492527414" sldId="265"/>
            <ac:spMk id="6" creationId="{15676937-21C5-A35D-60CC-DEFE680A35BF}"/>
          </ac:spMkLst>
        </pc:spChg>
        <pc:spChg chg="add mod">
          <ac:chgData name="Hayley Evers-King" userId="S::hayley.eversking@eumetsat.int::fb8f5480-35e1-4e2a-b5fc-7292bc8119b2" providerId="AD" clId="Web-{E962C077-7B4B-7720-85C8-9F1AE0616B33}" dt="2023-10-23T09:43:09.050" v="971" actId="20577"/>
          <ac:spMkLst>
            <pc:docMk/>
            <pc:sldMk cId="2492527414" sldId="265"/>
            <ac:spMk id="7" creationId="{CF56F089-C029-4A7B-7C77-C372ACF3738C}"/>
          </ac:spMkLst>
        </pc:spChg>
        <pc:spChg chg="add mod">
          <ac:chgData name="Hayley Evers-King" userId="S::hayley.eversking@eumetsat.int::fb8f5480-35e1-4e2a-b5fc-7292bc8119b2" providerId="AD" clId="Web-{E962C077-7B4B-7720-85C8-9F1AE0616B33}" dt="2023-10-23T09:43:58.113" v="984"/>
          <ac:spMkLst>
            <pc:docMk/>
            <pc:sldMk cId="2492527414" sldId="265"/>
            <ac:spMk id="9" creationId="{676A966B-8553-28D0-A3F4-D8A5766ED217}"/>
          </ac:spMkLst>
        </pc:spChg>
        <pc:spChg chg="add mod">
          <ac:chgData name="Hayley Evers-King" userId="S::hayley.eversking@eumetsat.int::fb8f5480-35e1-4e2a-b5fc-7292bc8119b2" providerId="AD" clId="Web-{E962C077-7B4B-7720-85C8-9F1AE0616B33}" dt="2023-10-23T09:44:45.020" v="994" actId="20577"/>
          <ac:spMkLst>
            <pc:docMk/>
            <pc:sldMk cId="2492527414" sldId="265"/>
            <ac:spMk id="11" creationId="{91E1D9A6-5359-8658-FF26-F6A281B4CD0A}"/>
          </ac:spMkLst>
        </pc:spChg>
        <pc:spChg chg="add mod">
          <ac:chgData name="Hayley Evers-King" userId="S::hayley.eversking@eumetsat.int::fb8f5480-35e1-4e2a-b5fc-7292bc8119b2" providerId="AD" clId="Web-{E962C077-7B4B-7720-85C8-9F1AE0616B33}" dt="2023-10-23T09:44:52.598" v="995" actId="1076"/>
          <ac:spMkLst>
            <pc:docMk/>
            <pc:sldMk cId="2492527414" sldId="265"/>
            <ac:spMk id="12" creationId="{FFFE057D-0B7D-700D-A8D4-7A3C3A72AAE9}"/>
          </ac:spMkLst>
        </pc:spChg>
        <pc:grpChg chg="add mod">
          <ac:chgData name="Hayley Evers-King" userId="S::hayley.eversking@eumetsat.int::fb8f5480-35e1-4e2a-b5fc-7292bc8119b2" providerId="AD" clId="Web-{E962C077-7B4B-7720-85C8-9F1AE0616B33}" dt="2023-10-23T09:44:57.833" v="996" actId="1076"/>
          <ac:grpSpMkLst>
            <pc:docMk/>
            <pc:sldMk cId="2492527414" sldId="265"/>
            <ac:grpSpMk id="8" creationId="{71D0A900-0511-290E-71D6-D7FAA47C3EE7}"/>
          </ac:grpSpMkLst>
        </pc:grpChg>
        <pc:picChg chg="add mod">
          <ac:chgData name="Hayley Evers-King" userId="S::hayley.eversking@eumetsat.int::fb8f5480-35e1-4e2a-b5fc-7292bc8119b2" providerId="AD" clId="Web-{E962C077-7B4B-7720-85C8-9F1AE0616B33}" dt="2023-10-23T09:45:00.005" v="997" actId="1076"/>
          <ac:picMkLst>
            <pc:docMk/>
            <pc:sldMk cId="2492527414" sldId="265"/>
            <ac:picMk id="5" creationId="{5E28083E-E67F-B997-9AE6-EC9C41B2C53D}"/>
          </ac:picMkLst>
        </pc:picChg>
        <pc:picChg chg="add">
          <ac:chgData name="Hayley Evers-King" userId="S::hayley.eversking@eumetsat.int::fb8f5480-35e1-4e2a-b5fc-7292bc8119b2" providerId="AD" clId="Web-{E962C077-7B4B-7720-85C8-9F1AE0616B33}" dt="2023-10-23T09:42:23.033" v="965"/>
          <ac:picMkLst>
            <pc:docMk/>
            <pc:sldMk cId="2492527414" sldId="265"/>
            <ac:picMk id="10" creationId="{1DBC1445-B0A4-86AA-EC1F-1F73171FAC54}"/>
          </ac:picMkLst>
        </pc:picChg>
      </pc:sldChg>
      <pc:sldChg chg="addSp delSp modSp new ord">
        <pc:chgData name="Hayley Evers-King" userId="S::hayley.eversking@eumetsat.int::fb8f5480-35e1-4e2a-b5fc-7292bc8119b2" providerId="AD" clId="Web-{E962C077-7B4B-7720-85C8-9F1AE0616B33}" dt="2023-10-23T13:15:25.538" v="1655"/>
        <pc:sldMkLst>
          <pc:docMk/>
          <pc:sldMk cId="1213763319" sldId="266"/>
        </pc:sldMkLst>
        <pc:spChg chg="mod">
          <ac:chgData name="Hayley Evers-King" userId="S::hayley.eversking@eumetsat.int::fb8f5480-35e1-4e2a-b5fc-7292bc8119b2" providerId="AD" clId="Web-{E962C077-7B4B-7720-85C8-9F1AE0616B33}" dt="2023-10-23T13:07:15.064" v="1651" actId="20577"/>
          <ac:spMkLst>
            <pc:docMk/>
            <pc:sldMk cId="1213763319" sldId="266"/>
            <ac:spMk id="2" creationId="{27930277-2887-1E50-1814-2A28CDECDE68}"/>
          </ac:spMkLst>
        </pc:spChg>
        <pc:spChg chg="mod">
          <ac:chgData name="Hayley Evers-King" userId="S::hayley.eversking@eumetsat.int::fb8f5480-35e1-4e2a-b5fc-7292bc8119b2" providerId="AD" clId="Web-{E962C077-7B4B-7720-85C8-9F1AE0616B33}" dt="2023-10-23T10:08:26.122" v="1214" actId="20577"/>
          <ac:spMkLst>
            <pc:docMk/>
            <pc:sldMk cId="1213763319" sldId="266"/>
            <ac:spMk id="3" creationId="{3C825CAE-2B9F-0A6B-ED43-EC5F518C4F8D}"/>
          </ac:spMkLst>
        </pc:spChg>
        <pc:picChg chg="add del mod">
          <ac:chgData name="Hayley Evers-King" userId="S::hayley.eversking@eumetsat.int::fb8f5480-35e1-4e2a-b5fc-7292bc8119b2" providerId="AD" clId="Web-{E962C077-7B4B-7720-85C8-9F1AE0616B33}" dt="2023-10-23T10:10:39.780" v="1225"/>
          <ac:picMkLst>
            <pc:docMk/>
            <pc:sldMk cId="1213763319" sldId="266"/>
            <ac:picMk id="4" creationId="{C0EA57E9-F803-6248-F320-9AFB77F04D29}"/>
          </ac:picMkLst>
        </pc:picChg>
      </pc:sldChg>
      <pc:sldChg chg="addSp delSp modSp add ord replId">
        <pc:chgData name="Hayley Evers-King" userId="S::hayley.eversking@eumetsat.int::fb8f5480-35e1-4e2a-b5fc-7292bc8119b2" providerId="AD" clId="Web-{E962C077-7B4B-7720-85C8-9F1AE0616B33}" dt="2023-10-23T13:15:58.320" v="1657"/>
        <pc:sldMkLst>
          <pc:docMk/>
          <pc:sldMk cId="601352515" sldId="267"/>
        </pc:sldMkLst>
        <pc:spChg chg="mod">
          <ac:chgData name="Hayley Evers-King" userId="S::hayley.eversking@eumetsat.int::fb8f5480-35e1-4e2a-b5fc-7292bc8119b2" providerId="AD" clId="Web-{E962C077-7B4B-7720-85C8-9F1AE0616B33}" dt="2023-10-23T13:07:17.720" v="1652" actId="1076"/>
          <ac:spMkLst>
            <pc:docMk/>
            <pc:sldMk cId="601352515" sldId="267"/>
            <ac:spMk id="2" creationId="{27930277-2887-1E50-1814-2A28CDECDE68}"/>
          </ac:spMkLst>
        </pc:spChg>
        <pc:picChg chg="add del mod">
          <ac:chgData name="Hayley Evers-King" userId="S::hayley.eversking@eumetsat.int::fb8f5480-35e1-4e2a-b5fc-7292bc8119b2" providerId="AD" clId="Web-{E962C077-7B4B-7720-85C8-9F1AE0616B33}" dt="2023-10-23T13:02:25.202" v="1425"/>
          <ac:picMkLst>
            <pc:docMk/>
            <pc:sldMk cId="601352515" sldId="267"/>
            <ac:picMk id="4" creationId="{B38EB37C-3747-818B-E068-1DE5FAE57147}"/>
          </ac:picMkLst>
        </pc:picChg>
        <pc:picChg chg="add mod">
          <ac:chgData name="Hayley Evers-King" userId="S::hayley.eversking@eumetsat.int::fb8f5480-35e1-4e2a-b5fc-7292bc8119b2" providerId="AD" clId="Web-{E962C077-7B4B-7720-85C8-9F1AE0616B33}" dt="2023-10-23T13:04:15.672" v="1455" actId="14100"/>
          <ac:picMkLst>
            <pc:docMk/>
            <pc:sldMk cId="601352515" sldId="267"/>
            <ac:picMk id="5" creationId="{24AA10AF-668B-BEF4-AEB2-F4D525FAB491}"/>
          </ac:picMkLst>
        </pc:picChg>
      </pc:sldChg>
      <pc:sldMasterChg chg="add del addSldLayout delSldLayout">
        <pc:chgData name="Hayley Evers-King" userId="S::hayley.eversking@eumetsat.int::fb8f5480-35e1-4e2a-b5fc-7292bc8119b2" providerId="AD" clId="Web-{E962C077-7B4B-7720-85C8-9F1AE0616B33}" dt="2023-10-23T08:32:20.523" v="293"/>
        <pc:sldMasterMkLst>
          <pc:docMk/>
          <pc:sldMasterMk cId="0" sldId="2147483652"/>
        </pc:sldMasterMkLst>
        <pc:sldLayoutChg chg="add del">
          <pc:chgData name="Hayley Evers-King" userId="S::hayley.eversking@eumetsat.int::fb8f5480-35e1-4e2a-b5fc-7292bc8119b2" providerId="AD" clId="Web-{E962C077-7B4B-7720-85C8-9F1AE0616B33}" dt="2023-10-23T08:32:20.523" v="293"/>
          <pc:sldLayoutMkLst>
            <pc:docMk/>
            <pc:sldMasterMk cId="0" sldId="2147483652"/>
            <pc:sldLayoutMk cId="0" sldId="2147487664"/>
          </pc:sldLayoutMkLst>
        </pc:sldLayoutChg>
        <pc:sldLayoutChg chg="add del">
          <pc:chgData name="Hayley Evers-King" userId="S::hayley.eversking@eumetsat.int::fb8f5480-35e1-4e2a-b5fc-7292bc8119b2" providerId="AD" clId="Web-{E962C077-7B4B-7720-85C8-9F1AE0616B33}" dt="2023-10-23T08:32:20.523" v="293"/>
          <pc:sldLayoutMkLst>
            <pc:docMk/>
            <pc:sldMasterMk cId="0" sldId="2147483652"/>
            <pc:sldLayoutMk cId="0" sldId="2147487670"/>
          </pc:sldLayoutMkLst>
        </pc:sldLayoutChg>
        <pc:sldLayoutChg chg="add del">
          <pc:chgData name="Hayley Evers-King" userId="S::hayley.eversking@eumetsat.int::fb8f5480-35e1-4e2a-b5fc-7292bc8119b2" providerId="AD" clId="Web-{E962C077-7B4B-7720-85C8-9F1AE0616B33}" dt="2023-10-23T08:32:20.523" v="293"/>
          <pc:sldLayoutMkLst>
            <pc:docMk/>
            <pc:sldMasterMk cId="0" sldId="2147483652"/>
            <pc:sldLayoutMk cId="3723975728" sldId="2147487671"/>
          </pc:sldLayoutMkLst>
        </pc:sldLayoutChg>
        <pc:sldLayoutChg chg="add del">
          <pc:chgData name="Hayley Evers-King" userId="S::hayley.eversking@eumetsat.int::fb8f5480-35e1-4e2a-b5fc-7292bc8119b2" providerId="AD" clId="Web-{E962C077-7B4B-7720-85C8-9F1AE0616B33}" dt="2023-10-23T08:32:20.523" v="293"/>
          <pc:sldLayoutMkLst>
            <pc:docMk/>
            <pc:sldMasterMk cId="0" sldId="2147483652"/>
            <pc:sldLayoutMk cId="3296500677" sldId="2147487672"/>
          </pc:sldLayoutMkLst>
        </pc:sldLayoutChg>
        <pc:sldLayoutChg chg="add del">
          <pc:chgData name="Hayley Evers-King" userId="S::hayley.eversking@eumetsat.int::fb8f5480-35e1-4e2a-b5fc-7292bc8119b2" providerId="AD" clId="Web-{E962C077-7B4B-7720-85C8-9F1AE0616B33}" dt="2023-10-23T08:32:20.523" v="293"/>
          <pc:sldLayoutMkLst>
            <pc:docMk/>
            <pc:sldMasterMk cId="0" sldId="2147483652"/>
            <pc:sldLayoutMk cId="1393139777" sldId="2147487676"/>
          </pc:sldLayoutMkLst>
        </pc:sldLayoutChg>
        <pc:sldLayoutChg chg="add del">
          <pc:chgData name="Hayley Evers-King" userId="S::hayley.eversking@eumetsat.int::fb8f5480-35e1-4e2a-b5fc-7292bc8119b2" providerId="AD" clId="Web-{E962C077-7B4B-7720-85C8-9F1AE0616B33}" dt="2023-10-23T08:32:20.523" v="293"/>
          <pc:sldLayoutMkLst>
            <pc:docMk/>
            <pc:sldMasterMk cId="0" sldId="2147483652"/>
            <pc:sldLayoutMk cId="1035570823" sldId="2147487677"/>
          </pc:sldLayoutMkLst>
        </pc:sldLayoutChg>
        <pc:sldLayoutChg chg="add del">
          <pc:chgData name="Hayley Evers-King" userId="S::hayley.eversking@eumetsat.int::fb8f5480-35e1-4e2a-b5fc-7292bc8119b2" providerId="AD" clId="Web-{E962C077-7B4B-7720-85C8-9F1AE0616B33}" dt="2023-10-23T08:32:20.523" v="293"/>
          <pc:sldLayoutMkLst>
            <pc:docMk/>
            <pc:sldMasterMk cId="0" sldId="2147483652"/>
            <pc:sldLayoutMk cId="3032919043" sldId="2147487678"/>
          </pc:sldLayoutMkLst>
        </pc:sldLayoutChg>
        <pc:sldLayoutChg chg="add del">
          <pc:chgData name="Hayley Evers-King" userId="S::hayley.eversking@eumetsat.int::fb8f5480-35e1-4e2a-b5fc-7292bc8119b2" providerId="AD" clId="Web-{E962C077-7B4B-7720-85C8-9F1AE0616B33}" dt="2023-10-23T08:32:20.523" v="293"/>
          <pc:sldLayoutMkLst>
            <pc:docMk/>
            <pc:sldMasterMk cId="0" sldId="2147483652"/>
            <pc:sldLayoutMk cId="1564865149" sldId="2147487679"/>
          </pc:sldLayoutMkLst>
        </pc:sldLayoutChg>
        <pc:sldLayoutChg chg="add del">
          <pc:chgData name="Hayley Evers-King" userId="S::hayley.eversking@eumetsat.int::fb8f5480-35e1-4e2a-b5fc-7292bc8119b2" providerId="AD" clId="Web-{E962C077-7B4B-7720-85C8-9F1AE0616B33}" dt="2023-10-23T08:32:20.523" v="293"/>
          <pc:sldLayoutMkLst>
            <pc:docMk/>
            <pc:sldMasterMk cId="0" sldId="2147483652"/>
            <pc:sldLayoutMk cId="2924048634" sldId="2147487689"/>
          </pc:sldLayoutMkLst>
        </pc:sldLayoutChg>
        <pc:sldLayoutChg chg="add del">
          <pc:chgData name="Hayley Evers-King" userId="S::hayley.eversking@eumetsat.int::fb8f5480-35e1-4e2a-b5fc-7292bc8119b2" providerId="AD" clId="Web-{E962C077-7B4B-7720-85C8-9F1AE0616B33}" dt="2023-10-23T08:32:20.523" v="293"/>
          <pc:sldLayoutMkLst>
            <pc:docMk/>
            <pc:sldMasterMk cId="0" sldId="2147483652"/>
            <pc:sldLayoutMk cId="21577497" sldId="2147487710"/>
          </pc:sldLayoutMkLst>
        </pc:sldLayoutChg>
        <pc:sldLayoutChg chg="add del">
          <pc:chgData name="Hayley Evers-King" userId="S::hayley.eversking@eumetsat.int::fb8f5480-35e1-4e2a-b5fc-7292bc8119b2" providerId="AD" clId="Web-{E962C077-7B4B-7720-85C8-9F1AE0616B33}" dt="2023-10-23T08:32:20.523" v="293"/>
          <pc:sldLayoutMkLst>
            <pc:docMk/>
            <pc:sldMasterMk cId="0" sldId="2147483652"/>
            <pc:sldLayoutMk cId="1472581519" sldId="2147487711"/>
          </pc:sldLayoutMkLst>
        </pc:sldLayoutChg>
        <pc:sldLayoutChg chg="add del">
          <pc:chgData name="Hayley Evers-King" userId="S::hayley.eversking@eumetsat.int::fb8f5480-35e1-4e2a-b5fc-7292bc8119b2" providerId="AD" clId="Web-{E962C077-7B4B-7720-85C8-9F1AE0616B33}" dt="2023-10-23T08:32:20.523" v="293"/>
          <pc:sldLayoutMkLst>
            <pc:docMk/>
            <pc:sldMasterMk cId="0" sldId="2147483652"/>
            <pc:sldLayoutMk cId="1778832365" sldId="2147487712"/>
          </pc:sldLayoutMkLst>
        </pc:sldLayoutChg>
        <pc:sldLayoutChg chg="add del">
          <pc:chgData name="Hayley Evers-King" userId="S::hayley.eversking@eumetsat.int::fb8f5480-35e1-4e2a-b5fc-7292bc8119b2" providerId="AD" clId="Web-{E962C077-7B4B-7720-85C8-9F1AE0616B33}" dt="2023-10-23T08:32:20.523" v="293"/>
          <pc:sldLayoutMkLst>
            <pc:docMk/>
            <pc:sldMasterMk cId="0" sldId="2147483652"/>
            <pc:sldLayoutMk cId="3309344603" sldId="2147487713"/>
          </pc:sldLayoutMkLst>
        </pc:sldLayoutChg>
        <pc:sldLayoutChg chg="add del">
          <pc:chgData name="Hayley Evers-King" userId="S::hayley.eversking@eumetsat.int::fb8f5480-35e1-4e2a-b5fc-7292bc8119b2" providerId="AD" clId="Web-{E962C077-7B4B-7720-85C8-9F1AE0616B33}" dt="2023-10-23T08:32:20.523" v="293"/>
          <pc:sldLayoutMkLst>
            <pc:docMk/>
            <pc:sldMasterMk cId="0" sldId="2147483652"/>
            <pc:sldLayoutMk cId="3231137486" sldId="2147487714"/>
          </pc:sldLayoutMkLst>
        </pc:sldLayoutChg>
      </pc:sldMasterChg>
      <pc:sldMasterChg chg="addSldLayout delSldLayout">
        <pc:chgData name="Hayley Evers-King" userId="S::hayley.eversking@eumetsat.int::fb8f5480-35e1-4e2a-b5fc-7292bc8119b2" providerId="AD" clId="Web-{E962C077-7B4B-7720-85C8-9F1AE0616B33}" dt="2023-10-23T08:15:18.761" v="170"/>
        <pc:sldMasterMkLst>
          <pc:docMk/>
          <pc:sldMasterMk cId="0" sldId="2147483653"/>
        </pc:sldMasterMkLst>
        <pc:sldLayoutChg chg="add del">
          <pc:chgData name="Hayley Evers-King" userId="S::hayley.eversking@eumetsat.int::fb8f5480-35e1-4e2a-b5fc-7292bc8119b2" providerId="AD" clId="Web-{E962C077-7B4B-7720-85C8-9F1AE0616B33}" dt="2023-10-23T08:15:18.761" v="170"/>
          <pc:sldLayoutMkLst>
            <pc:docMk/>
            <pc:sldMasterMk cId="0" sldId="2147483653"/>
            <pc:sldLayoutMk cId="2494493069" sldId="2147483662"/>
          </pc:sldLayoutMkLst>
        </pc:sldLayoutChg>
      </pc:sldMasterChg>
    </pc:docChg>
  </pc:docChgLst>
  <pc:docChgLst>
    <pc:chgData name="Hayley Evers-King" userId="S::hayley.eversking@eumetsat.int::fb8f5480-35e1-4e2a-b5fc-7292bc8119b2" providerId="AD" clId="Web-{8736F66E-B5D5-485C-A38E-F1BD21B583EE}"/>
    <pc:docChg chg="addSld modSld">
      <pc:chgData name="Hayley Evers-King" userId="S::hayley.eversking@eumetsat.int::fb8f5480-35e1-4e2a-b5fc-7292bc8119b2" providerId="AD" clId="Web-{8736F66E-B5D5-485C-A38E-F1BD21B583EE}" dt="2023-10-24T11:21:50.639" v="19" actId="20577"/>
      <pc:docMkLst>
        <pc:docMk/>
      </pc:docMkLst>
      <pc:sldChg chg="modSp">
        <pc:chgData name="Hayley Evers-King" userId="S::hayley.eversking@eumetsat.int::fb8f5480-35e1-4e2a-b5fc-7292bc8119b2" providerId="AD" clId="Web-{8736F66E-B5D5-485C-A38E-F1BD21B583EE}" dt="2023-10-24T11:20:44.122" v="7" actId="20577"/>
        <pc:sldMkLst>
          <pc:docMk/>
          <pc:sldMk cId="1213763319" sldId="266"/>
        </pc:sldMkLst>
        <pc:spChg chg="mod">
          <ac:chgData name="Hayley Evers-King" userId="S::hayley.eversking@eumetsat.int::fb8f5480-35e1-4e2a-b5fc-7292bc8119b2" providerId="AD" clId="Web-{8736F66E-B5D5-485C-A38E-F1BD21B583EE}" dt="2023-10-24T11:20:44.122" v="7" actId="20577"/>
          <ac:spMkLst>
            <pc:docMk/>
            <pc:sldMk cId="1213763319" sldId="266"/>
            <ac:spMk id="2" creationId="{27930277-2887-1E50-1814-2A28CDECDE68}"/>
          </ac:spMkLst>
        </pc:spChg>
      </pc:sldChg>
      <pc:sldChg chg="addSp delSp modSp new">
        <pc:chgData name="Hayley Evers-King" userId="S::hayley.eversking@eumetsat.int::fb8f5480-35e1-4e2a-b5fc-7292bc8119b2" providerId="AD" clId="Web-{8736F66E-B5D5-485C-A38E-F1BD21B583EE}" dt="2023-10-24T11:21:50.639" v="19" actId="20577"/>
        <pc:sldMkLst>
          <pc:docMk/>
          <pc:sldMk cId="2498123582" sldId="268"/>
        </pc:sldMkLst>
        <pc:spChg chg="del">
          <ac:chgData name="Hayley Evers-King" userId="S::hayley.eversking@eumetsat.int::fb8f5480-35e1-4e2a-b5fc-7292bc8119b2" providerId="AD" clId="Web-{8736F66E-B5D5-485C-A38E-F1BD21B583EE}" dt="2023-10-24T11:21:41.092" v="16"/>
          <ac:spMkLst>
            <pc:docMk/>
            <pc:sldMk cId="2498123582" sldId="268"/>
            <ac:spMk id="2" creationId="{C84E6EEF-8961-8B07-3620-78ADB0DDA47B}"/>
          </ac:spMkLst>
        </pc:spChg>
        <pc:spChg chg="mod">
          <ac:chgData name="Hayley Evers-King" userId="S::hayley.eversking@eumetsat.int::fb8f5480-35e1-4e2a-b5fc-7292bc8119b2" providerId="AD" clId="Web-{8736F66E-B5D5-485C-A38E-F1BD21B583EE}" dt="2023-10-24T11:21:38.983" v="15" actId="20577"/>
          <ac:spMkLst>
            <pc:docMk/>
            <pc:sldMk cId="2498123582" sldId="268"/>
            <ac:spMk id="3" creationId="{C0057795-8661-20A5-BB70-7AF01DB8FF08}"/>
          </ac:spMkLst>
        </pc:spChg>
        <pc:spChg chg="add mod">
          <ac:chgData name="Hayley Evers-King" userId="S::hayley.eversking@eumetsat.int::fb8f5480-35e1-4e2a-b5fc-7292bc8119b2" providerId="AD" clId="Web-{8736F66E-B5D5-485C-A38E-F1BD21B583EE}" dt="2023-10-24T11:21:50.639" v="19" actId="20577"/>
          <ac:spMkLst>
            <pc:docMk/>
            <pc:sldMk cId="2498123582" sldId="268"/>
            <ac:spMk id="5" creationId="{8E179392-2C0F-0352-B863-B4E101F5EA57}"/>
          </ac:spMkLst>
        </pc:spChg>
        <pc:picChg chg="add">
          <ac:chgData name="Hayley Evers-King" userId="S::hayley.eversking@eumetsat.int::fb8f5480-35e1-4e2a-b5fc-7292bc8119b2" providerId="AD" clId="Web-{8736F66E-B5D5-485C-A38E-F1BD21B583EE}" dt="2023-10-24T11:21:41.780" v="17"/>
          <ac:picMkLst>
            <pc:docMk/>
            <pc:sldMk cId="2498123582" sldId="268"/>
            <ac:picMk id="4" creationId="{BE9DA648-3881-B70C-A10F-6DF9E1DE503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Google Shape;3;n">
            <a:extLst>
              <a:ext uri="{FF2B5EF4-FFF2-40B4-BE49-F238E27FC236}">
                <a16:creationId xmlns:a16="http://schemas.microsoft.com/office/drawing/2014/main" id="{B557A123-C6E1-FD7B-8AC7-C6FCF59328C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4572000 w 120000"/>
              <a:gd name="T3" fmla="*/ 0 h 120000"/>
              <a:gd name="T4" fmla="*/ 4572000 w 120000"/>
              <a:gd name="T5" fmla="*/ 3429000 h 120000"/>
              <a:gd name="T6" fmla="*/ 0 w 120000"/>
              <a:gd name="T7" fmla="*/ 3429000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Google Shape;4;n">
            <a:extLst>
              <a:ext uri="{FF2B5EF4-FFF2-40B4-BE49-F238E27FC236}">
                <a16:creationId xmlns:a16="http://schemas.microsoft.com/office/drawing/2014/main" id="{69729CFD-D38C-4F9E-2468-67CBC5BA1A9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L="457200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1pPr>
    <a:lvl2pPr marL="914400" lvl="1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2pPr>
    <a:lvl3pPr marL="1371600" lvl="2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3pPr>
    <a:lvl4pPr marL="1828800" lvl="3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4pPr>
    <a:lvl5pPr marL="2286000" lvl="4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Google Shape;63;p1:notes">
            <a:extLst>
              <a:ext uri="{FF2B5EF4-FFF2-40B4-BE49-F238E27FC236}">
                <a16:creationId xmlns:a16="http://schemas.microsoft.com/office/drawing/2014/main" id="{63394F6C-CA53-5CA1-88A3-B37E6788B27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100"/>
            </a:pPr>
            <a:endParaRPr lang="en-US" alt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47" name="Google Shape;64;p1:notes">
            <a:extLst>
              <a:ext uri="{FF2B5EF4-FFF2-40B4-BE49-F238E27FC236}">
                <a16:creationId xmlns:a16="http://schemas.microsoft.com/office/drawing/2014/main" id="{CD24270A-C651-6658-0B00-AE495F0DEE10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6096000 w 120000"/>
              <a:gd name="T3" fmla="*/ 0 h 120000"/>
              <a:gd name="T4" fmla="*/ 6096000 w 120000"/>
              <a:gd name="T5" fmla="*/ 3429000 h 120000"/>
              <a:gd name="T6" fmla="*/ 0 w 120000"/>
              <a:gd name="T7" fmla="*/ 3429000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52750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2;p2">
            <a:extLst>
              <a:ext uri="{FF2B5EF4-FFF2-40B4-BE49-F238E27FC236}">
                <a16:creationId xmlns:a16="http://schemas.microsoft.com/office/drawing/2014/main" id="{38D26D58-2C2E-8609-6F41-55A81269B217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251" y="225239"/>
            <a:ext cx="9864725" cy="664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oogle Shape;13;p2">
            <a:extLst>
              <a:ext uri="{FF2B5EF4-FFF2-40B4-BE49-F238E27FC236}">
                <a16:creationId xmlns:a16="http://schemas.microsoft.com/office/drawing/2014/main" id="{90B3D49C-AAF1-26F2-5F62-6049539056D9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3"/>
          <a:stretch>
            <a:fillRect/>
          </a:stretch>
        </p:blipFill>
        <p:spPr bwMode="auto">
          <a:xfrm>
            <a:off x="2824163" y="4824413"/>
            <a:ext cx="5391150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oogle Shape;14;p2" descr="A picture containing nature&#10;&#10;Description automatically generated">
            <a:extLst>
              <a:ext uri="{FF2B5EF4-FFF2-40B4-BE49-F238E27FC236}">
                <a16:creationId xmlns:a16="http://schemas.microsoft.com/office/drawing/2014/main" id="{EF415073-D0F5-4916-234A-B3B9ABA34FD8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250" y="0"/>
            <a:ext cx="3714750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Google Shape;16;p2">
            <a:extLst>
              <a:ext uri="{FF2B5EF4-FFF2-40B4-BE49-F238E27FC236}">
                <a16:creationId xmlns:a16="http://schemas.microsoft.com/office/drawing/2014/main" id="{67D30F28-65F9-D71A-8C37-C43B89BEBF24}"/>
              </a:ext>
            </a:extLst>
          </p:cNvPr>
          <p:cNvSpPr/>
          <p:nvPr/>
        </p:nvSpPr>
        <p:spPr>
          <a:xfrm flipH="1">
            <a:off x="-4763" y="-14288"/>
            <a:ext cx="12198351" cy="6873876"/>
          </a:xfrm>
          <a:custGeom>
            <a:avLst/>
            <a:gdLst/>
            <a:ahLst/>
            <a:cxnLst/>
            <a:rect l="l" t="t" r="r" b="b"/>
            <a:pathLst>
              <a:path w="14761910" h="6836301" extrusionOk="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2700000" algn="t" rotWithShape="0">
              <a:srgbClr val="000000">
                <a:alpha val="40000"/>
              </a:srgbClr>
            </a:outerShdw>
          </a:effectLst>
        </p:spPr>
        <p:txBody>
          <a:bodyPr spcFirstLastPara="1" lIns="91425" tIns="45700" rIns="91425" bIns="457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00" kern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Google Shape;17;p2">
            <a:extLst>
              <a:ext uri="{FF2B5EF4-FFF2-40B4-BE49-F238E27FC236}">
                <a16:creationId xmlns:a16="http://schemas.microsoft.com/office/drawing/2014/main" id="{37F27908-036B-82C1-E853-A06891FCEFC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8113" y="5311775"/>
            <a:ext cx="2738437" cy="15081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Google Shape;18;p2">
            <a:extLst>
              <a:ext uri="{FF2B5EF4-FFF2-40B4-BE49-F238E27FC236}">
                <a16:creationId xmlns:a16="http://schemas.microsoft.com/office/drawing/2014/main" id="{55ED65A1-4E6C-D3F6-2DD3-0249F8F20187}"/>
              </a:ext>
            </a:extLst>
          </p:cNvPr>
          <p:cNvPicPr preferRelativeResize="0"/>
          <p:nvPr userDrawn="1"/>
        </p:nvPicPr>
        <p:blipFill rotWithShape="1">
          <a:blip r:embed="rId6">
            <a:alphaModFix amt="34000"/>
          </a:blip>
          <a:srcRect l="32582" t="2399" r="8554" b="-8773"/>
          <a:stretch/>
        </p:blipFill>
        <p:spPr>
          <a:xfrm rot="5400000">
            <a:off x="5734286" y="-1016167"/>
            <a:ext cx="5455273" cy="7480884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8" name="Google Shape;19;p2">
            <a:extLst>
              <a:ext uri="{FF2B5EF4-FFF2-40B4-BE49-F238E27FC236}">
                <a16:creationId xmlns:a16="http://schemas.microsoft.com/office/drawing/2014/main" id="{7251F513-1A0F-387E-5F80-60C2366933CF}"/>
              </a:ext>
            </a:extLst>
          </p:cNvPr>
          <p:cNvPicPr preferRelativeResize="0"/>
          <p:nvPr/>
        </p:nvPicPr>
        <p:blipFill rotWithShape="1">
          <a:blip r:embed="rId6">
            <a:alphaModFix amt="34000"/>
          </a:blip>
          <a:srcRect l="54016" t="36081" r="11355" b="673"/>
          <a:stretch/>
        </p:blipFill>
        <p:spPr>
          <a:xfrm rot="16200000">
            <a:off x="5792642" y="4819952"/>
            <a:ext cx="1719709" cy="2366806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9" name="TextBox 13">
            <a:extLst>
              <a:ext uri="{FF2B5EF4-FFF2-40B4-BE49-F238E27FC236}">
                <a16:creationId xmlns:a16="http://schemas.microsoft.com/office/drawing/2014/main" id="{75649351-DAF3-FA58-65E4-C39A0F87593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565775" y="4612212"/>
            <a:ext cx="6310313" cy="2129878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0" scaled="0"/>
          </a:gradFill>
          <a:ln>
            <a:noFill/>
          </a:ln>
        </p:spPr>
        <p:txBody>
          <a:bodyPr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150000"/>
              </a:lnSpc>
              <a:defRPr/>
            </a:pPr>
            <a:r>
              <a:rPr lang="en-GB" altLang="en-US" b="1">
                <a:solidFill>
                  <a:schemeClr val="bg1"/>
                </a:solidFill>
              </a:rPr>
              <a:t>Ben Loveday</a:t>
            </a:r>
          </a:p>
          <a:p>
            <a:pPr marL="0" marR="0" lvl="0" indent="0" algn="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000">
                <a:solidFill>
                  <a:srgbClr val="FFFFFF"/>
                </a:solidFill>
                <a:latin typeface="Arial"/>
                <a:cs typeface="Arial"/>
              </a:rPr>
              <a:t>With co-authors: Julia Wagemann, Hayley Evers-King, Sabrina Szeto, Federico </a:t>
            </a:r>
            <a:r>
              <a:rPr lang="en-US" sz="1000" err="1">
                <a:solidFill>
                  <a:srgbClr val="FFFFFF"/>
                </a:solidFill>
                <a:latin typeface="Arial"/>
                <a:cs typeface="Arial"/>
              </a:rPr>
              <a:t>Fierli</a:t>
            </a:r>
            <a:r>
              <a:rPr lang="en-US" sz="1000">
                <a:solidFill>
                  <a:srgbClr val="FFFFFF"/>
                </a:solidFill>
                <a:latin typeface="Arial"/>
                <a:cs typeface="Arial"/>
              </a:rPr>
              <a:t>,  </a:t>
            </a:r>
          </a:p>
          <a:p>
            <a:pPr marL="0" marR="0" lvl="0" indent="0" algn="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000">
                <a:solidFill>
                  <a:srgbClr val="FFFFFF"/>
                </a:solidFill>
                <a:latin typeface="Arial"/>
                <a:cs typeface="Arial"/>
              </a:rPr>
              <a:t>Simone Mantovani, Christine Träger-Chatterjee, Antonio Vecoli, Carla Barroso, and many others...</a:t>
            </a:r>
          </a:p>
          <a:p>
            <a:pPr algn="r" eaLnBrk="1" hangingPunct="1">
              <a:lnSpc>
                <a:spcPct val="150000"/>
              </a:lnSpc>
              <a:defRPr/>
            </a:pPr>
            <a:r>
              <a:rPr lang="en-GB" altLang="en-US" b="1">
                <a:solidFill>
                  <a:schemeClr val="bg1"/>
                </a:solidFill>
              </a:rPr>
              <a:t>Agenda ID: 2023.10.26_14.45</a:t>
            </a:r>
            <a:endParaRPr lang="en-GB" altLang="en-US">
              <a:solidFill>
                <a:schemeClr val="bg1"/>
              </a:solidFill>
            </a:endParaRPr>
          </a:p>
          <a:p>
            <a:pPr algn="r" eaLnBrk="1" hangingPunct="1">
              <a:lnSpc>
                <a:spcPct val="150000"/>
              </a:lnSpc>
              <a:defRPr/>
            </a:pPr>
            <a:r>
              <a:rPr lang="en-GB" altLang="en-US" b="1">
                <a:solidFill>
                  <a:schemeClr val="bg1"/>
                </a:solidFill>
              </a:rPr>
              <a:t>WGISS-56</a:t>
            </a:r>
          </a:p>
          <a:p>
            <a:pPr algn="r" eaLnBrk="1" hangingPunct="1">
              <a:lnSpc>
                <a:spcPct val="150000"/>
              </a:lnSpc>
              <a:defRPr/>
            </a:pPr>
            <a:r>
              <a:rPr lang="en-GB" altLang="en-US" b="1">
                <a:solidFill>
                  <a:schemeClr val="bg1"/>
                </a:solidFill>
              </a:rPr>
              <a:t>Paris, France (CNES)</a:t>
            </a:r>
          </a:p>
          <a:p>
            <a:pPr algn="r" eaLnBrk="1" hangingPunct="1">
              <a:lnSpc>
                <a:spcPct val="150000"/>
              </a:lnSpc>
              <a:defRPr/>
            </a:pPr>
            <a:r>
              <a:rPr lang="en-GB" altLang="en-US" b="1">
                <a:solidFill>
                  <a:schemeClr val="bg1"/>
                </a:solidFill>
              </a:rPr>
              <a:t>24-26 October, 2023</a:t>
            </a:r>
          </a:p>
        </p:txBody>
      </p:sp>
      <p:sp>
        <p:nvSpPr>
          <p:cNvPr id="20" name="Google Shape;20;p2"/>
          <p:cNvSpPr txBox="1">
            <a:spLocks noGrp="1"/>
          </p:cNvSpPr>
          <p:nvPr>
            <p:ph type="title"/>
          </p:nvPr>
        </p:nvSpPr>
        <p:spPr>
          <a:xfrm>
            <a:off x="176047" y="175938"/>
            <a:ext cx="6157185" cy="3972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  <a:defRPr sz="8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92369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2;p3">
            <a:extLst>
              <a:ext uri="{FF2B5EF4-FFF2-40B4-BE49-F238E27FC236}">
                <a16:creationId xmlns:a16="http://schemas.microsoft.com/office/drawing/2014/main" id="{9C61445A-E290-B991-4B2C-B4B12890B0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10382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z="1800">
              <a:solidFill>
                <a:srgbClr val="44546A"/>
              </a:solidFill>
            </a:endParaRPr>
          </a:p>
        </p:txBody>
      </p:sp>
      <p:pic>
        <p:nvPicPr>
          <p:cNvPr id="3" name="Google Shape;23;p3">
            <a:extLst>
              <a:ext uri="{FF2B5EF4-FFF2-40B4-BE49-F238E27FC236}">
                <a16:creationId xmlns:a16="http://schemas.microsoft.com/office/drawing/2014/main" id="{4E4605FD-8A17-2FBD-142C-B0EEA09E1407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40" t="39268" r="51340" b="35419"/>
          <a:stretch>
            <a:fillRect/>
          </a:stretch>
        </p:blipFill>
        <p:spPr bwMode="auto">
          <a:xfrm>
            <a:off x="9304338" y="0"/>
            <a:ext cx="2887662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oogle Shape;24;p3">
            <a:extLst>
              <a:ext uri="{FF2B5EF4-FFF2-40B4-BE49-F238E27FC236}">
                <a16:creationId xmlns:a16="http://schemas.microsoft.com/office/drawing/2014/main" id="{A3921E32-F671-3A84-38A8-4D416E2BBDB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1700" y="111125"/>
            <a:ext cx="2027238" cy="8032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" name="Google Shape;25;p3">
            <a:extLst>
              <a:ext uri="{FF2B5EF4-FFF2-40B4-BE49-F238E27FC236}">
                <a16:creationId xmlns:a16="http://schemas.microsoft.com/office/drawing/2014/main" id="{16C84B8B-5D50-BA6D-1B64-838121EBD166}"/>
              </a:ext>
            </a:extLst>
          </p:cNvPr>
          <p:cNvSpPr/>
          <p:nvPr/>
        </p:nvSpPr>
        <p:spPr>
          <a:xfrm>
            <a:off x="-1588" y="6573838"/>
            <a:ext cx="12193588" cy="2841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lIns="91425" tIns="45700" rIns="91425" bIns="457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00" kern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26;p3">
            <a:extLst>
              <a:ext uri="{FF2B5EF4-FFF2-40B4-BE49-F238E27FC236}">
                <a16:creationId xmlns:a16="http://schemas.microsoft.com/office/drawing/2014/main" id="{47A65A4C-270D-076E-8A20-C42459DF0A89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-4763" y="6540500"/>
            <a:ext cx="12196763" cy="587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z="1800">
              <a:solidFill>
                <a:srgbClr val="44546A"/>
              </a:solidFill>
            </a:endParaRPr>
          </a:p>
        </p:txBody>
      </p:sp>
      <p:sp>
        <p:nvSpPr>
          <p:cNvPr id="7" name="Google Shape;27;p3">
            <a:extLst>
              <a:ext uri="{FF2B5EF4-FFF2-40B4-BE49-F238E27FC236}">
                <a16:creationId xmlns:a16="http://schemas.microsoft.com/office/drawing/2014/main" id="{2B819710-5D6A-0D8E-B9CA-9B5685D979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6363" y="6573838"/>
            <a:ext cx="1924050" cy="30797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r>
              <a:rPr lang="en-GB" altLang="en-US" b="1">
                <a:solidFill>
                  <a:schemeClr val="accent1"/>
                </a:solidFill>
              </a:rPr>
              <a:t>Slide </a:t>
            </a:r>
            <a:fld id="{861C592C-8932-455A-BD3B-29C4D9B2D823}" type="slidenum">
              <a:rPr lang="en-GB" altLang="en-US" b="1" smtClean="0">
                <a:solidFill>
                  <a:schemeClr val="accent1"/>
                </a:solidFill>
              </a:rPr>
              <a:pPr algn="r" eaLnBrk="1" hangingPunct="1">
                <a:defRPr/>
              </a:pPr>
              <a:t>‹#›</a:t>
            </a:fld>
            <a:endParaRPr lang="en-US" altLang="en-US" b="1">
              <a:solidFill>
                <a:schemeClr val="accent1"/>
              </a:solidFill>
            </a:endParaRPr>
          </a:p>
        </p:txBody>
      </p:sp>
      <p:sp>
        <p:nvSpPr>
          <p:cNvPr id="8" name="Google Shape;28;p3">
            <a:extLst>
              <a:ext uri="{FF2B5EF4-FFF2-40B4-BE49-F238E27FC236}">
                <a16:creationId xmlns:a16="http://schemas.microsoft.com/office/drawing/2014/main" id="{86D8FD6C-6A7E-14AA-C236-46BAECB2BF3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-23813" y="6562725"/>
            <a:ext cx="4924426" cy="30797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GB" altLang="en-US" b="1">
                <a:solidFill>
                  <a:schemeClr val="accent1"/>
                </a:solidFill>
              </a:rPr>
              <a:t>WGISS-56, October 24-26, 2023</a:t>
            </a:r>
            <a:endParaRPr lang="en-US" altLang="en-US"/>
          </a:p>
        </p:txBody>
      </p:sp>
      <p:sp>
        <p:nvSpPr>
          <p:cNvPr id="29" name="Google Shape;29;p3"/>
          <p:cNvSpPr txBox="1">
            <a:spLocks noGrp="1"/>
          </p:cNvSpPr>
          <p:nvPr>
            <p:ph type="body" idx="1"/>
          </p:nvPr>
        </p:nvSpPr>
        <p:spPr>
          <a:xfrm>
            <a:off x="324233" y="1558533"/>
            <a:ext cx="11495400" cy="4662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15713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6;p1">
            <a:extLst>
              <a:ext uri="{FF2B5EF4-FFF2-40B4-BE49-F238E27FC236}">
                <a16:creationId xmlns:a16="http://schemas.microsoft.com/office/drawing/2014/main" id="{1564102B-7061-8420-8BB4-8119A20489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10382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z="1800">
              <a:solidFill>
                <a:srgbClr val="44546A"/>
              </a:solidFill>
            </a:endParaRPr>
          </a:p>
        </p:txBody>
      </p:sp>
      <p:pic>
        <p:nvPicPr>
          <p:cNvPr id="1027" name="Google Shape;7;p1">
            <a:extLst>
              <a:ext uri="{FF2B5EF4-FFF2-40B4-BE49-F238E27FC236}">
                <a16:creationId xmlns:a16="http://schemas.microsoft.com/office/drawing/2014/main" id="{C0BCB177-AE0A-0D18-C9C7-0E06B05AA8F1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40" t="39268" r="51340" b="35419"/>
          <a:stretch>
            <a:fillRect/>
          </a:stretch>
        </p:blipFill>
        <p:spPr bwMode="auto">
          <a:xfrm>
            <a:off x="9304338" y="0"/>
            <a:ext cx="2887662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Google Shape;8;p1">
            <a:extLst>
              <a:ext uri="{FF2B5EF4-FFF2-40B4-BE49-F238E27FC236}">
                <a16:creationId xmlns:a16="http://schemas.microsoft.com/office/drawing/2014/main" id="{9BCB9D55-9DCE-7789-39EB-81AF05BE5C4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791700" y="111125"/>
            <a:ext cx="2027238" cy="8032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" name="Google Shape;9;p1">
            <a:extLst>
              <a:ext uri="{FF2B5EF4-FFF2-40B4-BE49-F238E27FC236}">
                <a16:creationId xmlns:a16="http://schemas.microsoft.com/office/drawing/2014/main" id="{01AF0270-DBCE-057E-8955-97F9B2A0FB40}"/>
              </a:ext>
            </a:extLst>
          </p:cNvPr>
          <p:cNvSpPr/>
          <p:nvPr/>
        </p:nvSpPr>
        <p:spPr>
          <a:xfrm>
            <a:off x="-1588" y="6573838"/>
            <a:ext cx="12193588" cy="2841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lIns="91425" tIns="45700" rIns="91425" bIns="457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00" kern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0" name="Google Shape;10;p1">
            <a:extLst>
              <a:ext uri="{FF2B5EF4-FFF2-40B4-BE49-F238E27FC236}">
                <a16:creationId xmlns:a16="http://schemas.microsoft.com/office/drawing/2014/main" id="{9D96DDE6-5C5F-060D-93B3-23EFE8C466DD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-4763" y="6540500"/>
            <a:ext cx="12196763" cy="587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z="1800">
              <a:solidFill>
                <a:srgbClr val="44546A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</p:sldLayoutIdLst>
  <p:hf sldNum="0"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svg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sv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image" Target="../media/image13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svg"/><Relationship Id="rId5" Type="http://schemas.openxmlformats.org/officeDocument/2006/relationships/image" Target="../media/image16.sv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svg"/><Relationship Id="rId1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microsoft.com/office/2007/relationships/media" Target="../media/media2.mp4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45.png"/><Relationship Id="rId10" Type="http://schemas.openxmlformats.org/officeDocument/2006/relationships/image" Target="../media/image40.png"/><Relationship Id="rId4" Type="http://schemas.openxmlformats.org/officeDocument/2006/relationships/video" Target="../media/media2.mp4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Google Shape;66;p7">
            <a:extLst>
              <a:ext uri="{FF2B5EF4-FFF2-40B4-BE49-F238E27FC236}">
                <a16:creationId xmlns:a16="http://schemas.microsoft.com/office/drawing/2014/main" id="{FA3AD1D8-6109-A7AA-B735-0D0C2BFEAC27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176213" y="176213"/>
            <a:ext cx="6156325" cy="3971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GB" altLang="en-US" sz="7500" i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Training* at EUMETSAT with </a:t>
            </a:r>
            <a:r>
              <a:rPr lang="en-GB" altLang="en-US" sz="7500" i="1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Jupyter</a:t>
            </a:r>
            <a:r>
              <a:rPr lang="en-GB" altLang="en-US" sz="7500" i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Notebooks</a:t>
            </a:r>
            <a:endParaRPr lang="en-US" altLang="en-US" sz="7500" i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7930277-2887-1E50-1814-2A28CDECDE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0000" y="1206000"/>
            <a:ext cx="5911152" cy="4837756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>
                <a:latin typeface="Dosis" panose="02010503020202060003" pitchFamily="2" charset="77"/>
              </a:rPr>
              <a:t>Technical aspects and review:</a:t>
            </a:r>
          </a:p>
          <a:p>
            <a:pPr lvl="1">
              <a:buSzPts val="2800"/>
              <a:buFont typeface="Arial" panose="020B0604020202020204" pitchFamily="34" charset="0"/>
              <a:buChar char="•"/>
            </a:pPr>
            <a:r>
              <a:rPr lang="en-US">
                <a:latin typeface="Dosis" panose="02010503020202060003" pitchFamily="2" charset="77"/>
              </a:rPr>
              <a:t>All repositories include:</a:t>
            </a:r>
          </a:p>
          <a:p>
            <a:pPr lvl="2">
              <a:buSzPts val="2800"/>
              <a:buFont typeface="Arial" panose="020B0604020202020204" pitchFamily="34" charset="0"/>
              <a:buChar char="•"/>
            </a:pPr>
            <a:r>
              <a:rPr lang="en-US">
                <a:latin typeface="Dosis" panose="02010503020202060003" pitchFamily="2" charset="77"/>
              </a:rPr>
              <a:t>Code license information (usually MIT)</a:t>
            </a:r>
          </a:p>
          <a:p>
            <a:pPr lvl="2">
              <a:buSzPts val="2800"/>
              <a:buFont typeface="Arial" panose="020B0604020202020204" pitchFamily="34" charset="0"/>
              <a:buChar char="•"/>
            </a:pPr>
            <a:r>
              <a:rPr lang="en-US">
                <a:latin typeface="Dosis" panose="02010503020202060003" pitchFamily="2" charset="77"/>
              </a:rPr>
              <a:t>Authorship and contact information</a:t>
            </a:r>
          </a:p>
          <a:p>
            <a:pPr lvl="2">
              <a:buSzPts val="2800"/>
              <a:buFont typeface="Arial" panose="020B0604020202020204" pitchFamily="34" charset="0"/>
              <a:buChar char="•"/>
            </a:pPr>
            <a:r>
              <a:rPr lang="en-US">
                <a:latin typeface="Dosis" panose="02010503020202060003" pitchFamily="2" charset="77"/>
              </a:rPr>
              <a:t>Full README with installation guide</a:t>
            </a:r>
          </a:p>
          <a:p>
            <a:pPr lvl="2">
              <a:buSzPts val="2800"/>
              <a:buFont typeface="Arial" panose="020B0604020202020204" pitchFamily="34" charset="0"/>
              <a:buChar char="•"/>
            </a:pPr>
            <a:r>
              <a:rPr lang="en-US">
                <a:latin typeface="Dosis" panose="02010503020202060003" pitchFamily="2" charset="77"/>
              </a:rPr>
              <a:t>Environment (YAML) file so notebooks can be run anywhere</a:t>
            </a:r>
          </a:p>
          <a:p>
            <a:pPr lvl="1">
              <a:buSzPts val="2800"/>
              <a:buFont typeface="Arial" panose="020B0604020202020204" pitchFamily="34" charset="0"/>
              <a:buChar char="•"/>
            </a:pPr>
            <a:r>
              <a:rPr lang="en-US">
                <a:latin typeface="Dosis" panose="02010503020202060003" pitchFamily="2" charset="77"/>
              </a:rPr>
              <a:t>Use of mirroring and sub-moduling to prevent code duplication</a:t>
            </a:r>
          </a:p>
          <a:p>
            <a:pPr lvl="1">
              <a:buSzPts val="2800"/>
              <a:buFont typeface="Arial" panose="020B0604020202020204" pitchFamily="34" charset="0"/>
              <a:buChar char="•"/>
            </a:pPr>
            <a:r>
              <a:rPr lang="en-US">
                <a:latin typeface="Dosis" panose="02010503020202060003" pitchFamily="2" charset="77"/>
              </a:rPr>
              <a:t>Quality review covering licensing and dependency analysis</a:t>
            </a:r>
          </a:p>
          <a:p>
            <a:pPr lvl="1">
              <a:buSzPts val="2800"/>
              <a:buFont typeface="Arial" panose="020B0604020202020204" pitchFamily="34" charset="0"/>
              <a:buChar char="•"/>
            </a:pPr>
            <a:r>
              <a:rPr lang="en-US">
                <a:latin typeface="Dosis" panose="02010503020202060003" pitchFamily="2" charset="77"/>
              </a:rPr>
              <a:t>Index notebook connecting related content</a:t>
            </a:r>
          </a:p>
          <a:p>
            <a:pPr lvl="1">
              <a:buSzPts val="2800"/>
              <a:buFont typeface="Arial" panose="020B0604020202020204" pitchFamily="34" charset="0"/>
              <a:buChar char="•"/>
            </a:pPr>
            <a:r>
              <a:rPr lang="en-US">
                <a:latin typeface="Dosis" panose="02010503020202060003" pitchFamily="2" charset="77"/>
              </a:rPr>
              <a:t>Metadata added to all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C825CAE-2B9F-0A6B-ED43-EC5F518C4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Dosis" panose="02010503020202060003" pitchFamily="2" charset="77"/>
              </a:rPr>
              <a:t>Good practice contributions...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20F0BA-81FB-94D5-E238-6049EFF288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3226" y="1141326"/>
            <a:ext cx="5965284" cy="5324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7633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057795-8661-20A5-BB70-7AF01DB8F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Dosis" panose="02010503020202060003" pitchFamily="2" charset="77"/>
              </a:rPr>
              <a:t>Metadata at the notebook level</a:t>
            </a:r>
          </a:p>
        </p:txBody>
      </p:sp>
      <p:pic>
        <p:nvPicPr>
          <p:cNvPr id="4" name="Picture 3" descr="A screenshot of a computer program&#10;&#10;Description automatically generated with medium confidence">
            <a:extLst>
              <a:ext uri="{FF2B5EF4-FFF2-40B4-BE49-F238E27FC236}">
                <a16:creationId xmlns:a16="http://schemas.microsoft.com/office/drawing/2014/main" id="{BE9DA648-3881-B70C-A10F-6DF9E1DE50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458" b="32440"/>
          <a:stretch/>
        </p:blipFill>
        <p:spPr>
          <a:xfrm>
            <a:off x="16836" y="1066025"/>
            <a:ext cx="7554842" cy="5424106"/>
          </a:xfrm>
          <a:prstGeom prst="rect">
            <a:avLst/>
          </a:prstGeom>
          <a:ln w="76200">
            <a:noFill/>
          </a:ln>
        </p:spPr>
      </p:pic>
      <p:sp>
        <p:nvSpPr>
          <p:cNvPr id="5" name="TextBox 2">
            <a:extLst>
              <a:ext uri="{FF2B5EF4-FFF2-40B4-BE49-F238E27FC236}">
                <a16:creationId xmlns:a16="http://schemas.microsoft.com/office/drawing/2014/main" id="{8E179392-2C0F-0352-B863-B4E101F5EA57}"/>
              </a:ext>
            </a:extLst>
          </p:cNvPr>
          <p:cNvSpPr txBox="1"/>
          <p:nvPr/>
        </p:nvSpPr>
        <p:spPr>
          <a:xfrm>
            <a:off x="7766613" y="1155700"/>
            <a:ext cx="4408551" cy="529375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0">
                <a:solidFill>
                  <a:schemeClr val="bg2"/>
                </a:solidFill>
                <a:latin typeface="Dosis" panose="02010503020202060003" pitchFamily="2" charset="77"/>
                <a:ea typeface="Roboto"/>
                <a:cs typeface="Arial"/>
              </a:rPr>
              <a:t>Title</a:t>
            </a:r>
            <a:endParaRPr lang="en-US" sz="2400" b="0">
              <a:solidFill>
                <a:schemeClr val="bg2"/>
              </a:solidFill>
              <a:latin typeface="Dosis" panose="02010503020202060003" pitchFamily="2" charset="77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0">
                <a:solidFill>
                  <a:schemeClr val="bg2"/>
                </a:solidFill>
                <a:latin typeface="Dosis" panose="02010503020202060003" pitchFamily="2" charset="77"/>
                <a:ea typeface="Roboto"/>
                <a:cs typeface="Arial"/>
              </a:rPr>
              <a:t>Author</a:t>
            </a:r>
            <a:endParaRPr lang="en-US" sz="2400" b="0">
              <a:solidFill>
                <a:schemeClr val="bg2"/>
              </a:solidFill>
              <a:latin typeface="Dosis" panose="02010503020202060003" pitchFamily="2" charset="77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0">
                <a:solidFill>
                  <a:schemeClr val="bg2"/>
                </a:solidFill>
                <a:latin typeface="Dosis" panose="02010503020202060003" pitchFamily="2" charset="77"/>
                <a:ea typeface="Roboto"/>
                <a:cs typeface="Arial"/>
              </a:rPr>
              <a:t>Description</a:t>
            </a:r>
            <a:endParaRPr lang="en-US" sz="2400" b="0">
              <a:solidFill>
                <a:schemeClr val="bg2"/>
              </a:solidFill>
              <a:latin typeface="Dosis" panose="02010503020202060003" pitchFamily="2" charset="77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0">
                <a:solidFill>
                  <a:schemeClr val="bg2"/>
                </a:solidFill>
                <a:latin typeface="Dosis" panose="02010503020202060003" pitchFamily="2" charset="77"/>
                <a:ea typeface="Roboto"/>
                <a:cs typeface="Arial"/>
              </a:rPr>
              <a:t>Thumbnail</a:t>
            </a:r>
            <a:endParaRPr lang="en-US" sz="2400" b="0">
              <a:solidFill>
                <a:schemeClr val="bg2"/>
              </a:solidFill>
              <a:latin typeface="Dosis" panose="02010503020202060003" pitchFamily="2" charset="77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0">
                <a:solidFill>
                  <a:schemeClr val="bg2"/>
                </a:solidFill>
                <a:latin typeface="Dosis" panose="02010503020202060003" pitchFamily="2" charset="77"/>
                <a:ea typeface="Roboto"/>
                <a:cs typeface="Arial"/>
              </a:rPr>
              <a:t>Hosting services, e.g. </a:t>
            </a:r>
            <a:r>
              <a:rPr lang="en-US" sz="2400" b="0" err="1">
                <a:solidFill>
                  <a:schemeClr val="bg2"/>
                </a:solidFill>
                <a:latin typeface="Dosis" panose="02010503020202060003" pitchFamily="2" charset="77"/>
                <a:ea typeface="Roboto"/>
                <a:cs typeface="Arial"/>
              </a:rPr>
              <a:t>Jupyterhub</a:t>
            </a:r>
            <a:r>
              <a:rPr lang="en-US" sz="2400" b="0">
                <a:solidFill>
                  <a:schemeClr val="bg2"/>
                </a:solidFill>
                <a:latin typeface="Dosis" panose="02010503020202060003" pitchFamily="2" charset="77"/>
                <a:ea typeface="Roboto"/>
                <a:cs typeface="Arial"/>
              </a:rPr>
              <a:t>, </a:t>
            </a:r>
            <a:r>
              <a:rPr lang="en-US" sz="2400" b="0" err="1">
                <a:solidFill>
                  <a:schemeClr val="bg2"/>
                </a:solidFill>
                <a:latin typeface="Dosis" panose="02010503020202060003" pitchFamily="2" charset="77"/>
                <a:ea typeface="Roboto"/>
                <a:cs typeface="Arial"/>
              </a:rPr>
              <a:t>Github</a:t>
            </a:r>
            <a:r>
              <a:rPr lang="en-US" sz="2400" b="0">
                <a:solidFill>
                  <a:schemeClr val="bg2"/>
                </a:solidFill>
                <a:latin typeface="Dosis" panose="02010503020202060003" pitchFamily="2" charset="77"/>
                <a:ea typeface="Roboto"/>
                <a:cs typeface="Arial"/>
              </a:rPr>
              <a:t>/Gitlab, </a:t>
            </a:r>
            <a:r>
              <a:rPr lang="en-US" sz="2400" b="0" err="1">
                <a:solidFill>
                  <a:schemeClr val="bg2"/>
                </a:solidFill>
                <a:latin typeface="Dosis" panose="02010503020202060003" pitchFamily="2" charset="77"/>
                <a:ea typeface="Roboto"/>
                <a:cs typeface="Arial"/>
              </a:rPr>
              <a:t>Colab</a:t>
            </a:r>
            <a:r>
              <a:rPr lang="en-US" sz="2400" b="0">
                <a:solidFill>
                  <a:schemeClr val="bg2"/>
                </a:solidFill>
                <a:latin typeface="Dosis" panose="02010503020202060003" pitchFamily="2" charset="77"/>
                <a:ea typeface="Roboto"/>
                <a:cs typeface="Arial"/>
              </a:rPr>
              <a:t>, Binder</a:t>
            </a:r>
            <a:endParaRPr lang="en-US" sz="2400" b="0">
              <a:solidFill>
                <a:schemeClr val="bg2"/>
              </a:solidFill>
              <a:latin typeface="Dosis" panose="02010503020202060003" pitchFamily="2" charset="77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0">
                <a:solidFill>
                  <a:schemeClr val="bg2"/>
                </a:solidFill>
                <a:latin typeface="Dosis" panose="02010503020202060003" pitchFamily="2" charset="77"/>
                <a:ea typeface="Roboto"/>
                <a:cs typeface="Arial"/>
              </a:rPr>
              <a:t>Tags: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0">
                <a:solidFill>
                  <a:schemeClr val="bg2"/>
                </a:solidFill>
                <a:latin typeface="Dosis" panose="02010503020202060003" pitchFamily="2" charset="77"/>
                <a:ea typeface="Roboto"/>
                <a:cs typeface="Arial"/>
              </a:rPr>
              <a:t>Application domain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0">
                <a:solidFill>
                  <a:schemeClr val="bg2"/>
                </a:solidFill>
                <a:latin typeface="Dosis" panose="02010503020202060003" pitchFamily="2" charset="77"/>
                <a:ea typeface="Roboto"/>
                <a:cs typeface="Arial"/>
              </a:rPr>
              <a:t>Data service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0">
                <a:solidFill>
                  <a:schemeClr val="bg2"/>
                </a:solidFill>
                <a:latin typeface="Dosis" panose="02010503020202060003" pitchFamily="2" charset="77"/>
                <a:ea typeface="Roboto"/>
                <a:cs typeface="Arial"/>
              </a:rPr>
              <a:t>Satellite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0">
                <a:solidFill>
                  <a:schemeClr val="bg2"/>
                </a:solidFill>
                <a:latin typeface="Dosis" panose="02010503020202060003" pitchFamily="2" charset="77"/>
                <a:ea typeface="Roboto"/>
                <a:cs typeface="Arial"/>
              </a:rPr>
              <a:t>Sensor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0">
                <a:solidFill>
                  <a:schemeClr val="bg2"/>
                </a:solidFill>
                <a:latin typeface="Dosis" panose="02010503020202060003" pitchFamily="2" charset="77"/>
                <a:ea typeface="Roboto"/>
                <a:cs typeface="Arial"/>
              </a:rPr>
              <a:t>Variable</a:t>
            </a:r>
            <a:r>
              <a:rPr lang="en-US" sz="2400" b="0">
                <a:latin typeface="Dosis" panose="02010503020202060003" pitchFamily="2" charset="77"/>
                <a:ea typeface="Roboto"/>
                <a:cs typeface="Arial"/>
              </a:rPr>
              <a:t>les</a:t>
            </a:r>
          </a:p>
        </p:txBody>
      </p:sp>
    </p:spTree>
    <p:extLst>
      <p:ext uri="{BB962C8B-B14F-4D97-AF65-F5344CB8AC3E}">
        <p14:creationId xmlns:p14="http://schemas.microsoft.com/office/powerpoint/2010/main" val="24981235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FEA4834-9762-9DA7-1831-A8DBEEE47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Dosis" panose="02010503020202060003" pitchFamily="2" charset="77"/>
              </a:rPr>
              <a:t>Good practice contributions...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082ABC-4383-4BCD-8B92-CB58A8EBF84F}"/>
              </a:ext>
            </a:extLst>
          </p:cNvPr>
          <p:cNvSpPr/>
          <p:nvPr/>
        </p:nvSpPr>
        <p:spPr bwMode="auto">
          <a:xfrm>
            <a:off x="109964" y="1949330"/>
            <a:ext cx="5839423" cy="4553311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Dosis" panose="02010503020202060003" pitchFamily="2" charset="77"/>
            </a:endParaRPr>
          </a:p>
        </p:txBody>
      </p:sp>
      <p:pic>
        <p:nvPicPr>
          <p:cNvPr id="5" name="Graphic 2" descr="Thumbs up sign with solid fill">
            <a:extLst>
              <a:ext uri="{FF2B5EF4-FFF2-40B4-BE49-F238E27FC236}">
                <a16:creationId xmlns:a16="http://schemas.microsoft.com/office/drawing/2014/main" id="{5E28083E-E67F-B997-9AE6-EC9C41B2C5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1061" y="622671"/>
            <a:ext cx="2008385" cy="2008385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15676937-21C5-A35D-60CC-DEFE680A35BF}"/>
              </a:ext>
            </a:extLst>
          </p:cNvPr>
          <p:cNvSpPr txBox="1"/>
          <p:nvPr/>
        </p:nvSpPr>
        <p:spPr>
          <a:xfrm>
            <a:off x="367884" y="2664396"/>
            <a:ext cx="5169714" cy="35783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1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0">
                <a:solidFill>
                  <a:schemeClr val="bg2"/>
                </a:solidFill>
                <a:latin typeface="Dosis" panose="02010503020202060003" pitchFamily="2" charset="77"/>
                <a:ea typeface="Roboto"/>
                <a:cs typeface="Arial"/>
              </a:rPr>
              <a:t>Notebooks remove elements of fear – users are more familiar with a browser than a command line</a:t>
            </a:r>
            <a:endParaRPr lang="en-US" sz="2400" b="0">
              <a:solidFill>
                <a:schemeClr val="bg2"/>
              </a:solidFill>
              <a:latin typeface="Dosis" panose="02010503020202060003" pitchFamily="2" charset="77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1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0">
                <a:solidFill>
                  <a:schemeClr val="bg2"/>
                </a:solidFill>
                <a:latin typeface="Dosis" panose="02010503020202060003" pitchFamily="2" charset="77"/>
                <a:ea typeface="Roboto"/>
                <a:cs typeface="Arial"/>
              </a:rPr>
              <a:t>The wider ecosystem, including sharing and hosting notebooks, make notebooks well suited as a teaching tool</a:t>
            </a:r>
            <a:endParaRPr lang="en-US" sz="2400" b="0">
              <a:solidFill>
                <a:schemeClr val="bg2"/>
              </a:solidFill>
              <a:latin typeface="Dosis" panose="02010503020202060003" pitchFamily="2" charset="77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1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0">
                <a:solidFill>
                  <a:schemeClr val="bg2"/>
                </a:solidFill>
                <a:latin typeface="Dosis" panose="02010503020202060003" pitchFamily="2" charset="77"/>
                <a:ea typeface="Roboto"/>
                <a:cs typeface="Arial"/>
              </a:rPr>
              <a:t>Useful for user engagement in different settings</a:t>
            </a: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CF56F089-C029-4A7B-7C77-C372ACF3738C}"/>
              </a:ext>
            </a:extLst>
          </p:cNvPr>
          <p:cNvSpPr txBox="1"/>
          <p:nvPr/>
        </p:nvSpPr>
        <p:spPr>
          <a:xfrm>
            <a:off x="2755743" y="1672331"/>
            <a:ext cx="2584659" cy="553998"/>
          </a:xfrm>
          <a:prstGeom prst="rect">
            <a:avLst/>
          </a:prstGeom>
          <a:solidFill>
            <a:schemeClr val="bg2"/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3000" b="0">
                <a:latin typeface="Dosis" panose="02010503020202060003" pitchFamily="2" charset="77"/>
                <a:ea typeface="Roboto"/>
                <a:cs typeface="Roboto"/>
              </a:rPr>
              <a:t>Advantages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76A966B-8553-28D0-A3F4-D8A5766ED217}"/>
              </a:ext>
            </a:extLst>
          </p:cNvPr>
          <p:cNvSpPr/>
          <p:nvPr/>
        </p:nvSpPr>
        <p:spPr bwMode="auto">
          <a:xfrm>
            <a:off x="6240198" y="911463"/>
            <a:ext cx="5839423" cy="4891508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Dosis" panose="02010503020202060003" pitchFamily="2" charset="77"/>
            </a:endParaRPr>
          </a:p>
        </p:txBody>
      </p:sp>
      <p:pic>
        <p:nvPicPr>
          <p:cNvPr id="10" name="Graphic 7" descr="Thumbs Down with solid fill">
            <a:extLst>
              <a:ext uri="{FF2B5EF4-FFF2-40B4-BE49-F238E27FC236}">
                <a16:creationId xmlns:a16="http://schemas.microsoft.com/office/drawing/2014/main" id="{1DBC1445-B0A4-86AA-EC1F-1F73171FAC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05868" y="4954694"/>
            <a:ext cx="2170776" cy="2170776"/>
          </a:xfrm>
          <a:prstGeom prst="rect">
            <a:avLst/>
          </a:prstGeom>
        </p:spPr>
      </p:pic>
      <p:sp>
        <p:nvSpPr>
          <p:cNvPr id="11" name="TextBox 8">
            <a:extLst>
              <a:ext uri="{FF2B5EF4-FFF2-40B4-BE49-F238E27FC236}">
                <a16:creationId xmlns:a16="http://schemas.microsoft.com/office/drawing/2014/main" id="{91E1D9A6-5359-8658-FF26-F6A281B4CD0A}"/>
              </a:ext>
            </a:extLst>
          </p:cNvPr>
          <p:cNvSpPr txBox="1"/>
          <p:nvPr/>
        </p:nvSpPr>
        <p:spPr>
          <a:xfrm>
            <a:off x="7352600" y="5525972"/>
            <a:ext cx="2652086" cy="461665"/>
          </a:xfrm>
          <a:prstGeom prst="rect">
            <a:avLst/>
          </a:prstGeom>
          <a:solidFill>
            <a:schemeClr val="bg2"/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2400" b="0">
                <a:latin typeface="Dosis" panose="02010503020202060003" pitchFamily="2" charset="77"/>
                <a:ea typeface="Roboto"/>
                <a:cs typeface="Roboto"/>
              </a:rPr>
              <a:t>Challenges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FFE057D-0B7D-700D-A8D4-7A3C3A72AAE9}"/>
              </a:ext>
            </a:extLst>
          </p:cNvPr>
          <p:cNvSpPr txBox="1"/>
          <p:nvPr/>
        </p:nvSpPr>
        <p:spPr>
          <a:xfrm>
            <a:off x="6438900" y="1058461"/>
            <a:ext cx="5579636" cy="44203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1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0">
                <a:solidFill>
                  <a:schemeClr val="bg2"/>
                </a:solidFill>
                <a:latin typeface="Dosis" panose="02010503020202060003" pitchFamily="2" charset="77"/>
                <a:ea typeface="Roboto"/>
                <a:cs typeface="Arial"/>
              </a:rPr>
              <a:t>Compromise between having a pre-installed Python environment setup vs. learning how to setup the environment </a:t>
            </a:r>
            <a:endParaRPr lang="en-US" sz="2400" b="0">
              <a:solidFill>
                <a:schemeClr val="bg2"/>
              </a:solidFill>
              <a:latin typeface="Dosis" panose="02010503020202060003" pitchFamily="2" charset="77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1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0">
                <a:solidFill>
                  <a:schemeClr val="bg2"/>
                </a:solidFill>
                <a:latin typeface="Dosis" panose="02010503020202060003" pitchFamily="2" charset="77"/>
                <a:ea typeface="Roboto"/>
                <a:cs typeface="Arial"/>
              </a:rPr>
              <a:t>Compromise between downloading data vs. making data already available on the training platform (fragmentation of data landscape a barrier)</a:t>
            </a:r>
            <a:endParaRPr lang="en-US" sz="2400" b="0">
              <a:solidFill>
                <a:schemeClr val="bg2"/>
              </a:solidFill>
              <a:latin typeface="Dosis" panose="02010503020202060003" pitchFamily="2" charset="77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1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0">
                <a:solidFill>
                  <a:schemeClr val="bg2"/>
                </a:solidFill>
                <a:latin typeface="Dosis" panose="02010503020202060003" pitchFamily="2" charset="77"/>
                <a:ea typeface="Roboto"/>
                <a:cs typeface="Arial"/>
              </a:rPr>
              <a:t>Maintenance of notebooks – especially with many contributors and frequent changes of data access systems.</a:t>
            </a:r>
          </a:p>
        </p:txBody>
      </p:sp>
    </p:spTree>
    <p:extLst>
      <p:ext uri="{BB962C8B-B14F-4D97-AF65-F5344CB8AC3E}">
        <p14:creationId xmlns:p14="http://schemas.microsoft.com/office/powerpoint/2010/main" val="24925274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A93949A-182C-F8A5-CA37-A06B908B6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023" y="280714"/>
            <a:ext cx="9386864" cy="779002"/>
          </a:xfrm>
        </p:spPr>
        <p:txBody>
          <a:bodyPr/>
          <a:lstStyle/>
          <a:p>
            <a:r>
              <a:rPr lang="en-US">
                <a:latin typeface="Dosis" panose="02010503020202060003" pitchFamily="2" charset="77"/>
              </a:rPr>
              <a:t>Unprecedented amounts of satellite data....</a:t>
            </a:r>
          </a:p>
        </p:txBody>
      </p:sp>
      <p:pic>
        <p:nvPicPr>
          <p:cNvPr id="4" name="Picture 3" descr="undefined">
            <a:extLst>
              <a:ext uri="{FF2B5EF4-FFF2-40B4-BE49-F238E27FC236}">
                <a16:creationId xmlns:a16="http://schemas.microsoft.com/office/drawing/2014/main" id="{75CC3AF2-3C0B-577A-D7D0-ACE5F79271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" y="1065671"/>
            <a:ext cx="12163425" cy="5162349"/>
          </a:xfrm>
          <a:prstGeom prst="rect">
            <a:avLst/>
          </a:prstGeom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C4DA05D6-F04E-2E63-4544-DCA7F2B11216}"/>
              </a:ext>
            </a:extLst>
          </p:cNvPr>
          <p:cNvSpPr txBox="1"/>
          <p:nvPr/>
        </p:nvSpPr>
        <p:spPr>
          <a:xfrm>
            <a:off x="564660" y="6197680"/>
            <a:ext cx="116273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>
                <a:ln>
                  <a:noFill/>
                </a:ln>
                <a:solidFill>
                  <a:srgbClr val="005B9C"/>
                </a:solidFill>
                <a:effectLst/>
                <a:latin typeface="Dosis" panose="02010503020202060003" pitchFamily="2" charset="77"/>
                <a:cs typeface="Arial" panose="020B0604020202020204" pitchFamily="34" charset="0"/>
              </a:rPr>
              <a:t>… new generation satellites, value-added products, model forecasts and analyses </a:t>
            </a:r>
          </a:p>
        </p:txBody>
      </p:sp>
    </p:spTree>
    <p:extLst>
      <p:ext uri="{BB962C8B-B14F-4D97-AF65-F5344CB8AC3E}">
        <p14:creationId xmlns:p14="http://schemas.microsoft.com/office/powerpoint/2010/main" val="10404161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2474643-8EB2-34E8-0C6C-F44FFA8B0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47" y="252139"/>
            <a:ext cx="10371147" cy="779002"/>
          </a:xfrm>
        </p:spPr>
        <p:txBody>
          <a:bodyPr/>
          <a:lstStyle/>
          <a:p>
            <a:r>
              <a:rPr lang="en-US" sz="4000">
                <a:latin typeface="Dosis" panose="02010503020202060003" pitchFamily="2" charset="77"/>
              </a:rPr>
              <a:t>Difference application domains &amp; diverse users....</a:t>
            </a:r>
          </a:p>
        </p:txBody>
      </p:sp>
      <p:pic>
        <p:nvPicPr>
          <p:cNvPr id="9" name="Picture 8" descr="Greenpeace Russia has documented forest fires in the Krasnoyarsk region and accused authorities of failing to take action">
            <a:extLst>
              <a:ext uri="{FF2B5EF4-FFF2-40B4-BE49-F238E27FC236}">
                <a16:creationId xmlns:a16="http://schemas.microsoft.com/office/drawing/2014/main" id="{8E9C14B3-6418-EFCF-829C-C1178941DDB6}"/>
              </a:ext>
            </a:extLst>
          </p:cNvPr>
          <p:cNvPicPr>
            <a:picLocks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288" b="-101"/>
          <a:stretch/>
        </p:blipFill>
        <p:spPr bwMode="auto">
          <a:xfrm>
            <a:off x="36000" y="1081226"/>
            <a:ext cx="28800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Release 2 of Meteosat AMV Thematic Climate Data Record | EUMETSAT">
            <a:extLst>
              <a:ext uri="{FF2B5EF4-FFF2-40B4-BE49-F238E27FC236}">
                <a16:creationId xmlns:a16="http://schemas.microsoft.com/office/drawing/2014/main" id="{FA882102-8F12-1EC8-7F96-9458DCB9E534}"/>
              </a:ext>
            </a:extLst>
          </p:cNvPr>
          <p:cNvPicPr>
            <a:picLocks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025" r="228" b="-205"/>
          <a:stretch/>
        </p:blipFill>
        <p:spPr bwMode="auto">
          <a:xfrm>
            <a:off x="9216000" y="1080000"/>
            <a:ext cx="28800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n ice sheet stretching into the distance.">
            <a:extLst>
              <a:ext uri="{FF2B5EF4-FFF2-40B4-BE49-F238E27FC236}">
                <a16:creationId xmlns:a16="http://schemas.microsoft.com/office/drawing/2014/main" id="{F59B0C8C-B97B-1844-EBA3-719B1E7899AA}"/>
              </a:ext>
            </a:extLst>
          </p:cNvPr>
          <p:cNvPicPr>
            <a:picLocks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168" r="643" b="-205"/>
          <a:stretch/>
        </p:blipFill>
        <p:spPr bwMode="auto">
          <a:xfrm>
            <a:off x="6156000" y="1080000"/>
            <a:ext cx="28800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By the end of the century, our blue oceans will turn green">
            <a:extLst>
              <a:ext uri="{FF2B5EF4-FFF2-40B4-BE49-F238E27FC236}">
                <a16:creationId xmlns:a16="http://schemas.microsoft.com/office/drawing/2014/main" id="{3C024C36-ED50-1994-E5E9-E5AF1B79252A}"/>
              </a:ext>
            </a:extLst>
          </p:cNvPr>
          <p:cNvPicPr>
            <a:picLocks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81" t="6073" r="-324" b="52"/>
          <a:stretch/>
        </p:blipFill>
        <p:spPr bwMode="auto">
          <a:xfrm>
            <a:off x="3096000" y="1080000"/>
            <a:ext cx="28800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E77B371-3BBB-61E7-83B7-2B764947EE8D}"/>
              </a:ext>
            </a:extLst>
          </p:cNvPr>
          <p:cNvSpPr/>
          <p:nvPr/>
        </p:nvSpPr>
        <p:spPr bwMode="auto">
          <a:xfrm>
            <a:off x="36000" y="6120000"/>
            <a:ext cx="2880000" cy="360000"/>
          </a:xfrm>
          <a:prstGeom prst="rect">
            <a:avLst/>
          </a:prstGeom>
          <a:solidFill>
            <a:srgbClr val="181711">
              <a:alpha val="69412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Dosis" panose="02010503020202060003" pitchFamily="2" charset="77"/>
                <a:cs typeface="Arial" panose="020B0604020202020204" pitchFamily="34" charset="0"/>
              </a:rPr>
              <a:t>ATMOSPHERE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D0961DE-6A8F-5D49-8DF2-B7ACAF5250C2}"/>
              </a:ext>
            </a:extLst>
          </p:cNvPr>
          <p:cNvSpPr/>
          <p:nvPr/>
        </p:nvSpPr>
        <p:spPr bwMode="auto">
          <a:xfrm>
            <a:off x="3096000" y="6120000"/>
            <a:ext cx="2880000" cy="360000"/>
          </a:xfrm>
          <a:prstGeom prst="rect">
            <a:avLst/>
          </a:prstGeom>
          <a:solidFill>
            <a:srgbClr val="181711">
              <a:alpha val="69412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en-GB" sz="1200" b="0">
                <a:solidFill>
                  <a:srgbClr val="FFFFFF"/>
                </a:solidFill>
                <a:latin typeface="Dosis" panose="02010503020202060003" pitchFamily="2" charset="77"/>
                <a:cs typeface="Arial" panose="020B0604020202020204" pitchFamily="34" charset="0"/>
              </a:rPr>
              <a:t>MARINE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5E2D02B-41E6-928A-EBE9-086DE2D64F64}"/>
              </a:ext>
            </a:extLst>
          </p:cNvPr>
          <p:cNvSpPr/>
          <p:nvPr/>
        </p:nvSpPr>
        <p:spPr bwMode="auto">
          <a:xfrm>
            <a:off x="6156000" y="6120000"/>
            <a:ext cx="2880000" cy="360000"/>
          </a:xfrm>
          <a:prstGeom prst="rect">
            <a:avLst/>
          </a:prstGeom>
          <a:solidFill>
            <a:srgbClr val="181711">
              <a:alpha val="69412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en-GB" sz="1200" b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CLIMATE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B5825B3-7B59-4D80-69AB-4D0423837A44}"/>
              </a:ext>
            </a:extLst>
          </p:cNvPr>
          <p:cNvSpPr/>
          <p:nvPr/>
        </p:nvSpPr>
        <p:spPr bwMode="auto">
          <a:xfrm>
            <a:off x="9216000" y="6120000"/>
            <a:ext cx="2880000" cy="360000"/>
          </a:xfrm>
          <a:prstGeom prst="rect">
            <a:avLst/>
          </a:prstGeom>
          <a:solidFill>
            <a:srgbClr val="181711">
              <a:alpha val="69412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en-GB" sz="1200" b="0">
                <a:solidFill>
                  <a:srgbClr val="FFFFFF"/>
                </a:solidFill>
                <a:latin typeface="Dosis" panose="02010503020202060003" pitchFamily="2" charset="77"/>
                <a:cs typeface="Arial" panose="020B0604020202020204" pitchFamily="34" charset="0"/>
              </a:rPr>
              <a:t>WEATHER</a:t>
            </a:r>
          </a:p>
        </p:txBody>
      </p:sp>
    </p:spTree>
    <p:extLst>
      <p:ext uri="{BB962C8B-B14F-4D97-AF65-F5344CB8AC3E}">
        <p14:creationId xmlns:p14="http://schemas.microsoft.com/office/powerpoint/2010/main" val="19940830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8BBA272-7CE6-4FF1-5456-12A255FD0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048" y="175939"/>
            <a:ext cx="10355239" cy="779002"/>
          </a:xfrm>
        </p:spPr>
        <p:txBody>
          <a:bodyPr/>
          <a:lstStyle/>
          <a:p>
            <a:r>
              <a:rPr lang="en-US">
                <a:latin typeface="Dosis" panose="02010503020202060003" pitchFamily="2" charset="77"/>
              </a:rPr>
              <a:t>Python and </a:t>
            </a:r>
            <a:r>
              <a:rPr lang="en-US" err="1">
                <a:latin typeface="Dosis" panose="02010503020202060003" pitchFamily="2" charset="77"/>
              </a:rPr>
              <a:t>Jupyter</a:t>
            </a:r>
            <a:r>
              <a:rPr lang="en-US">
                <a:latin typeface="Dosis" panose="02010503020202060003" pitchFamily="2" charset="77"/>
              </a:rPr>
              <a:t> for user engagement</a:t>
            </a:r>
          </a:p>
        </p:txBody>
      </p:sp>
      <p:sp>
        <p:nvSpPr>
          <p:cNvPr id="93" name="Triangle 17">
            <a:extLst>
              <a:ext uri="{FF2B5EF4-FFF2-40B4-BE49-F238E27FC236}">
                <a16:creationId xmlns:a16="http://schemas.microsoft.com/office/drawing/2014/main" id="{187EAFED-9198-2370-0FC5-649C54543173}"/>
              </a:ext>
            </a:extLst>
          </p:cNvPr>
          <p:cNvSpPr/>
          <p:nvPr/>
        </p:nvSpPr>
        <p:spPr bwMode="auto">
          <a:xfrm rot="5400000">
            <a:off x="5010632" y="1624518"/>
            <a:ext cx="1111011" cy="206702"/>
          </a:xfrm>
          <a:prstGeom prst="triangle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286000" algn="l" defTabSz="914400" rtl="0" eaLnBrk="1" latinLnBrk="0" hangingPunct="1"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743200" algn="l" defTabSz="914400" rtl="0" eaLnBrk="1" latinLnBrk="0" hangingPunct="1"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200400" algn="l" defTabSz="914400" rtl="0" eaLnBrk="1" latinLnBrk="0" hangingPunct="1"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657600" algn="l" defTabSz="914400" rtl="0" eaLnBrk="1" latinLnBrk="0" hangingPunct="1"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94" name="Graphic 4" descr="Teacher with solid fill">
            <a:extLst>
              <a:ext uri="{FF2B5EF4-FFF2-40B4-BE49-F238E27FC236}">
                <a16:creationId xmlns:a16="http://schemas.microsoft.com/office/drawing/2014/main" id="{0980D5B0-1FCB-089D-7C81-86E7A39A9E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90220" y="1089560"/>
            <a:ext cx="1106760" cy="1076755"/>
          </a:xfrm>
          <a:prstGeom prst="rect">
            <a:avLst/>
          </a:prstGeom>
        </p:spPr>
      </p:pic>
      <p:pic>
        <p:nvPicPr>
          <p:cNvPr id="95" name="Graphic 5" descr="Megaphone1 with solid fill">
            <a:extLst>
              <a:ext uri="{FF2B5EF4-FFF2-40B4-BE49-F238E27FC236}">
                <a16:creationId xmlns:a16="http://schemas.microsoft.com/office/drawing/2014/main" id="{5FF9AE64-1343-E9C0-3E7C-60D94276C6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84675" y="3841742"/>
            <a:ext cx="1003572" cy="973568"/>
          </a:xfrm>
          <a:prstGeom prst="rect">
            <a:avLst/>
          </a:prstGeom>
        </p:spPr>
      </p:pic>
      <p:sp>
        <p:nvSpPr>
          <p:cNvPr id="96" name="Rectangle 95">
            <a:extLst>
              <a:ext uri="{FF2B5EF4-FFF2-40B4-BE49-F238E27FC236}">
                <a16:creationId xmlns:a16="http://schemas.microsoft.com/office/drawing/2014/main" id="{9EB867A7-CFBE-51C2-2ECF-B31BDD252971}"/>
              </a:ext>
            </a:extLst>
          </p:cNvPr>
          <p:cNvSpPr/>
          <p:nvPr/>
        </p:nvSpPr>
        <p:spPr bwMode="auto">
          <a:xfrm>
            <a:off x="3235846" y="1802583"/>
            <a:ext cx="1818832" cy="77972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286000" algn="l" defTabSz="914400" rtl="0" eaLnBrk="1" latinLnBrk="0" hangingPunct="1"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743200" algn="l" defTabSz="914400" rtl="0" eaLnBrk="1" latinLnBrk="0" hangingPunct="1"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200400" algn="l" defTabSz="914400" rtl="0" eaLnBrk="1" latinLnBrk="0" hangingPunct="1"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657600" algn="l" defTabSz="914400" rtl="0" eaLnBrk="1" latinLnBrk="0" hangingPunct="1"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>
                <a:solidFill>
                  <a:srgbClr val="002060"/>
                </a:solidFill>
                <a:latin typeface="Arial"/>
                <a:cs typeface="Arial"/>
              </a:rPr>
              <a:t>T</a:t>
            </a:r>
            <a:r>
              <a:rPr kumimoji="0" lang="en-US" sz="2000" b="1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Arial"/>
                <a:cs typeface="Arial"/>
              </a:rPr>
              <a:t>raining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829F8ADB-E2AA-0217-3D71-B2D2CC813A35}"/>
              </a:ext>
            </a:extLst>
          </p:cNvPr>
          <p:cNvSpPr/>
          <p:nvPr/>
        </p:nvSpPr>
        <p:spPr bwMode="auto">
          <a:xfrm>
            <a:off x="2887723" y="4539627"/>
            <a:ext cx="2469708" cy="55747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286000" algn="l" defTabSz="914400" rtl="0" eaLnBrk="1" latinLnBrk="0" hangingPunct="1"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743200" algn="l" defTabSz="914400" rtl="0" eaLnBrk="1" latinLnBrk="0" hangingPunct="1"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200400" algn="l" defTabSz="914400" rtl="0" eaLnBrk="1" latinLnBrk="0" hangingPunct="1"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657600" algn="l" defTabSz="914400" rtl="0" eaLnBrk="1" latinLnBrk="0" hangingPunct="1"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1">
                <a:solidFill>
                  <a:srgbClr val="002060"/>
                </a:solidFill>
                <a:latin typeface="Arial"/>
                <a:cs typeface="Arial"/>
              </a:rPr>
              <a:t>Communication </a:t>
            </a:r>
            <a:endParaRPr kumimoji="0" lang="en-US" sz="2000" b="1" i="0" u="none" strike="noStrike" cap="none" normalizeH="0" baseline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8" name="Picture 97" descr="Project Jupyter | Home">
            <a:extLst>
              <a:ext uri="{FF2B5EF4-FFF2-40B4-BE49-F238E27FC236}">
                <a16:creationId xmlns:a16="http://schemas.microsoft.com/office/drawing/2014/main" id="{475CC9B1-06A3-6BCB-7DBC-8E4CBBB9D7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8" y="1501451"/>
            <a:ext cx="3086747" cy="1581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98" descr="Branding guidelines | Copernicus">
            <a:extLst>
              <a:ext uri="{FF2B5EF4-FFF2-40B4-BE49-F238E27FC236}">
                <a16:creationId xmlns:a16="http://schemas.microsoft.com/office/drawing/2014/main" id="{33C23B0C-26DE-0624-AA6E-1C5E9489AB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26" y="5026707"/>
            <a:ext cx="1881833" cy="666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361BE943-627A-475D-0442-B7D9BF5BFBBB}"/>
              </a:ext>
            </a:extLst>
          </p:cNvPr>
          <p:cNvCxnSpPr>
            <a:cxnSpLocks/>
          </p:cNvCxnSpPr>
          <p:nvPr/>
        </p:nvCxnSpPr>
        <p:spPr bwMode="auto">
          <a:xfrm flipH="1">
            <a:off x="3038251" y="1175558"/>
            <a:ext cx="16465" cy="5318124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01" name="Cross 100">
            <a:extLst>
              <a:ext uri="{FF2B5EF4-FFF2-40B4-BE49-F238E27FC236}">
                <a16:creationId xmlns:a16="http://schemas.microsoft.com/office/drawing/2014/main" id="{2E8CCBD1-05D5-82CE-85DE-987C34DB93BD}"/>
              </a:ext>
            </a:extLst>
          </p:cNvPr>
          <p:cNvSpPr/>
          <p:nvPr/>
        </p:nvSpPr>
        <p:spPr bwMode="auto">
          <a:xfrm>
            <a:off x="1203259" y="3296756"/>
            <a:ext cx="710098" cy="705125"/>
          </a:xfrm>
          <a:prstGeom prst="plus">
            <a:avLst>
              <a:gd name="adj" fmla="val 38203"/>
            </a:avLst>
          </a:prstGeom>
          <a:solidFill>
            <a:srgbClr val="00205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286000" algn="l" defTabSz="914400" rtl="0" eaLnBrk="1" latinLnBrk="0" hangingPunct="1"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743200" algn="l" defTabSz="914400" rtl="0" eaLnBrk="1" latinLnBrk="0" hangingPunct="1"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200400" algn="l" defTabSz="914400" rtl="0" eaLnBrk="1" latinLnBrk="0" hangingPunct="1"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657600" algn="l" defTabSz="914400" rtl="0" eaLnBrk="1" latinLnBrk="0" hangingPunct="1"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0F7D1A5F-BD15-8A57-6B13-6A180CD641E9}"/>
              </a:ext>
            </a:extLst>
          </p:cNvPr>
          <p:cNvSpPr/>
          <p:nvPr/>
        </p:nvSpPr>
        <p:spPr bwMode="auto">
          <a:xfrm>
            <a:off x="2895916" y="5968377"/>
            <a:ext cx="2525270" cy="55747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286000" algn="l" defTabSz="914400" rtl="0" eaLnBrk="1" latinLnBrk="0" hangingPunct="1"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743200" algn="l" defTabSz="914400" rtl="0" eaLnBrk="1" latinLnBrk="0" hangingPunct="1"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200400" algn="l" defTabSz="914400" rtl="0" eaLnBrk="1" latinLnBrk="0" hangingPunct="1"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657600" algn="l" defTabSz="914400" rtl="0" eaLnBrk="1" latinLnBrk="0" hangingPunct="1"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>
                <a:solidFill>
                  <a:srgbClr val="002060"/>
                </a:solidFill>
                <a:latin typeface="Arial"/>
                <a:cs typeface="Arial"/>
              </a:rPr>
              <a:t>Community</a:t>
            </a:r>
            <a:endParaRPr kumimoji="0" lang="en-US" sz="2000" b="1" i="0" u="none" strike="noStrike" cap="none" normalizeH="0" baseline="0">
              <a:ln>
                <a:noFill/>
              </a:ln>
              <a:solidFill>
                <a:srgbClr val="002060"/>
              </a:solidFill>
              <a:effectLst/>
              <a:latin typeface="Arial"/>
              <a:cs typeface="Arial"/>
            </a:endParaRPr>
          </a:p>
        </p:txBody>
      </p:sp>
      <p:pic>
        <p:nvPicPr>
          <p:cNvPr id="106" name="Graphic 16" descr="Cloud Computing with solid fill">
            <a:extLst>
              <a:ext uri="{FF2B5EF4-FFF2-40B4-BE49-F238E27FC236}">
                <a16:creationId xmlns:a16="http://schemas.microsoft.com/office/drawing/2014/main" id="{209B5A86-AFBC-2E62-CB8D-8DF2517147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704530" y="2542368"/>
            <a:ext cx="884510" cy="862444"/>
          </a:xfrm>
          <a:prstGeom prst="rect">
            <a:avLst/>
          </a:prstGeom>
        </p:spPr>
      </p:pic>
      <p:pic>
        <p:nvPicPr>
          <p:cNvPr id="107" name="Graphic 17" descr="Social network with solid fill">
            <a:extLst>
              <a:ext uri="{FF2B5EF4-FFF2-40B4-BE49-F238E27FC236}">
                <a16:creationId xmlns:a16="http://schemas.microsoft.com/office/drawing/2014/main" id="{F4F6B21B-66E2-BE82-324B-504F1A9AE6F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666615" y="5209376"/>
            <a:ext cx="963886" cy="925943"/>
          </a:xfrm>
          <a:prstGeom prst="rect">
            <a:avLst/>
          </a:prstGeom>
        </p:spPr>
      </p:pic>
      <p:pic>
        <p:nvPicPr>
          <p:cNvPr id="108" name="Picture 107" descr="EUMETSAT | Monitoring the weather and climate from space | EUMETSAT">
            <a:extLst>
              <a:ext uri="{FF2B5EF4-FFF2-40B4-BE49-F238E27FC236}">
                <a16:creationId xmlns:a16="http://schemas.microsoft.com/office/drawing/2014/main" id="{CEAA590D-83FA-6DB7-F332-E12861A875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91" y="4187322"/>
            <a:ext cx="2666315" cy="478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" name="Triangle 17">
            <a:extLst>
              <a:ext uri="{FF2B5EF4-FFF2-40B4-BE49-F238E27FC236}">
                <a16:creationId xmlns:a16="http://schemas.microsoft.com/office/drawing/2014/main" id="{19D36672-28BE-9F25-6B0E-F13B22CA8F11}"/>
              </a:ext>
            </a:extLst>
          </p:cNvPr>
          <p:cNvSpPr/>
          <p:nvPr/>
        </p:nvSpPr>
        <p:spPr bwMode="auto">
          <a:xfrm rot="5400000">
            <a:off x="5010632" y="5752018"/>
            <a:ext cx="1111011" cy="206702"/>
          </a:xfrm>
          <a:prstGeom prst="triangle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286000" algn="l" defTabSz="914400" rtl="0" eaLnBrk="1" latinLnBrk="0" hangingPunct="1"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743200" algn="l" defTabSz="914400" rtl="0" eaLnBrk="1" latinLnBrk="0" hangingPunct="1"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200400" algn="l" defTabSz="914400" rtl="0" eaLnBrk="1" latinLnBrk="0" hangingPunct="1"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657600" algn="l" defTabSz="914400" rtl="0" eaLnBrk="1" latinLnBrk="0" hangingPunct="1"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111" name="Triangle 17">
            <a:extLst>
              <a:ext uri="{FF2B5EF4-FFF2-40B4-BE49-F238E27FC236}">
                <a16:creationId xmlns:a16="http://schemas.microsoft.com/office/drawing/2014/main" id="{46E74AD5-671E-1D02-B5E2-7D18AE5D459D}"/>
              </a:ext>
            </a:extLst>
          </p:cNvPr>
          <p:cNvSpPr/>
          <p:nvPr/>
        </p:nvSpPr>
        <p:spPr bwMode="auto">
          <a:xfrm rot="5400000">
            <a:off x="5010632" y="4402643"/>
            <a:ext cx="1111011" cy="206702"/>
          </a:xfrm>
          <a:prstGeom prst="triangle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286000" algn="l" defTabSz="914400" rtl="0" eaLnBrk="1" latinLnBrk="0" hangingPunct="1"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743200" algn="l" defTabSz="914400" rtl="0" eaLnBrk="1" latinLnBrk="0" hangingPunct="1"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200400" algn="l" defTabSz="914400" rtl="0" eaLnBrk="1" latinLnBrk="0" hangingPunct="1"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657600" algn="l" defTabSz="914400" rtl="0" eaLnBrk="1" latinLnBrk="0" hangingPunct="1"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112" name="Triangle 17">
            <a:extLst>
              <a:ext uri="{FF2B5EF4-FFF2-40B4-BE49-F238E27FC236}">
                <a16:creationId xmlns:a16="http://schemas.microsoft.com/office/drawing/2014/main" id="{9AB22696-3B26-AB05-9845-15257AC02006}"/>
              </a:ext>
            </a:extLst>
          </p:cNvPr>
          <p:cNvSpPr/>
          <p:nvPr/>
        </p:nvSpPr>
        <p:spPr bwMode="auto">
          <a:xfrm rot="5400000">
            <a:off x="5010632" y="3029455"/>
            <a:ext cx="1111011" cy="206702"/>
          </a:xfrm>
          <a:prstGeom prst="triangle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286000" algn="l" defTabSz="914400" rtl="0" eaLnBrk="1" latinLnBrk="0" hangingPunct="1"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743200" algn="l" defTabSz="914400" rtl="0" eaLnBrk="1" latinLnBrk="0" hangingPunct="1"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200400" algn="l" defTabSz="914400" rtl="0" eaLnBrk="1" latinLnBrk="0" hangingPunct="1"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657600" algn="l" defTabSz="914400" rtl="0" eaLnBrk="1" latinLnBrk="0" hangingPunct="1"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B7AF373A-489C-B4BD-A3D8-C708458BFFE9}"/>
              </a:ext>
            </a:extLst>
          </p:cNvPr>
          <p:cNvSpPr/>
          <p:nvPr/>
        </p:nvSpPr>
        <p:spPr bwMode="auto">
          <a:xfrm>
            <a:off x="2768588" y="3229939"/>
            <a:ext cx="2730664" cy="55747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286000" algn="l" defTabSz="914400" rtl="0" eaLnBrk="1" latinLnBrk="0" hangingPunct="1"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743200" algn="l" defTabSz="914400" rtl="0" eaLnBrk="1" latinLnBrk="0" hangingPunct="1"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200400" algn="l" defTabSz="914400" rtl="0" eaLnBrk="1" latinLnBrk="0" hangingPunct="1"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657600" algn="l" defTabSz="914400" rtl="0" eaLnBrk="1" latinLnBrk="0" hangingPunct="1"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1">
                <a:solidFill>
                  <a:srgbClr val="002060"/>
                </a:solidFill>
                <a:latin typeface="Arial"/>
                <a:cs typeface="Arial"/>
              </a:rPr>
              <a:t>Data access</a:t>
            </a:r>
            <a:endParaRPr lang="en-US" sz="2000">
              <a:solidFill>
                <a:srgbClr val="002060"/>
              </a:solidFill>
            </a:endParaRPr>
          </a:p>
        </p:txBody>
      </p:sp>
      <p:pic>
        <p:nvPicPr>
          <p:cNvPr id="4" name="Picture 3" descr="A screenshot of a map&#10;&#10;Description automatically generated">
            <a:extLst>
              <a:ext uri="{FF2B5EF4-FFF2-40B4-BE49-F238E27FC236}">
                <a16:creationId xmlns:a16="http://schemas.microsoft.com/office/drawing/2014/main" id="{63CC108A-7983-F98C-AF44-55205E01D83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52832" y="3756016"/>
            <a:ext cx="1191076" cy="1437612"/>
          </a:xfrm>
          <a:prstGeom prst="rect">
            <a:avLst/>
          </a:prstGeom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AE53D3B-ADEC-87EF-812B-D31CC057AF53}"/>
              </a:ext>
            </a:extLst>
          </p:cNvPr>
          <p:cNvSpPr txBox="1"/>
          <p:nvPr/>
        </p:nvSpPr>
        <p:spPr>
          <a:xfrm>
            <a:off x="5750861" y="1378210"/>
            <a:ext cx="295140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800">
                <a:latin typeface="Dosis" panose="02010503020202060003" pitchFamily="2" charset="77"/>
                <a:cs typeface="Arial"/>
              </a:rPr>
              <a:t>Webinars, courses &amp; MOOCS,</a:t>
            </a:r>
            <a:endParaRPr lang="en-US" sz="1800">
              <a:latin typeface="Dosis" panose="02010503020202060003" pitchFamily="2" charset="77"/>
            </a:endParaRPr>
          </a:p>
          <a:p>
            <a:r>
              <a:rPr lang="en-US" sz="1800">
                <a:latin typeface="Dosis" panose="02010503020202060003" pitchFamily="2" charset="77"/>
                <a:cs typeface="Arial"/>
              </a:rPr>
              <a:t>self-paced learning</a:t>
            </a:r>
            <a:endParaRPr lang="en-US" sz="1800">
              <a:latin typeface="Dosis" panose="02010503020202060003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E61B54-8462-714C-56F8-ECA0B36DBEAC}"/>
              </a:ext>
            </a:extLst>
          </p:cNvPr>
          <p:cNvSpPr txBox="1"/>
          <p:nvPr/>
        </p:nvSpPr>
        <p:spPr>
          <a:xfrm>
            <a:off x="5831998" y="2809640"/>
            <a:ext cx="295140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800">
                <a:latin typeface="Dosis" panose="02010503020202060003" pitchFamily="2" charset="77"/>
                <a:cs typeface="Arial"/>
              </a:rPr>
              <a:t>EUMETSAT Data Access Client </a:t>
            </a:r>
            <a:endParaRPr lang="en-US" sz="1800">
              <a:latin typeface="Dosis" panose="02010503020202060003" pitchFamily="2" charset="77"/>
            </a:endParaRPr>
          </a:p>
          <a:p>
            <a:r>
              <a:rPr lang="en-US" sz="1800">
                <a:latin typeface="Dosis" panose="02010503020202060003" pitchFamily="2" charset="77"/>
                <a:cs typeface="Arial"/>
              </a:rPr>
              <a:t>Prototype processors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E0C894-CFFE-9CD6-96CB-F77B0DBC5620}"/>
              </a:ext>
            </a:extLst>
          </p:cNvPr>
          <p:cNvSpPr txBox="1"/>
          <p:nvPr/>
        </p:nvSpPr>
        <p:spPr>
          <a:xfrm>
            <a:off x="5851580" y="4151656"/>
            <a:ext cx="295140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800">
                <a:latin typeface="Dosis" panose="02010503020202060003" pitchFamily="2" charset="77"/>
                <a:cs typeface="Arial"/>
              </a:rPr>
              <a:t>User guidance</a:t>
            </a:r>
          </a:p>
          <a:p>
            <a:r>
              <a:rPr lang="en-US" sz="1800">
                <a:latin typeface="Dosis" panose="02010503020202060003" pitchFamily="2" charset="77"/>
                <a:cs typeface="Arial"/>
              </a:rPr>
              <a:t>Case Studies</a:t>
            </a:r>
            <a:endParaRPr lang="en-US" sz="1800">
              <a:latin typeface="Dosis" panose="02010503020202060003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A3A753-C347-3605-52BB-A2C69875225C}"/>
              </a:ext>
            </a:extLst>
          </p:cNvPr>
          <p:cNvSpPr txBox="1"/>
          <p:nvPr/>
        </p:nvSpPr>
        <p:spPr>
          <a:xfrm>
            <a:off x="5851580" y="5532203"/>
            <a:ext cx="295140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800" err="1">
                <a:latin typeface="Dosis" panose="02010503020202060003" pitchFamily="2" charset="77"/>
                <a:cs typeface="Arial"/>
              </a:rPr>
              <a:t>Jupyter</a:t>
            </a:r>
            <a:r>
              <a:rPr lang="en-US" sz="1800">
                <a:latin typeface="Dosis" panose="02010503020202060003" pitchFamily="2" charset="77"/>
                <a:cs typeface="Arial"/>
              </a:rPr>
              <a:t> Notebook competition</a:t>
            </a:r>
          </a:p>
          <a:p>
            <a:r>
              <a:rPr lang="en-US" sz="1800">
                <a:latin typeface="Dosis" panose="02010503020202060003" pitchFamily="2" charset="77"/>
                <a:cs typeface="Arial"/>
              </a:rPr>
              <a:t>Community toolkits </a:t>
            </a:r>
          </a:p>
        </p:txBody>
      </p:sp>
      <p:pic>
        <p:nvPicPr>
          <p:cNvPr id="10" name="Picture 9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A08F1A6C-9AE9-5927-FB81-DAB7C78A744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973319" y="3740473"/>
            <a:ext cx="1179513" cy="1417454"/>
          </a:xfrm>
          <a:prstGeom prst="rect">
            <a:avLst/>
          </a:prstGeom>
          <a:effectLst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60C71AD-0BFA-833A-B8AE-BCDC186FF31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973319" y="2391826"/>
            <a:ext cx="2227263" cy="1168918"/>
          </a:xfrm>
          <a:prstGeom prst="rect">
            <a:avLst/>
          </a:prstGeom>
        </p:spPr>
      </p:pic>
      <p:pic>
        <p:nvPicPr>
          <p:cNvPr id="12" name="Picture 11" descr="AI for Earth Monitoring MOOC ">
            <a:extLst>
              <a:ext uri="{FF2B5EF4-FFF2-40B4-BE49-F238E27FC236}">
                <a16:creationId xmlns:a16="http://schemas.microsoft.com/office/drawing/2014/main" id="{FDFCF7AE-7923-1B34-899B-73CCC2296D5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973319" y="1104269"/>
            <a:ext cx="2227263" cy="1170305"/>
          </a:xfrm>
          <a:prstGeom prst="rect">
            <a:avLst/>
          </a:prstGeom>
        </p:spPr>
      </p:pic>
      <p:pic>
        <p:nvPicPr>
          <p:cNvPr id="13" name="Picture 12" descr="Jupyter Notebook Competition by 31st July 2022 : NEREUS | NEREUS">
            <a:extLst>
              <a:ext uri="{FF2B5EF4-FFF2-40B4-BE49-F238E27FC236}">
                <a16:creationId xmlns:a16="http://schemas.microsoft.com/office/drawing/2014/main" id="{60795ADD-47E0-A807-5BE4-E911B1ADE95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973319" y="5190904"/>
            <a:ext cx="2306638" cy="1302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2216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8F78EFD-5A37-6D70-E50F-0186C52D9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Dosis" panose="02010503020202060003" pitchFamily="2" charset="77"/>
              </a:rPr>
              <a:t>Notebooks for training</a:t>
            </a: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46D2532C-658B-E123-C8A6-5DD9561ED0F8}"/>
              </a:ext>
            </a:extLst>
          </p:cNvPr>
          <p:cNvSpPr txBox="1"/>
          <p:nvPr/>
        </p:nvSpPr>
        <p:spPr>
          <a:xfrm>
            <a:off x="964096" y="5108110"/>
            <a:ext cx="4707534" cy="3542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ctr">
              <a:lnSpc>
                <a:spcPct val="114000"/>
              </a:lnSpc>
            </a:pPr>
            <a:r>
              <a:rPr lang="en-US" sz="1600" b="0">
                <a:latin typeface="Dosis" panose="02010503020202060003" pitchFamily="2" charset="77"/>
                <a:ea typeface="Roboto"/>
                <a:cs typeface="Roboto"/>
              </a:rPr>
              <a:t>https://gitlab.eumetsat.int/eumetlab/</a:t>
            </a: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DB315ADA-01E4-F6CF-DE47-66B462B5D198}"/>
              </a:ext>
            </a:extLst>
          </p:cNvPr>
          <p:cNvSpPr txBox="1"/>
          <p:nvPr/>
        </p:nvSpPr>
        <p:spPr>
          <a:xfrm>
            <a:off x="5762605" y="5108110"/>
            <a:ext cx="4707533" cy="354200"/>
          </a:xfrm>
          <a:prstGeom prst="rect">
            <a:avLst/>
          </a:prstGeom>
          <a:solidFill>
            <a:srgbClr val="00B050"/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ctr">
              <a:lnSpc>
                <a:spcPct val="114000"/>
              </a:lnSpc>
            </a:pPr>
            <a:r>
              <a:rPr lang="en-US" sz="1600" b="0">
                <a:latin typeface="Dosis" panose="02010503020202060003" pitchFamily="2" charset="77"/>
                <a:ea typeface="Roboto"/>
                <a:cs typeface="Roboto"/>
              </a:rPr>
              <a:t>https://github.com/wekeo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417E42-58FD-DC3D-552E-E65B5334E2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2262" y="954941"/>
            <a:ext cx="2179228" cy="217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EUMETSAT | Monitoring the weather and climate from space | EUMETSAT">
            <a:extLst>
              <a:ext uri="{FF2B5EF4-FFF2-40B4-BE49-F238E27FC236}">
                <a16:creationId xmlns:a16="http://schemas.microsoft.com/office/drawing/2014/main" id="{50392A30-7BC3-6490-B070-3300008CE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401" y="1727439"/>
            <a:ext cx="3510925" cy="643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00F89368-CB94-84D1-A8B6-1D262DCF7CDD}"/>
              </a:ext>
            </a:extLst>
          </p:cNvPr>
          <p:cNvSpPr txBox="1"/>
          <p:nvPr/>
        </p:nvSpPr>
        <p:spPr>
          <a:xfrm>
            <a:off x="1232678" y="2858440"/>
            <a:ext cx="4170373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6000">
                <a:solidFill>
                  <a:srgbClr val="00B050"/>
                </a:solidFill>
                <a:latin typeface="Dosis" panose="02010503020202060003" pitchFamily="2" charset="77"/>
                <a:ea typeface="Roboto" panose="02000000000000000000" pitchFamily="2" charset="0"/>
                <a:cs typeface="Arial" panose="020B0604020202020204" pitchFamily="34" charset="0"/>
              </a:rPr>
              <a:t>&gt; 100 </a:t>
            </a:r>
          </a:p>
          <a:p>
            <a:pPr algn="ctr"/>
            <a:r>
              <a:rPr lang="en-US" sz="2000" b="0">
                <a:solidFill>
                  <a:schemeClr val="accent1"/>
                </a:solidFill>
                <a:latin typeface="Dosis" panose="02010503020202060003" pitchFamily="2" charset="77"/>
                <a:ea typeface="Roboto"/>
                <a:cs typeface="Arial"/>
              </a:rPr>
              <a:t>notebooks on different application domains, such atmosphere, marine, weather and climate</a:t>
            </a: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BD459048-259A-F48C-F963-B88B3EFA6E89}"/>
              </a:ext>
            </a:extLst>
          </p:cNvPr>
          <p:cNvSpPr txBox="1"/>
          <p:nvPr/>
        </p:nvSpPr>
        <p:spPr>
          <a:xfrm>
            <a:off x="6023249" y="2925016"/>
            <a:ext cx="4170373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6000">
                <a:solidFill>
                  <a:srgbClr val="00B050"/>
                </a:solidFill>
                <a:latin typeface="Dosis" panose="02010503020202060003" pitchFamily="2" charset="77"/>
                <a:ea typeface="Roboto"/>
                <a:cs typeface="Arial"/>
              </a:rPr>
              <a:t> &gt; 100</a:t>
            </a:r>
            <a:endParaRPr lang="en-US" sz="6000">
              <a:solidFill>
                <a:srgbClr val="00B050"/>
              </a:solidFill>
              <a:latin typeface="Dosis" panose="02010503020202060003" pitchFamily="2" charset="77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algn="ctr"/>
            <a:r>
              <a:rPr lang="en-US" sz="2000" b="0">
                <a:solidFill>
                  <a:schemeClr val="accent1"/>
                </a:solidFill>
                <a:latin typeface="Dosis" panose="02010503020202060003" pitchFamily="2" charset="77"/>
                <a:ea typeface="Roboto"/>
                <a:cs typeface="Arial"/>
              </a:rPr>
              <a:t>notebooks from different domains, incl. Machine Learning MOOC and JN competition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825181-4C1C-5D5A-6466-99435E0E3D94}"/>
              </a:ext>
            </a:extLst>
          </p:cNvPr>
          <p:cNvSpPr txBox="1"/>
          <p:nvPr/>
        </p:nvSpPr>
        <p:spPr>
          <a:xfrm>
            <a:off x="964096" y="6153745"/>
            <a:ext cx="4707534" cy="3542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ctr">
              <a:lnSpc>
                <a:spcPct val="114000"/>
              </a:lnSpc>
            </a:pPr>
            <a:r>
              <a:rPr lang="en-US" sz="1600" b="0">
                <a:latin typeface="Dosis" panose="02010503020202060003" pitchFamily="2" charset="77"/>
                <a:ea typeface="Roboto"/>
                <a:cs typeface="Roboto"/>
              </a:rPr>
              <a:t>Internal development GitLab instance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B87914D-E5AF-A0CC-48D5-C72B3AABE324}"/>
              </a:ext>
            </a:extLst>
          </p:cNvPr>
          <p:cNvSpPr/>
          <p:nvPr/>
        </p:nvSpPr>
        <p:spPr>
          <a:xfrm rot="16200000">
            <a:off x="-1706549" y="3052007"/>
            <a:ext cx="4222090" cy="598516"/>
          </a:xfrm>
          <a:prstGeom prst="rect">
            <a:avLst/>
          </a:prstGeom>
          <a:solidFill>
            <a:srgbClr val="00B050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latin typeface="Dosis" panose="02010503020202060003" pitchFamily="2" charset="77"/>
              </a:rPr>
              <a:t>Public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E1E74D-20F6-2164-B72C-6FA50844E5DF}"/>
              </a:ext>
            </a:extLst>
          </p:cNvPr>
          <p:cNvSpPr/>
          <p:nvPr/>
        </p:nvSpPr>
        <p:spPr>
          <a:xfrm rot="16200000">
            <a:off x="-40585" y="5763604"/>
            <a:ext cx="890166" cy="598516"/>
          </a:xfrm>
          <a:prstGeom prst="rect">
            <a:avLst/>
          </a:prstGeom>
          <a:solidFill>
            <a:srgbClr val="002060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latin typeface="Dosis" panose="02010503020202060003" pitchFamily="2" charset="77"/>
              </a:rPr>
              <a:t>Internal</a:t>
            </a: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EAAFE62B-EA4D-1CEB-E3A1-264D37A97C2E}"/>
              </a:ext>
            </a:extLst>
          </p:cNvPr>
          <p:cNvSpPr/>
          <p:nvPr/>
        </p:nvSpPr>
        <p:spPr>
          <a:xfrm rot="16200000">
            <a:off x="3047576" y="5715061"/>
            <a:ext cx="540573" cy="207665"/>
          </a:xfrm>
          <a:prstGeom prst="rightArrow">
            <a:avLst>
              <a:gd name="adj1" fmla="val 49355"/>
              <a:gd name="adj2" fmla="val 89785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Bent Up Arrow 12">
            <a:extLst>
              <a:ext uri="{FF2B5EF4-FFF2-40B4-BE49-F238E27FC236}">
                <a16:creationId xmlns:a16="http://schemas.microsoft.com/office/drawing/2014/main" id="{65E71AD6-B9BD-B92B-555A-1D4A4387FE0F}"/>
              </a:ext>
            </a:extLst>
          </p:cNvPr>
          <p:cNvSpPr/>
          <p:nvPr/>
        </p:nvSpPr>
        <p:spPr>
          <a:xfrm>
            <a:off x="5742317" y="5548607"/>
            <a:ext cx="2535186" cy="853738"/>
          </a:xfrm>
          <a:prstGeom prst="bentUpArrow">
            <a:avLst>
              <a:gd name="adj1" fmla="val 12053"/>
              <a:gd name="adj2" fmla="val 13380"/>
              <a:gd name="adj3" fmla="val 21968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EDA82E9-5748-B2E0-1055-76C73B0AF604}"/>
              </a:ext>
            </a:extLst>
          </p:cNvPr>
          <p:cNvSpPr txBox="1"/>
          <p:nvPr/>
        </p:nvSpPr>
        <p:spPr>
          <a:xfrm>
            <a:off x="3317862" y="5758125"/>
            <a:ext cx="5966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schemeClr val="tx1"/>
                </a:solidFill>
                <a:latin typeface="Dosis" panose="02010503020202060003" pitchFamily="2" charset="77"/>
              </a:rPr>
              <a:t>Mirror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F61FB7-1E00-EC2F-056F-05D2F57A0065}"/>
              </a:ext>
            </a:extLst>
          </p:cNvPr>
          <p:cNvSpPr txBox="1"/>
          <p:nvPr/>
        </p:nvSpPr>
        <p:spPr>
          <a:xfrm>
            <a:off x="7444944" y="5999856"/>
            <a:ext cx="5966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schemeClr val="tx1"/>
                </a:solidFill>
                <a:latin typeface="Dosis" panose="02010503020202060003" pitchFamily="2" charset="77"/>
              </a:rPr>
              <a:t>Mirror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A89A4D8-3C82-B196-51C0-1BA53C861A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9916" y="2167766"/>
            <a:ext cx="1912961" cy="553185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940E0FA-0477-8BBD-6176-7263E42053AD}"/>
              </a:ext>
            </a:extLst>
          </p:cNvPr>
          <p:cNvSpPr/>
          <p:nvPr/>
        </p:nvSpPr>
        <p:spPr>
          <a:xfrm>
            <a:off x="-1" y="5519110"/>
            <a:ext cx="9877779" cy="100472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Dosis" panose="02010503020202060003" pitchFamily="2" charset="77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61F50AB-DA2A-4EE1-A37A-9C213EEDC2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97612" y="2875816"/>
            <a:ext cx="1593170" cy="55318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AAEBA6F-D16F-601E-DCE5-DAC8C9259E9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67524"/>
          <a:stretch/>
        </p:blipFill>
        <p:spPr>
          <a:xfrm>
            <a:off x="9705785" y="1183771"/>
            <a:ext cx="1466332" cy="8376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81B27A4-D8C9-506C-026F-2E02A167F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8070" r="32116"/>
          <a:stretch/>
        </p:blipFill>
        <p:spPr>
          <a:xfrm>
            <a:off x="11172117" y="1183771"/>
            <a:ext cx="914643" cy="85642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43D2844-1793-D361-32A4-D58975753A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95904" y="3616340"/>
            <a:ext cx="1586973" cy="27110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6550F3B-68C7-2AF0-563D-1FE5F9308F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29692" y="4074788"/>
            <a:ext cx="1161090" cy="1161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5383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8F78EFD-5A37-6D70-E50F-0186C52D9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Dosis" panose="02010503020202060003" pitchFamily="2" charset="77"/>
              </a:rPr>
              <a:t>Notebooks</a:t>
            </a:r>
            <a:r>
              <a:rPr lang="en-US" sz="4000">
                <a:latin typeface="Dosis" panose="02010503020202060003" pitchFamily="2" charset="77"/>
              </a:rPr>
              <a:t> for training; examples</a:t>
            </a:r>
          </a:p>
        </p:txBody>
      </p:sp>
      <p:pic>
        <p:nvPicPr>
          <p:cNvPr id="17" name="OCFM_fin">
            <a:hlinkClick r:id="" action="ppaction://media"/>
            <a:extLst>
              <a:ext uri="{FF2B5EF4-FFF2-40B4-BE49-F238E27FC236}">
                <a16:creationId xmlns:a16="http://schemas.microsoft.com/office/drawing/2014/main" id="{DFCFA282-02F3-002A-9319-14328B5FA7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09388" y="1100351"/>
            <a:ext cx="2733852" cy="2682926"/>
          </a:xfrm>
          <a:prstGeom prst="rect">
            <a:avLst/>
          </a:prstGeom>
        </p:spPr>
      </p:pic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145275B0-29E0-E67D-F8FA-7F330D631D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113394"/>
            <a:ext cx="3003763" cy="5236606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>
                <a:latin typeface="Dosis" panose="02010503020202060003" pitchFamily="2" charset="77"/>
              </a:rPr>
              <a:t>Product access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>
                <a:latin typeface="Dosis" panose="02010503020202060003" pitchFamily="2" charset="77"/>
              </a:rPr>
              <a:t>Data exploration &amp; visualisation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>
                <a:latin typeface="Dosis" panose="02010503020202060003" pitchFamily="2" charset="77"/>
              </a:rPr>
              <a:t>Methodological approaches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>
                <a:latin typeface="Dosis" panose="02010503020202060003" pitchFamily="2" charset="77"/>
              </a:rPr>
              <a:t>Applications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>
                <a:latin typeface="Dosis" panose="02010503020202060003" pitchFamily="2" charset="77"/>
              </a:rPr>
              <a:t>Courses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>
                <a:latin typeface="Dosis" panose="02010503020202060003" pitchFamily="2" charset="77"/>
              </a:rPr>
              <a:t>Case studies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>
                <a:latin typeface="Dosis" panose="02010503020202060003" pitchFamily="2" charset="77"/>
              </a:rPr>
              <a:t>Conceptual models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A20250BB-FD71-0228-CF84-F8FE0A1FD0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44694" y="1053708"/>
            <a:ext cx="1656819" cy="18000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15DAC11-7CAF-CB20-B9E2-F9EB580991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44694" y="4708453"/>
            <a:ext cx="1665000" cy="18000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A4890D7-70E0-572A-30ED-3B3FF64B351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80000" y="2883277"/>
            <a:ext cx="1664694" cy="18000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66E1CD1-2A8F-BFFD-E711-37E1682A323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44694" y="2883277"/>
            <a:ext cx="1657144" cy="1800000"/>
          </a:xfrm>
          <a:prstGeom prst="rect">
            <a:avLst/>
          </a:prstGeom>
        </p:spPr>
      </p:pic>
      <p:pic>
        <p:nvPicPr>
          <p:cNvPr id="37" name="AWCM_fin">
            <a:hlinkClick r:id="" action="ppaction://media"/>
            <a:extLst>
              <a:ext uri="{FF2B5EF4-FFF2-40B4-BE49-F238E27FC236}">
                <a16:creationId xmlns:a16="http://schemas.microsoft.com/office/drawing/2014/main" id="{DB1B8484-E2B7-5F3B-C820-7AC5B0B4F17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009725" y="1098559"/>
            <a:ext cx="2926555" cy="268651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5A93698-2E7C-B334-3243-B4537084D7E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84334" y="4708453"/>
            <a:ext cx="1652055" cy="18000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268AF89-C735-E2C4-5339-966CAC94C5A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93002" y="1053708"/>
            <a:ext cx="1664694" cy="18000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08580B8F-FE86-59D2-B4FB-0C35616BD6F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00733" y="4109613"/>
            <a:ext cx="2642507" cy="2240387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73F8D06F-9CF2-7E9E-F6FC-E999DB6C75A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139509" y="4109613"/>
            <a:ext cx="2926555" cy="220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712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3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684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7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B9A2539-DF04-D9C8-02FD-ED478AD13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Dosis" panose="02010503020202060003" pitchFamily="2" charset="77"/>
              </a:rPr>
              <a:t>Notebook catalogues</a:t>
            </a:r>
          </a:p>
        </p:txBody>
      </p:sp>
      <p:pic>
        <p:nvPicPr>
          <p:cNvPr id="4" name="Picture 3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BDE6DEE8-2D5B-9431-BC77-2784B13FC4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319" y="4237903"/>
            <a:ext cx="4259835" cy="22311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9">
            <a:extLst>
              <a:ext uri="{FF2B5EF4-FFF2-40B4-BE49-F238E27FC236}">
                <a16:creationId xmlns:a16="http://schemas.microsoft.com/office/drawing/2014/main" id="{240A2314-83A4-3638-CBC4-81820EC9FB5A}"/>
              </a:ext>
            </a:extLst>
          </p:cNvPr>
          <p:cNvSpPr txBox="1"/>
          <p:nvPr/>
        </p:nvSpPr>
        <p:spPr>
          <a:xfrm>
            <a:off x="8582723" y="1215102"/>
            <a:ext cx="3456504" cy="514916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14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b="0">
                <a:solidFill>
                  <a:schemeClr val="bg2"/>
                </a:solidFill>
                <a:latin typeface="Dosis" panose="02010503020202060003" pitchFamily="2" charset="77"/>
                <a:ea typeface="Roboto"/>
                <a:cs typeface="Arial"/>
              </a:rPr>
              <a:t>EUMETSAT user portal, </a:t>
            </a:r>
            <a:r>
              <a:rPr lang="en-US" sz="2400" b="0" err="1">
                <a:solidFill>
                  <a:schemeClr val="bg2"/>
                </a:solidFill>
                <a:latin typeface="Dosis" panose="02010503020202060003" pitchFamily="2" charset="77"/>
                <a:ea typeface="Roboto"/>
                <a:cs typeface="Arial"/>
              </a:rPr>
              <a:t>TrainHub</a:t>
            </a:r>
            <a:r>
              <a:rPr lang="en-US" sz="2400" b="0">
                <a:solidFill>
                  <a:schemeClr val="bg2"/>
                </a:solidFill>
                <a:latin typeface="Dosis" panose="02010503020202060003" pitchFamily="2" charset="77"/>
                <a:ea typeface="Roboto"/>
                <a:cs typeface="Arial"/>
              </a:rPr>
              <a:t> and </a:t>
            </a:r>
            <a:r>
              <a:rPr lang="en-US" sz="2400" b="0" err="1">
                <a:solidFill>
                  <a:schemeClr val="bg2"/>
                </a:solidFill>
                <a:latin typeface="Dosis" panose="02010503020202060003" pitchFamily="2" charset="77"/>
                <a:ea typeface="Roboto"/>
                <a:cs typeface="Arial"/>
              </a:rPr>
              <a:t>WEkEO</a:t>
            </a:r>
            <a:r>
              <a:rPr lang="en-US" sz="2400" b="0">
                <a:solidFill>
                  <a:schemeClr val="bg2"/>
                </a:solidFill>
                <a:latin typeface="Dosis" panose="02010503020202060003" pitchFamily="2" charset="77"/>
                <a:ea typeface="Roboto"/>
                <a:cs typeface="Arial"/>
              </a:rPr>
              <a:t> catalogue.</a:t>
            </a:r>
          </a:p>
          <a:p>
            <a:pPr marL="285750" indent="-285750">
              <a:lnSpc>
                <a:spcPct val="113999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b="0">
                <a:solidFill>
                  <a:schemeClr val="bg2"/>
                </a:solidFill>
                <a:latin typeface="Dosis" panose="02010503020202060003" pitchFamily="2" charset="77"/>
                <a:ea typeface="Roboto"/>
                <a:cs typeface="Arial"/>
              </a:rPr>
              <a:t>More interactive ways to search and explore notebooks</a:t>
            </a:r>
          </a:p>
          <a:p>
            <a:pPr marL="285750" indent="-285750">
              <a:lnSpc>
                <a:spcPct val="113999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b="0">
                <a:solidFill>
                  <a:schemeClr val="bg2"/>
                </a:solidFill>
                <a:latin typeface="Dosis" panose="02010503020202060003" pitchFamily="2" charset="77"/>
                <a:ea typeface="Roboto"/>
                <a:cs typeface="Arial"/>
              </a:rPr>
              <a:t>Can be connected to own allocated resources (</a:t>
            </a:r>
            <a:r>
              <a:rPr lang="en-US" sz="2400" b="0" err="1">
                <a:solidFill>
                  <a:schemeClr val="bg2"/>
                </a:solidFill>
                <a:latin typeface="Dosis" panose="02010503020202060003" pitchFamily="2" charset="77"/>
                <a:ea typeface="Roboto"/>
                <a:cs typeface="Arial"/>
              </a:rPr>
              <a:t>JupyterHub</a:t>
            </a:r>
            <a:r>
              <a:rPr lang="en-US" sz="2400" b="0">
                <a:solidFill>
                  <a:schemeClr val="bg2"/>
                </a:solidFill>
                <a:latin typeface="Dosis" panose="02010503020202060003" pitchFamily="2" charset="77"/>
                <a:ea typeface="Roboto"/>
                <a:cs typeface="Arial"/>
              </a:rPr>
              <a:t>)</a:t>
            </a:r>
          </a:p>
          <a:p>
            <a:pPr marL="285750" indent="-285750">
              <a:lnSpc>
                <a:spcPct val="113999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b="0">
                <a:solidFill>
                  <a:schemeClr val="bg2"/>
                </a:solidFill>
                <a:latin typeface="Dosis" panose="02010503020202060003" pitchFamily="2" charset="77"/>
                <a:ea typeface="Roboto"/>
                <a:cs typeface="Arial"/>
              </a:rPr>
              <a:t>Use notebook embedded metadata</a:t>
            </a:r>
          </a:p>
        </p:txBody>
      </p:sp>
      <p:pic>
        <p:nvPicPr>
          <p:cNvPr id="9" name="Picture 8" descr="A screenshot of a website&#10;&#10;Description automatically generated">
            <a:extLst>
              <a:ext uri="{FF2B5EF4-FFF2-40B4-BE49-F238E27FC236}">
                <a16:creationId xmlns:a16="http://schemas.microsoft.com/office/drawing/2014/main" id="{7D6F7702-4AE3-78B2-E1FE-2CE9E7B2FE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800" y="1202805"/>
            <a:ext cx="4259835" cy="249117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1F37191A-8733-FA55-482A-B98C55604E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4620" y="1202480"/>
            <a:ext cx="3456503" cy="24962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 descr="Services | WEkEO">
            <a:extLst>
              <a:ext uri="{FF2B5EF4-FFF2-40B4-BE49-F238E27FC236}">
                <a16:creationId xmlns:a16="http://schemas.microsoft.com/office/drawing/2014/main" id="{EB1CDEB3-A27C-C4BF-719C-11B056A186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457" y="3913481"/>
            <a:ext cx="884017" cy="684829"/>
          </a:xfrm>
          <a:prstGeom prst="rect">
            <a:avLst/>
          </a:prstGeom>
        </p:spPr>
      </p:pic>
      <p:pic>
        <p:nvPicPr>
          <p:cNvPr id="6" name="Picture 5" descr="MyBinder">
            <a:extLst>
              <a:ext uri="{FF2B5EF4-FFF2-40B4-BE49-F238E27FC236}">
                <a16:creationId xmlns:a16="http://schemas.microsoft.com/office/drawing/2014/main" id="{A7B8596D-0FBF-0BDC-661D-97683CC707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53734" y="4733660"/>
            <a:ext cx="2351583" cy="1237859"/>
          </a:xfrm>
          <a:prstGeom prst="rect">
            <a:avLst/>
          </a:prstGeom>
        </p:spPr>
      </p:pic>
      <p:sp>
        <p:nvSpPr>
          <p:cNvPr id="7" name="TextBox 9">
            <a:extLst>
              <a:ext uri="{FF2B5EF4-FFF2-40B4-BE49-F238E27FC236}">
                <a16:creationId xmlns:a16="http://schemas.microsoft.com/office/drawing/2014/main" id="{C792D3D5-611B-8EEF-11D5-ACC0E2420AD6}"/>
              </a:ext>
            </a:extLst>
          </p:cNvPr>
          <p:cNvSpPr txBox="1"/>
          <p:nvPr/>
        </p:nvSpPr>
        <p:spPr>
          <a:xfrm>
            <a:off x="5073373" y="4220847"/>
            <a:ext cx="3468695" cy="8983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13999"/>
              </a:lnSpc>
            </a:pPr>
            <a:r>
              <a:rPr lang="en-US" sz="2400" b="0">
                <a:solidFill>
                  <a:schemeClr val="bg2"/>
                </a:solidFill>
                <a:latin typeface="Dosis" panose="02010503020202060003" pitchFamily="2" charset="77"/>
                <a:ea typeface="Roboto"/>
                <a:cs typeface="Roboto"/>
              </a:rPr>
              <a:t>Connections to executable environments: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0E20A76-FFAB-6F07-5806-6D586156A9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85058" y="5620076"/>
            <a:ext cx="1988722" cy="848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8127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59CC0A4-5133-2892-B0B1-A6155A9A6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Dosis" panose="02010503020202060003" pitchFamily="2" charset="77"/>
              </a:rPr>
              <a:t>Good practice contributions...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BCF1F67-6F43-4917-5FFB-7691F92FA142}"/>
              </a:ext>
            </a:extLst>
          </p:cNvPr>
          <p:cNvSpPr/>
          <p:nvPr/>
        </p:nvSpPr>
        <p:spPr bwMode="auto">
          <a:xfrm>
            <a:off x="1484240" y="5286992"/>
            <a:ext cx="4417992" cy="82527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3A2825B-B739-97DD-EFC5-CCCC82E10D47}"/>
              </a:ext>
            </a:extLst>
          </p:cNvPr>
          <p:cNvSpPr/>
          <p:nvPr/>
        </p:nvSpPr>
        <p:spPr bwMode="auto">
          <a:xfrm>
            <a:off x="2485682" y="4260394"/>
            <a:ext cx="8213836" cy="82527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EAC3A21-32DB-30C0-01CF-4D2F18100EF8}"/>
              </a:ext>
            </a:extLst>
          </p:cNvPr>
          <p:cNvSpPr/>
          <p:nvPr/>
        </p:nvSpPr>
        <p:spPr bwMode="auto">
          <a:xfrm>
            <a:off x="1484240" y="3226386"/>
            <a:ext cx="7991061" cy="82527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86C0FFC-56D0-1DDE-82A9-D60919D23577}"/>
              </a:ext>
            </a:extLst>
          </p:cNvPr>
          <p:cNvSpPr/>
          <p:nvPr/>
        </p:nvSpPr>
        <p:spPr bwMode="auto">
          <a:xfrm>
            <a:off x="3882884" y="2192378"/>
            <a:ext cx="6816634" cy="82527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49B3FE5-6B05-12D0-472C-484D3F7F5ED7}"/>
              </a:ext>
            </a:extLst>
          </p:cNvPr>
          <p:cNvSpPr/>
          <p:nvPr/>
        </p:nvSpPr>
        <p:spPr bwMode="auto">
          <a:xfrm>
            <a:off x="1484240" y="1158370"/>
            <a:ext cx="8335618" cy="82527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23761744-CD62-BEA4-1594-E6D2254D0EE7}"/>
              </a:ext>
            </a:extLst>
          </p:cNvPr>
          <p:cNvSpPr txBox="1"/>
          <p:nvPr/>
        </p:nvSpPr>
        <p:spPr>
          <a:xfrm>
            <a:off x="1566266" y="1295072"/>
            <a:ext cx="84523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r>
              <a:rPr lang="en-US" sz="3000" b="0">
                <a:solidFill>
                  <a:srgbClr val="33445F"/>
                </a:solidFill>
                <a:latin typeface="Dosis" panose="02010503020202060003" pitchFamily="2" charset="77"/>
                <a:ea typeface="Roboto" panose="02000000000000000000" pitchFamily="2" charset="0"/>
                <a:cs typeface="Arial" panose="020B0604020202020204" pitchFamily="34" charset="0"/>
              </a:rPr>
              <a:t>Leverage the ‘Literate Programming Paradigm’</a:t>
            </a: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AFB69C0A-4068-85C7-79B6-A6E968E37516}"/>
              </a:ext>
            </a:extLst>
          </p:cNvPr>
          <p:cNvSpPr txBox="1"/>
          <p:nvPr/>
        </p:nvSpPr>
        <p:spPr>
          <a:xfrm>
            <a:off x="4137187" y="2328017"/>
            <a:ext cx="64778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r>
              <a:rPr lang="en-US" sz="3000" b="0">
                <a:solidFill>
                  <a:srgbClr val="33445F"/>
                </a:solidFill>
                <a:latin typeface="Dosis" panose="02010503020202060003" pitchFamily="2" charset="77"/>
                <a:ea typeface="Roboto" panose="02000000000000000000" pitchFamily="2" charset="0"/>
                <a:cs typeface="Arial" panose="020B0604020202020204" pitchFamily="34" charset="0"/>
              </a:rPr>
              <a:t>Use of instructional design elements</a:t>
            </a:r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F39936C7-366E-0520-3A8F-DC5C6A368652}"/>
              </a:ext>
            </a:extLst>
          </p:cNvPr>
          <p:cNvSpPr txBox="1"/>
          <p:nvPr/>
        </p:nvSpPr>
        <p:spPr>
          <a:xfrm>
            <a:off x="1566266" y="5422631"/>
            <a:ext cx="44179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r>
              <a:rPr lang="en-US" sz="3000" b="0">
                <a:solidFill>
                  <a:srgbClr val="33445F"/>
                </a:solidFill>
                <a:latin typeface="Dosis" panose="02010503020202060003" pitchFamily="2" charset="77"/>
                <a:ea typeface="Roboto" panose="02000000000000000000" pitchFamily="2" charset="0"/>
                <a:cs typeface="Arial" panose="020B0604020202020204" pitchFamily="34" charset="0"/>
              </a:rPr>
              <a:t>Aim for Reproducibility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4FDB6210-5F37-C716-BD12-1B8A3D0E1DC7}"/>
              </a:ext>
            </a:extLst>
          </p:cNvPr>
          <p:cNvSpPr txBox="1"/>
          <p:nvPr/>
        </p:nvSpPr>
        <p:spPr>
          <a:xfrm>
            <a:off x="2666196" y="4396033"/>
            <a:ext cx="7948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r>
              <a:rPr lang="en-US" sz="3000" b="0">
                <a:solidFill>
                  <a:srgbClr val="33445F"/>
                </a:solidFill>
                <a:latin typeface="Dosis" panose="02010503020202060003" pitchFamily="2" charset="77"/>
                <a:ea typeface="Roboto" panose="02000000000000000000" pitchFamily="2" charset="0"/>
                <a:cs typeface="Arial" panose="020B0604020202020204" pitchFamily="34" charset="0"/>
              </a:rPr>
              <a:t>Take advantage of the full </a:t>
            </a:r>
            <a:r>
              <a:rPr lang="en-US" sz="3000" b="0" err="1">
                <a:solidFill>
                  <a:srgbClr val="33445F"/>
                </a:solidFill>
                <a:latin typeface="Dosis" panose="02010503020202060003" pitchFamily="2" charset="77"/>
                <a:ea typeface="Roboto" panose="02000000000000000000" pitchFamily="2" charset="0"/>
                <a:cs typeface="Arial" panose="020B0604020202020204" pitchFamily="34" charset="0"/>
              </a:rPr>
              <a:t>Jupyter</a:t>
            </a:r>
            <a:r>
              <a:rPr lang="en-US" sz="3000" b="0">
                <a:solidFill>
                  <a:srgbClr val="33445F"/>
                </a:solidFill>
                <a:latin typeface="Dosis" panose="02010503020202060003" pitchFamily="2" charset="77"/>
                <a:ea typeface="Roboto" panose="02000000000000000000" pitchFamily="2" charset="0"/>
                <a:cs typeface="Arial" panose="020B0604020202020204" pitchFamily="34" charset="0"/>
              </a:rPr>
              <a:t> Ecosystem</a:t>
            </a:r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FB454CFF-37F5-90BB-FFC9-5F40DA108AF1}"/>
              </a:ext>
            </a:extLst>
          </p:cNvPr>
          <p:cNvSpPr txBox="1"/>
          <p:nvPr/>
        </p:nvSpPr>
        <p:spPr>
          <a:xfrm>
            <a:off x="1566266" y="3361935"/>
            <a:ext cx="77661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r>
              <a:rPr lang="en-US" sz="3000" b="0">
                <a:solidFill>
                  <a:srgbClr val="33445F"/>
                </a:solidFill>
                <a:latin typeface="Dosis" panose="02010503020202060003" pitchFamily="2" charset="77"/>
                <a:ea typeface="Roboto" panose="02000000000000000000" pitchFamily="2" charset="0"/>
                <a:cs typeface="Arial" panose="020B0604020202020204" pitchFamily="34" charset="0"/>
              </a:rPr>
              <a:t>Follow best practices for scientific computing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4B164D-3D18-8D51-123A-059E61C3AC5B}"/>
              </a:ext>
            </a:extLst>
          </p:cNvPr>
          <p:cNvSpPr/>
          <p:nvPr/>
        </p:nvSpPr>
        <p:spPr bwMode="auto">
          <a:xfrm>
            <a:off x="8134034" y="5605113"/>
            <a:ext cx="4055165" cy="91157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marL="133350" lvl="1" eaLnBrk="0" hangingPunct="0">
              <a:spcBef>
                <a:spcPct val="50000"/>
              </a:spcBef>
            </a:pPr>
            <a:r>
              <a:rPr kumimoji="0" lang="en-US" sz="1200" b="0" i="0" u="none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  <a:latin typeface="Dosis" panose="02010503020202060003" pitchFamily="2" charset="77"/>
                <a:ea typeface="Roboto" panose="02000000000000000000" pitchFamily="2" charset="0"/>
                <a:cs typeface="Arial" panose="020B0604020202020204" pitchFamily="34" charset="0"/>
              </a:rPr>
              <a:t>Wagemann</a:t>
            </a:r>
            <a:r>
              <a: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Dosis" panose="02010503020202060003" pitchFamily="2" charset="77"/>
                <a:ea typeface="Roboto" panose="02000000000000000000" pitchFamily="2" charset="0"/>
                <a:cs typeface="Arial" panose="020B0604020202020204" pitchFamily="34" charset="0"/>
              </a:rPr>
              <a:t>, J., </a:t>
            </a:r>
            <a:r>
              <a:rPr kumimoji="0" lang="en-US" sz="1200" b="0" i="0" u="none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  <a:latin typeface="Dosis" panose="02010503020202060003" pitchFamily="2" charset="77"/>
                <a:ea typeface="Roboto" panose="02000000000000000000" pitchFamily="2" charset="0"/>
                <a:cs typeface="Arial" panose="020B0604020202020204" pitchFamily="34" charset="0"/>
              </a:rPr>
              <a:t>Fierli</a:t>
            </a:r>
            <a:r>
              <a: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Dosis" panose="02010503020202060003" pitchFamily="2" charset="77"/>
                <a:ea typeface="Roboto" panose="02000000000000000000" pitchFamily="2" charset="0"/>
                <a:cs typeface="Arial" panose="020B0604020202020204" pitchFamily="34" charset="0"/>
              </a:rPr>
              <a:t>, F., </a:t>
            </a:r>
            <a:r>
              <a:rPr kumimoji="0" lang="en-US" sz="1200" b="0" i="0" u="none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  <a:latin typeface="Dosis" panose="02010503020202060003" pitchFamily="2" charset="77"/>
                <a:ea typeface="Roboto" panose="02000000000000000000" pitchFamily="2" charset="0"/>
                <a:cs typeface="Arial" panose="020B0604020202020204" pitchFamily="34" charset="0"/>
              </a:rPr>
              <a:t>Mantovani</a:t>
            </a:r>
            <a:r>
              <a: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Dosis" panose="02010503020202060003" pitchFamily="2" charset="77"/>
                <a:ea typeface="Roboto" panose="02000000000000000000" pitchFamily="2" charset="0"/>
                <a:cs typeface="Arial" panose="020B0604020202020204" pitchFamily="34" charset="0"/>
              </a:rPr>
              <a:t>, S., Siemen, S., Seeger, B. and J. Bendix (2022): Five Guiding Principles to Make </a:t>
            </a:r>
            <a:r>
              <a:rPr kumimoji="0" lang="en-US" sz="1200" b="0" i="0" u="none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  <a:latin typeface="Dosis" panose="02010503020202060003" pitchFamily="2" charset="77"/>
                <a:ea typeface="Roboto" panose="02000000000000000000" pitchFamily="2" charset="0"/>
                <a:cs typeface="Arial" panose="020B0604020202020204" pitchFamily="34" charset="0"/>
              </a:rPr>
              <a:t>Jupyter</a:t>
            </a:r>
            <a:r>
              <a: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Dosis" panose="02010503020202060003" pitchFamily="2" charset="77"/>
                <a:ea typeface="Roboto" panose="02000000000000000000" pitchFamily="2" charset="0"/>
                <a:cs typeface="Arial" panose="020B0604020202020204" pitchFamily="34" charset="0"/>
              </a:rPr>
              <a:t> Notebooks Fit For Earth Observation Data Education</a:t>
            </a:r>
            <a:r>
              <a:rPr kumimoji="0" lang="en-US" sz="12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Dosis" panose="02010503020202060003" pitchFamily="2" charset="77"/>
                <a:ea typeface="Roboto" panose="02000000000000000000" pitchFamily="2" charset="0"/>
                <a:cs typeface="Arial" panose="020B0604020202020204" pitchFamily="34" charset="0"/>
              </a:rPr>
              <a:t>. Remote Sensing 2022, 14(14), 3359.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801C465-71FB-420D-2EB5-0E5A0D923CB4}"/>
              </a:ext>
            </a:extLst>
          </p:cNvPr>
          <p:cNvSpPr/>
          <p:nvPr/>
        </p:nvSpPr>
        <p:spPr bwMode="auto">
          <a:xfrm>
            <a:off x="487813" y="1158370"/>
            <a:ext cx="831959" cy="82527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50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Dosis" panose="02010503020202060003" pitchFamily="2" charset="77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854FE9A-2639-AE33-D3F4-C97A54C120E5}"/>
              </a:ext>
            </a:extLst>
          </p:cNvPr>
          <p:cNvSpPr/>
          <p:nvPr/>
        </p:nvSpPr>
        <p:spPr bwMode="auto">
          <a:xfrm>
            <a:off x="10843203" y="2192378"/>
            <a:ext cx="831959" cy="82527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50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Dosis" panose="02010503020202060003" pitchFamily="2" charset="77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EF6450F-6F7E-DACF-5AE8-A4A56BF481B4}"/>
              </a:ext>
            </a:extLst>
          </p:cNvPr>
          <p:cNvSpPr/>
          <p:nvPr/>
        </p:nvSpPr>
        <p:spPr bwMode="auto">
          <a:xfrm>
            <a:off x="487812" y="3223671"/>
            <a:ext cx="831959" cy="82527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50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Dosis" panose="02010503020202060003" pitchFamily="2" charset="77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613B77C-B59A-BF71-2D0F-DF7F31CC0301}"/>
              </a:ext>
            </a:extLst>
          </p:cNvPr>
          <p:cNvSpPr/>
          <p:nvPr/>
        </p:nvSpPr>
        <p:spPr bwMode="auto">
          <a:xfrm>
            <a:off x="10843203" y="4260394"/>
            <a:ext cx="831959" cy="82527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5000">
                <a:solidFill>
                  <a:schemeClr val="tx1"/>
                </a:solidFill>
                <a:latin typeface="Dosis" panose="02010503020202060003" pitchFamily="2" charset="77"/>
                <a:cs typeface="Arial" panose="020B0604020202020204" pitchFamily="34" charset="0"/>
              </a:rPr>
              <a:t>4</a:t>
            </a:r>
            <a:endParaRPr kumimoji="0" lang="en-US" sz="500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Dosis" panose="02010503020202060003" pitchFamily="2" charset="77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2E609CF-5691-E902-40D4-71D18D0D52F9}"/>
              </a:ext>
            </a:extLst>
          </p:cNvPr>
          <p:cNvSpPr/>
          <p:nvPr/>
        </p:nvSpPr>
        <p:spPr bwMode="auto">
          <a:xfrm>
            <a:off x="487811" y="5286992"/>
            <a:ext cx="831959" cy="82527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50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Dosis" panose="02010503020202060003" pitchFamily="2" charset="77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20" name="Picture 19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EF056627-DFB0-93D4-D69E-D3E6637D41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376" y="5627379"/>
            <a:ext cx="863364" cy="863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9255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7930277-2887-1E50-1814-2A28CDECDE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0000" y="1206000"/>
            <a:ext cx="6041118" cy="5154145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>
                <a:latin typeface="Dosis" panose="02010503020202060003" pitchFamily="2" charset="77"/>
              </a:rPr>
              <a:t>Notebook style guide </a:t>
            </a:r>
          </a:p>
          <a:p>
            <a:pPr lvl="1">
              <a:buSzPts val="2800"/>
              <a:buFont typeface="Arial" panose="020B0604020202020204" pitchFamily="34" charset="0"/>
              <a:buChar char="•"/>
            </a:pPr>
            <a:r>
              <a:rPr lang="en-US">
                <a:latin typeface="Dosis" panose="02010503020202060003" pitchFamily="2" charset="77"/>
              </a:rPr>
              <a:t>Developed for consistency and to allow users to navigate notebooks.</a:t>
            </a:r>
          </a:p>
          <a:p>
            <a:pPr lvl="1">
              <a:buSzPts val="2800"/>
              <a:buFont typeface="Arial" panose="020B0604020202020204" pitchFamily="34" charset="0"/>
              <a:buChar char="•"/>
            </a:pPr>
            <a:r>
              <a:rPr lang="en-US">
                <a:latin typeface="Dosis" panose="02010503020202060003" pitchFamily="2" charset="77"/>
              </a:rPr>
              <a:t>Includes:</a:t>
            </a:r>
          </a:p>
          <a:p>
            <a:pPr lvl="2">
              <a:buSzPts val="2800"/>
              <a:buFont typeface="Arial" panose="020B0604020202020204" pitchFamily="34" charset="0"/>
              <a:buChar char="•"/>
            </a:pPr>
            <a:r>
              <a:rPr lang="en-US">
                <a:latin typeface="Dosis" panose="02010503020202060003" pitchFamily="2" charset="77"/>
              </a:rPr>
              <a:t>Header with logos for attribution</a:t>
            </a:r>
          </a:p>
          <a:p>
            <a:pPr lvl="2">
              <a:buSzPts val="2800"/>
              <a:buFont typeface="Arial" panose="020B0604020202020204" pitchFamily="34" charset="0"/>
              <a:buChar char="•"/>
            </a:pPr>
            <a:r>
              <a:rPr lang="en-US">
                <a:latin typeface="Dosis" panose="02010503020202060003" pitchFamily="2" charset="77"/>
              </a:rPr>
              <a:t>Navigation between index and series of notebooks</a:t>
            </a:r>
          </a:p>
          <a:p>
            <a:pPr lvl="2">
              <a:buSzPts val="2800"/>
              <a:buFont typeface="Arial" panose="020B0604020202020204" pitchFamily="34" charset="0"/>
              <a:buChar char="•"/>
            </a:pPr>
            <a:r>
              <a:rPr lang="en-US">
                <a:latin typeface="Dosis" panose="02010503020202060003" pitchFamily="2" charset="77"/>
              </a:rPr>
              <a:t>Prerequisites – other notebooks, links that will provide prior/supporting knowledge</a:t>
            </a:r>
          </a:p>
          <a:p>
            <a:pPr lvl="2">
              <a:buSzPts val="2800"/>
              <a:buFont typeface="Arial" panose="020B0604020202020204" pitchFamily="34" charset="0"/>
              <a:buChar char="•"/>
            </a:pPr>
            <a:r>
              <a:rPr lang="en-US">
                <a:latin typeface="Dosis" panose="02010503020202060003" pitchFamily="2" charset="77"/>
              </a:rPr>
              <a:t>Narrative introduction to provide context</a:t>
            </a:r>
          </a:p>
          <a:p>
            <a:pPr lvl="2">
              <a:buSzPts val="2800"/>
              <a:buFont typeface="Arial" panose="020B0604020202020204" pitchFamily="34" charset="0"/>
              <a:buChar char="•"/>
            </a:pPr>
            <a:r>
              <a:rPr lang="en-US">
                <a:latin typeface="Dosis" panose="02010503020202060003" pitchFamily="2" charset="77"/>
              </a:rPr>
              <a:t>Outline with sections for navigation</a:t>
            </a:r>
          </a:p>
          <a:p>
            <a:pPr lvl="2">
              <a:buSzPts val="2800"/>
              <a:buFont typeface="Arial" panose="020B0604020202020204" pitchFamily="34" charset="0"/>
              <a:buChar char="•"/>
            </a:pPr>
            <a:r>
              <a:rPr lang="en-US">
                <a:latin typeface="Dosis" panose="02010503020202060003" pitchFamily="2" charset="77"/>
              </a:rPr>
              <a:t>Data used with catalogue links</a:t>
            </a:r>
          </a:p>
          <a:p>
            <a:pPr lvl="2">
              <a:buSzPts val="2800"/>
              <a:buFont typeface="Arial" panose="020B0604020202020204" pitchFamily="34" charset="0"/>
              <a:buChar char="•"/>
            </a:pPr>
            <a:r>
              <a:rPr lang="en-US">
                <a:latin typeface="Dosis" panose="02010503020202060003" pitchFamily="2" charset="77"/>
              </a:rPr>
              <a:t>Learning outcomes </a:t>
            </a:r>
          </a:p>
          <a:p>
            <a:pPr lvl="2">
              <a:buSzPts val="2800"/>
              <a:buFont typeface="Arial" panose="020B0604020202020204" pitchFamily="34" charset="0"/>
              <a:buChar char="•"/>
            </a:pPr>
            <a:r>
              <a:rPr lang="en-US">
                <a:latin typeface="Dosis" panose="02010503020202060003" pitchFamily="2" charset="77"/>
              </a:rPr>
              <a:t>Contact points for support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C825CAE-2B9F-0A6B-ED43-EC5F518C4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Dosis" panose="02010503020202060003" pitchFamily="2" charset="77"/>
              </a:rPr>
              <a:t>Good practice contributions...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005F6D-47E4-74DD-CD32-C1A30D73B2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1701" y="1117600"/>
            <a:ext cx="5577661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352515"/>
      </p:ext>
    </p:extLst>
  </p:cSld>
  <p:clrMapOvr>
    <a:masterClrMapping/>
  </p:clrMapOvr>
</p:sld>
</file>

<file path=ppt/theme/theme1.xml><?xml version="1.0" encoding="utf-8"?>
<a:theme xmlns:a="http://schemas.openxmlformats.org/drawingml/2006/main" name="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353</TotalTime>
  <Words>540</Words>
  <Application>Microsoft Macintosh PowerPoint</Application>
  <PresentationFormat>Widescreen</PresentationFormat>
  <Paragraphs>103</Paragraphs>
  <Slides>12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Courier New</vt:lpstr>
      <vt:lpstr>Dosis</vt:lpstr>
      <vt:lpstr>Noto Sans Symbols</vt:lpstr>
      <vt:lpstr>Tahoma</vt:lpstr>
      <vt:lpstr>ceos</vt:lpstr>
      <vt:lpstr>Training* at EUMETSAT with Jupyter Notebooks</vt:lpstr>
      <vt:lpstr>Unprecedented amounts of satellite data....</vt:lpstr>
      <vt:lpstr>Difference application domains &amp; diverse users....</vt:lpstr>
      <vt:lpstr>Python and Jupyter for user engagement</vt:lpstr>
      <vt:lpstr>Notebooks for training</vt:lpstr>
      <vt:lpstr>Notebooks for training; examples</vt:lpstr>
      <vt:lpstr>Notebook catalogues</vt:lpstr>
      <vt:lpstr>Good practice contributions...</vt:lpstr>
      <vt:lpstr>Good practice contributions...</vt:lpstr>
      <vt:lpstr>Good practice contributions...</vt:lpstr>
      <vt:lpstr>Metadata at the notebook level</vt:lpstr>
      <vt:lpstr>Good practice contributions...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WGISS-54 Presentation Template and Guidance</dc:title>
  <dc:creator>Michelle Piepgrass</dc:creator>
  <cp:lastModifiedBy>Ben Loveday</cp:lastModifiedBy>
  <cp:revision>4</cp:revision>
  <dcterms:modified xsi:type="dcterms:W3CDTF">2023-10-26T13:15:02Z</dcterms:modified>
</cp:coreProperties>
</file>