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61" r:id="rId3"/>
    <p:sldId id="259" r:id="rId4"/>
    <p:sldId id="262" r:id="rId5"/>
    <p:sldId id="264" r:id="rId6"/>
    <p:sldId id="263" r:id="rId7"/>
    <p:sldId id="266" r:id="rId8"/>
    <p:sldId id="326" r:id="rId9"/>
    <p:sldId id="609" r:id="rId10"/>
    <p:sldId id="611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C601C-0117-CB1C-6A23-27F312C156EC}" v="327" dt="2023-10-18T21:30:16.019"/>
    <p1510:client id="{38A8F72B-6A8D-42CB-B114-F171AD2877AF}" v="4" dt="2023-10-18T19:06:1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, Kenton W. (LARC-E3)" userId="73e742de-0059-4beb-8279-f6afc2201575" providerId="ADAL" clId="{38A8F72B-6A8D-42CB-B114-F171AD2877AF}"/>
    <pc:docChg chg="undo custSel addSld delSld modSld sldOrd">
      <pc:chgData name="Ross, Kenton W. (LARC-E3)" userId="73e742de-0059-4beb-8279-f6afc2201575" providerId="ADAL" clId="{38A8F72B-6A8D-42CB-B114-F171AD2877AF}" dt="2023-10-19T18:24:15.063" v="2593" actId="2696"/>
      <pc:docMkLst>
        <pc:docMk/>
      </pc:docMkLst>
      <pc:sldChg chg="del">
        <pc:chgData name="Ross, Kenton W. (LARC-E3)" userId="73e742de-0059-4beb-8279-f6afc2201575" providerId="ADAL" clId="{38A8F72B-6A8D-42CB-B114-F171AD2877AF}" dt="2023-10-19T18:24:15.063" v="2593" actId="2696"/>
        <pc:sldMkLst>
          <pc:docMk/>
          <pc:sldMk cId="1631086755" sldId="260"/>
        </pc:sldMkLst>
      </pc:sldChg>
      <pc:sldChg chg="delSp modSp mod">
        <pc:chgData name="Ross, Kenton W. (LARC-E3)" userId="73e742de-0059-4beb-8279-f6afc2201575" providerId="ADAL" clId="{38A8F72B-6A8D-42CB-B114-F171AD2877AF}" dt="2023-10-19T18:08:51.330" v="2592" actId="20577"/>
        <pc:sldMkLst>
          <pc:docMk/>
          <pc:sldMk cId="3445481357" sldId="261"/>
        </pc:sldMkLst>
        <pc:spChg chg="mod">
          <ac:chgData name="Ross, Kenton W. (LARC-E3)" userId="73e742de-0059-4beb-8279-f6afc2201575" providerId="ADAL" clId="{38A8F72B-6A8D-42CB-B114-F171AD2877AF}" dt="2023-10-18T19:27:13.500" v="2528" actId="207"/>
          <ac:spMkLst>
            <pc:docMk/>
            <pc:sldMk cId="3445481357" sldId="261"/>
            <ac:spMk id="2" creationId="{F5CF385F-441C-186C-11C2-08C37A299638}"/>
          </ac:spMkLst>
        </pc:spChg>
        <pc:spChg chg="del mod">
          <ac:chgData name="Ross, Kenton W. (LARC-E3)" userId="73e742de-0059-4beb-8279-f6afc2201575" providerId="ADAL" clId="{38A8F72B-6A8D-42CB-B114-F171AD2877AF}" dt="2023-10-18T19:19:06.100" v="2184" actId="478"/>
          <ac:spMkLst>
            <pc:docMk/>
            <pc:sldMk cId="3445481357" sldId="261"/>
            <ac:spMk id="4" creationId="{A05BB29A-62EE-0125-5654-55CE86CB2872}"/>
          </ac:spMkLst>
        </pc:spChg>
        <pc:spChg chg="del">
          <ac:chgData name="Ross, Kenton W. (LARC-E3)" userId="73e742de-0059-4beb-8279-f6afc2201575" providerId="ADAL" clId="{38A8F72B-6A8D-42CB-B114-F171AD2877AF}" dt="2023-10-18T19:19:55.445" v="2192" actId="478"/>
          <ac:spMkLst>
            <pc:docMk/>
            <pc:sldMk cId="3445481357" sldId="261"/>
            <ac:spMk id="5" creationId="{B47489E7-FB1D-462F-7510-3B0AB8DDA885}"/>
          </ac:spMkLst>
        </pc:spChg>
        <pc:spChg chg="mod">
          <ac:chgData name="Ross, Kenton W. (LARC-E3)" userId="73e742de-0059-4beb-8279-f6afc2201575" providerId="ADAL" clId="{38A8F72B-6A8D-42CB-B114-F171AD2877AF}" dt="2023-10-19T18:08:51.330" v="2592" actId="20577"/>
          <ac:spMkLst>
            <pc:docMk/>
            <pc:sldMk cId="3445481357" sldId="261"/>
            <ac:spMk id="6" creationId="{AA309D27-6390-5CCC-E1D1-2037ADF666A1}"/>
          </ac:spMkLst>
        </pc:spChg>
      </pc:sldChg>
      <pc:sldChg chg="modSp mod ord">
        <pc:chgData name="Ross, Kenton W. (LARC-E3)" userId="73e742de-0059-4beb-8279-f6afc2201575" providerId="ADAL" clId="{38A8F72B-6A8D-42CB-B114-F171AD2877AF}" dt="2023-10-18T19:11:35.180" v="1951" actId="20577"/>
        <pc:sldMkLst>
          <pc:docMk/>
          <pc:sldMk cId="430202471" sldId="263"/>
        </pc:sldMkLst>
        <pc:spChg chg="mod">
          <ac:chgData name="Ross, Kenton W. (LARC-E3)" userId="73e742de-0059-4beb-8279-f6afc2201575" providerId="ADAL" clId="{38A8F72B-6A8D-42CB-B114-F171AD2877AF}" dt="2023-10-18T19:10:32.379" v="1942" actId="20577"/>
          <ac:spMkLst>
            <pc:docMk/>
            <pc:sldMk cId="430202471" sldId="263"/>
            <ac:spMk id="16" creationId="{B7E1E9F3-D9C2-23AA-8355-4068275A3CDC}"/>
          </ac:spMkLst>
        </pc:spChg>
        <pc:spChg chg="mod">
          <ac:chgData name="Ross, Kenton W. (LARC-E3)" userId="73e742de-0059-4beb-8279-f6afc2201575" providerId="ADAL" clId="{38A8F72B-6A8D-42CB-B114-F171AD2877AF}" dt="2023-10-18T19:11:35.180" v="1951" actId="20577"/>
          <ac:spMkLst>
            <pc:docMk/>
            <pc:sldMk cId="430202471" sldId="263"/>
            <ac:spMk id="21" creationId="{B2C506DF-CFF4-90C8-6390-C5C33FB59AD9}"/>
          </ac:spMkLst>
        </pc:spChg>
        <pc:spChg chg="mod">
          <ac:chgData name="Ross, Kenton W. (LARC-E3)" userId="73e742de-0059-4beb-8279-f6afc2201575" providerId="ADAL" clId="{38A8F72B-6A8D-42CB-B114-F171AD2877AF}" dt="2023-10-18T19:10:23.357" v="1938" actId="20577"/>
          <ac:spMkLst>
            <pc:docMk/>
            <pc:sldMk cId="430202471" sldId="263"/>
            <ac:spMk id="26" creationId="{60B68833-041D-3DF4-CF6C-CF93E5446C94}"/>
          </ac:spMkLst>
        </pc:spChg>
        <pc:spChg chg="mod">
          <ac:chgData name="Ross, Kenton W. (LARC-E3)" userId="73e742de-0059-4beb-8279-f6afc2201575" providerId="ADAL" clId="{38A8F72B-6A8D-42CB-B114-F171AD2877AF}" dt="2023-10-18T19:10:45.433" v="1947" actId="20577"/>
          <ac:spMkLst>
            <pc:docMk/>
            <pc:sldMk cId="430202471" sldId="263"/>
            <ac:spMk id="30" creationId="{0FA5A45D-4613-2986-074E-EC7D078B896F}"/>
          </ac:spMkLst>
        </pc:spChg>
      </pc:sldChg>
      <pc:sldChg chg="del">
        <pc:chgData name="Ross, Kenton W. (LARC-E3)" userId="73e742de-0059-4beb-8279-f6afc2201575" providerId="ADAL" clId="{38A8F72B-6A8D-42CB-B114-F171AD2877AF}" dt="2023-10-18T19:09:00.814" v="1919" actId="47"/>
        <pc:sldMkLst>
          <pc:docMk/>
          <pc:sldMk cId="3395470756" sldId="265"/>
        </pc:sldMkLst>
      </pc:sldChg>
      <pc:sldChg chg="modSp mod ord">
        <pc:chgData name="Ross, Kenton W. (LARC-E3)" userId="73e742de-0059-4beb-8279-f6afc2201575" providerId="ADAL" clId="{38A8F72B-6A8D-42CB-B114-F171AD2877AF}" dt="2023-10-18T19:13:20.776" v="1953"/>
        <pc:sldMkLst>
          <pc:docMk/>
          <pc:sldMk cId="1994060127" sldId="266"/>
        </pc:sldMkLst>
        <pc:spChg chg="mod">
          <ac:chgData name="Ross, Kenton W. (LARC-E3)" userId="73e742de-0059-4beb-8279-f6afc2201575" providerId="ADAL" clId="{38A8F72B-6A8D-42CB-B114-F171AD2877AF}" dt="2023-10-18T18:34:53.717" v="1305" actId="20577"/>
          <ac:spMkLst>
            <pc:docMk/>
            <pc:sldMk cId="1994060127" sldId="266"/>
            <ac:spMk id="2" creationId="{F5CF385F-441C-186C-11C2-08C37A299638}"/>
          </ac:spMkLst>
        </pc:spChg>
        <pc:spChg chg="mod">
          <ac:chgData name="Ross, Kenton W. (LARC-E3)" userId="73e742de-0059-4beb-8279-f6afc2201575" providerId="ADAL" clId="{38A8F72B-6A8D-42CB-B114-F171AD2877AF}" dt="2023-10-18T19:08:37.844" v="1918" actId="20577"/>
          <ac:spMkLst>
            <pc:docMk/>
            <pc:sldMk cId="1994060127" sldId="266"/>
            <ac:spMk id="3" creationId="{CA93949A-182C-F8A5-CA37-A06B908B624F}"/>
          </ac:spMkLst>
        </pc:spChg>
      </pc:sldChg>
      <pc:sldChg chg="modSp mod">
        <pc:chgData name="Ross, Kenton W. (LARC-E3)" userId="73e742de-0059-4beb-8279-f6afc2201575" providerId="ADAL" clId="{38A8F72B-6A8D-42CB-B114-F171AD2877AF}" dt="2023-10-18T19:07:39.706" v="1903" actId="207"/>
        <pc:sldMkLst>
          <pc:docMk/>
          <pc:sldMk cId="2897558807" sldId="267"/>
        </pc:sldMkLst>
        <pc:spChg chg="mod">
          <ac:chgData name="Ross, Kenton W. (LARC-E3)" userId="73e742de-0059-4beb-8279-f6afc2201575" providerId="ADAL" clId="{38A8F72B-6A8D-42CB-B114-F171AD2877AF}" dt="2023-10-18T19:07:39.706" v="1903" actId="207"/>
          <ac:spMkLst>
            <pc:docMk/>
            <pc:sldMk cId="2897558807" sldId="267"/>
            <ac:spMk id="2" creationId="{F5CF385F-441C-186C-11C2-08C37A299638}"/>
          </ac:spMkLst>
        </pc:spChg>
      </pc:sldChg>
      <pc:sldChg chg="modSp add mod">
        <pc:chgData name="Ross, Kenton W. (LARC-E3)" userId="73e742de-0059-4beb-8279-f6afc2201575" providerId="ADAL" clId="{38A8F72B-6A8D-42CB-B114-F171AD2877AF}" dt="2023-10-18T17:59:30.398" v="999" actId="20577"/>
        <pc:sldMkLst>
          <pc:docMk/>
          <pc:sldMk cId="4293651288" sldId="326"/>
        </pc:sldMkLst>
        <pc:spChg chg="mod">
          <ac:chgData name="Ross, Kenton W. (LARC-E3)" userId="73e742de-0059-4beb-8279-f6afc2201575" providerId="ADAL" clId="{38A8F72B-6A8D-42CB-B114-F171AD2877AF}" dt="2023-10-18T17:59:30.398" v="999" actId="20577"/>
          <ac:spMkLst>
            <pc:docMk/>
            <pc:sldMk cId="4293651288" sldId="326"/>
            <ac:spMk id="5" creationId="{E013D44F-4376-B392-CEF4-FA18DA63C754}"/>
          </ac:spMkLst>
        </pc:spChg>
        <pc:spChg chg="mod">
          <ac:chgData name="Ross, Kenton W. (LARC-E3)" userId="73e742de-0059-4beb-8279-f6afc2201575" providerId="ADAL" clId="{38A8F72B-6A8D-42CB-B114-F171AD2877AF}" dt="2023-10-18T17:32:56.377" v="557" actId="2711"/>
          <ac:spMkLst>
            <pc:docMk/>
            <pc:sldMk cId="4293651288" sldId="326"/>
            <ac:spMk id="8" creationId="{D998DC02-CD9D-FA72-363A-B0E38C9EFFF3}"/>
          </ac:spMkLst>
        </pc:spChg>
        <pc:spChg chg="mod">
          <ac:chgData name="Ross, Kenton W. (LARC-E3)" userId="73e742de-0059-4beb-8279-f6afc2201575" providerId="ADAL" clId="{38A8F72B-6A8D-42CB-B114-F171AD2877AF}" dt="2023-10-18T17:44:49.437" v="776" actId="1036"/>
          <ac:spMkLst>
            <pc:docMk/>
            <pc:sldMk cId="4293651288" sldId="326"/>
            <ac:spMk id="21" creationId="{0787775D-144F-4298-80E0-727434C9A708}"/>
          </ac:spMkLst>
        </pc:spChg>
        <pc:picChg chg="mod">
          <ac:chgData name="Ross, Kenton W. (LARC-E3)" userId="73e742de-0059-4beb-8279-f6afc2201575" providerId="ADAL" clId="{38A8F72B-6A8D-42CB-B114-F171AD2877AF}" dt="2023-10-18T17:44:31.567" v="763" actId="1036"/>
          <ac:picMkLst>
            <pc:docMk/>
            <pc:sldMk cId="4293651288" sldId="326"/>
            <ac:picMk id="11" creationId="{979C467B-6E51-A950-CF23-574911242976}"/>
          </ac:picMkLst>
        </pc:picChg>
      </pc:sldChg>
      <pc:sldChg chg="modSp add mod">
        <pc:chgData name="Ross, Kenton W. (LARC-E3)" userId="73e742de-0059-4beb-8279-f6afc2201575" providerId="ADAL" clId="{38A8F72B-6A8D-42CB-B114-F171AD2877AF}" dt="2023-10-18T17:44:06.429" v="746" actId="1036"/>
        <pc:sldMkLst>
          <pc:docMk/>
          <pc:sldMk cId="1715353811" sldId="609"/>
        </pc:sldMkLst>
        <pc:spChg chg="mod">
          <ac:chgData name="Ross, Kenton W. (LARC-E3)" userId="73e742de-0059-4beb-8279-f6afc2201575" providerId="ADAL" clId="{38A8F72B-6A8D-42CB-B114-F171AD2877AF}" dt="2023-10-18T17:44:06.429" v="746" actId="1036"/>
          <ac:spMkLst>
            <pc:docMk/>
            <pc:sldMk cId="1715353811" sldId="609"/>
            <ac:spMk id="4" creationId="{6EDC300B-5934-1149-9426-13F6137AA3CE}"/>
          </ac:spMkLst>
        </pc:spChg>
        <pc:spChg chg="mod">
          <ac:chgData name="Ross, Kenton W. (LARC-E3)" userId="73e742de-0059-4beb-8279-f6afc2201575" providerId="ADAL" clId="{38A8F72B-6A8D-42CB-B114-F171AD2877AF}" dt="2023-10-18T17:36:35.259" v="675" actId="2711"/>
          <ac:spMkLst>
            <pc:docMk/>
            <pc:sldMk cId="1715353811" sldId="609"/>
            <ac:spMk id="8" creationId="{D998DC02-CD9D-FA72-363A-B0E38C9EFFF3}"/>
          </ac:spMkLst>
        </pc:spChg>
        <pc:spChg chg="mod">
          <ac:chgData name="Ross, Kenton W. (LARC-E3)" userId="73e742de-0059-4beb-8279-f6afc2201575" providerId="ADAL" clId="{38A8F72B-6A8D-42CB-B114-F171AD2877AF}" dt="2023-10-18T17:36:21.678" v="674" actId="255"/>
          <ac:spMkLst>
            <pc:docMk/>
            <pc:sldMk cId="1715353811" sldId="609"/>
            <ac:spMk id="9" creationId="{119F2729-82C4-0594-D934-0EE5BE83C231}"/>
          </ac:spMkLst>
        </pc:spChg>
        <pc:picChg chg="mod">
          <ac:chgData name="Ross, Kenton W. (LARC-E3)" userId="73e742de-0059-4beb-8279-f6afc2201575" providerId="ADAL" clId="{38A8F72B-6A8D-42CB-B114-F171AD2877AF}" dt="2023-10-18T17:43:37.008" v="738" actId="1035"/>
          <ac:picMkLst>
            <pc:docMk/>
            <pc:sldMk cId="1715353811" sldId="609"/>
            <ac:picMk id="3" creationId="{061FC7AC-5AD4-9B16-DB29-5102A374813D}"/>
          </ac:picMkLst>
        </pc:picChg>
      </pc:sldChg>
      <pc:sldChg chg="addSp delSp modSp add mod modClrScheme chgLayout">
        <pc:chgData name="Ross, Kenton W. (LARC-E3)" userId="73e742de-0059-4beb-8279-f6afc2201575" providerId="ADAL" clId="{38A8F72B-6A8D-42CB-B114-F171AD2877AF}" dt="2023-10-18T18:13:22.134" v="1172" actId="1035"/>
        <pc:sldMkLst>
          <pc:docMk/>
          <pc:sldMk cId="3038766662" sldId="611"/>
        </pc:sldMkLst>
        <pc:spChg chg="add mod ord">
          <ac:chgData name="Ross, Kenton W. (LARC-E3)" userId="73e742de-0059-4beb-8279-f6afc2201575" providerId="ADAL" clId="{38A8F72B-6A8D-42CB-B114-F171AD2877AF}" dt="2023-10-18T18:11:56.237" v="1158" actId="700"/>
          <ac:spMkLst>
            <pc:docMk/>
            <pc:sldMk cId="3038766662" sldId="611"/>
            <ac:spMk id="2" creationId="{A1DDB072-9D6C-B84F-1702-E58898828F67}"/>
          </ac:spMkLst>
        </pc:spChg>
        <pc:spChg chg="add del mod ord">
          <ac:chgData name="Ross, Kenton W. (LARC-E3)" userId="73e742de-0059-4beb-8279-f6afc2201575" providerId="ADAL" clId="{38A8F72B-6A8D-42CB-B114-F171AD2877AF}" dt="2023-10-18T18:11:56.237" v="1158" actId="700"/>
          <ac:spMkLst>
            <pc:docMk/>
            <pc:sldMk cId="3038766662" sldId="611"/>
            <ac:spMk id="3" creationId="{8D650005-D925-E95B-D1AE-7787BD5E643A}"/>
          </ac:spMkLst>
        </pc:spChg>
        <pc:spChg chg="add mod ord">
          <ac:chgData name="Ross, Kenton W. (LARC-E3)" userId="73e742de-0059-4beb-8279-f6afc2201575" providerId="ADAL" clId="{38A8F72B-6A8D-42CB-B114-F171AD2877AF}" dt="2023-10-18T18:13:22.134" v="1172" actId="1035"/>
          <ac:spMkLst>
            <pc:docMk/>
            <pc:sldMk cId="3038766662" sldId="611"/>
            <ac:spMk id="4" creationId="{77405794-C898-511C-E14A-426F8A96ED76}"/>
          </ac:spMkLst>
        </pc:spChg>
        <pc:spChg chg="mod">
          <ac:chgData name="Ross, Kenton W. (LARC-E3)" userId="73e742de-0059-4beb-8279-f6afc2201575" providerId="ADAL" clId="{38A8F72B-6A8D-42CB-B114-F171AD2877AF}" dt="2023-10-18T17:46:50.403" v="778" actId="21"/>
          <ac:spMkLst>
            <pc:docMk/>
            <pc:sldMk cId="3038766662" sldId="611"/>
            <ac:spMk id="8" creationId="{D998DC02-CD9D-FA72-363A-B0E38C9EFFF3}"/>
          </ac:spMkLst>
        </pc:spChg>
        <pc:picChg chg="mod">
          <ac:chgData name="Ross, Kenton W. (LARC-E3)" userId="73e742de-0059-4beb-8279-f6afc2201575" providerId="ADAL" clId="{38A8F72B-6A8D-42CB-B114-F171AD2877AF}" dt="2023-10-18T17:42:44.854" v="718" actId="1035"/>
          <ac:picMkLst>
            <pc:docMk/>
            <pc:sldMk cId="3038766662" sldId="611"/>
            <ac:picMk id="7" creationId="{8E75B894-93E2-45BA-CE91-5082F0B17BC9}"/>
          </ac:picMkLst>
        </pc:picChg>
      </pc:sldChg>
    </pc:docChg>
  </pc:docChgLst>
  <pc:docChgLst>
    <pc:chgData name="Childs-Gleason, Lauren (LARC-E3)" userId="S::lmchilds@ndc.nasa.gov::b5333930-3b8e-4ddb-bd6f-3e99e5b294a5" providerId="AD" clId="Web-{097C601C-0117-CB1C-6A23-27F312C156EC}"/>
    <pc:docChg chg="modSld">
      <pc:chgData name="Childs-Gleason, Lauren (LARC-E3)" userId="S::lmchilds@ndc.nasa.gov::b5333930-3b8e-4ddb-bd6f-3e99e5b294a5" providerId="AD" clId="Web-{097C601C-0117-CB1C-6A23-27F312C156EC}" dt="2023-10-18T21:30:16.019" v="319"/>
      <pc:docMkLst>
        <pc:docMk/>
      </pc:docMkLst>
      <pc:sldChg chg="modSp">
        <pc:chgData name="Childs-Gleason, Lauren (LARC-E3)" userId="S::lmchilds@ndc.nasa.gov::b5333930-3b8e-4ddb-bd6f-3e99e5b294a5" providerId="AD" clId="Web-{097C601C-0117-CB1C-6A23-27F312C156EC}" dt="2023-10-18T21:29:12.175" v="317" actId="20577"/>
        <pc:sldMkLst>
          <pc:docMk/>
          <pc:sldMk cId="3445481357" sldId="261"/>
        </pc:sldMkLst>
        <pc:spChg chg="mod">
          <ac:chgData name="Childs-Gleason, Lauren (LARC-E3)" userId="S::lmchilds@ndc.nasa.gov::b5333930-3b8e-4ddb-bd6f-3e99e5b294a5" providerId="AD" clId="Web-{097C601C-0117-CB1C-6A23-27F312C156EC}" dt="2023-10-18T21:29:12.175" v="317" actId="20577"/>
          <ac:spMkLst>
            <pc:docMk/>
            <pc:sldMk cId="3445481357" sldId="261"/>
            <ac:spMk id="6" creationId="{AA309D27-6390-5CCC-E1D1-2037ADF666A1}"/>
          </ac:spMkLst>
        </pc:spChg>
      </pc:sldChg>
      <pc:sldChg chg="delSp modSp">
        <pc:chgData name="Childs-Gleason, Lauren (LARC-E3)" userId="S::lmchilds@ndc.nasa.gov::b5333930-3b8e-4ddb-bd6f-3e99e5b294a5" providerId="AD" clId="Web-{097C601C-0117-CB1C-6A23-27F312C156EC}" dt="2023-10-18T21:30:16.019" v="319"/>
        <pc:sldMkLst>
          <pc:docMk/>
          <pc:sldMk cId="430202471" sldId="263"/>
        </pc:sldMkLst>
        <pc:spChg chg="del">
          <ac:chgData name="Childs-Gleason, Lauren (LARC-E3)" userId="S::lmchilds@ndc.nasa.gov::b5333930-3b8e-4ddb-bd6f-3e99e5b294a5" providerId="AD" clId="Web-{097C601C-0117-CB1C-6A23-27F312C156EC}" dt="2023-10-18T21:30:16.019" v="319"/>
          <ac:spMkLst>
            <pc:docMk/>
            <pc:sldMk cId="430202471" sldId="263"/>
            <ac:spMk id="2" creationId="{5FA07F4E-2762-0B9E-685E-2FD01BEE9618}"/>
          </ac:spMkLst>
        </pc:spChg>
        <pc:spChg chg="mod">
          <ac:chgData name="Childs-Gleason, Lauren (LARC-E3)" userId="S::lmchilds@ndc.nasa.gov::b5333930-3b8e-4ddb-bd6f-3e99e5b294a5" providerId="AD" clId="Web-{097C601C-0117-CB1C-6A23-27F312C156EC}" dt="2023-10-18T19:43:22.902" v="17" actId="20577"/>
          <ac:spMkLst>
            <pc:docMk/>
            <pc:sldMk cId="430202471" sldId="263"/>
            <ac:spMk id="16" creationId="{B7E1E9F3-D9C2-23AA-8355-4068275A3CDC}"/>
          </ac:spMkLst>
        </pc:spChg>
        <pc:spChg chg="mod">
          <ac:chgData name="Childs-Gleason, Lauren (LARC-E3)" userId="S::lmchilds@ndc.nasa.gov::b5333930-3b8e-4ddb-bd6f-3e99e5b294a5" providerId="AD" clId="Web-{097C601C-0117-CB1C-6A23-27F312C156EC}" dt="2023-10-18T21:29:41.644" v="318" actId="20577"/>
          <ac:spMkLst>
            <pc:docMk/>
            <pc:sldMk cId="430202471" sldId="263"/>
            <ac:spMk id="21" creationId="{B2C506DF-CFF4-90C8-6390-C5C33FB59AD9}"/>
          </ac:spMkLst>
        </pc:spChg>
        <pc:spChg chg="mod">
          <ac:chgData name="Childs-Gleason, Lauren (LARC-E3)" userId="S::lmchilds@ndc.nasa.gov::b5333930-3b8e-4ddb-bd6f-3e99e5b294a5" providerId="AD" clId="Web-{097C601C-0117-CB1C-6A23-27F312C156EC}" dt="2023-10-18T19:43:11.746" v="6" actId="20577"/>
          <ac:spMkLst>
            <pc:docMk/>
            <pc:sldMk cId="430202471" sldId="263"/>
            <ac:spMk id="26" creationId="{60B68833-041D-3DF4-CF6C-CF93E5446C94}"/>
          </ac:spMkLst>
        </pc:spChg>
      </pc:sldChg>
    </pc:docChg>
  </pc:docChgLst>
  <pc:docChgLst>
    <pc:chgData name="Kenton Ross" userId="73e742de-0059-4beb-8279-f6afc2201575" providerId="ADAL" clId="{38A8F72B-6A8D-42CB-B114-F171AD2877AF}"/>
    <pc:docChg chg="addSld modSld modMainMaster">
      <pc:chgData name="Kenton Ross" userId="73e742de-0059-4beb-8279-f6afc2201575" providerId="ADAL" clId="{38A8F72B-6A8D-42CB-B114-F171AD2877AF}" dt="2023-10-19T18:26:35.065" v="369" actId="20577"/>
      <pc:docMkLst>
        <pc:docMk/>
      </pc:docMkLst>
      <pc:sldChg chg="modSp mod">
        <pc:chgData name="Kenton Ross" userId="73e742de-0059-4beb-8279-f6afc2201575" providerId="ADAL" clId="{38A8F72B-6A8D-42CB-B114-F171AD2877AF}" dt="2023-10-13T16:10:45.415" v="1" actId="14100"/>
        <pc:sldMkLst>
          <pc:docMk/>
          <pc:sldMk cId="0" sldId="256"/>
        </pc:sldMkLst>
        <pc:spChg chg="mod">
          <ac:chgData name="Kenton Ross" userId="73e742de-0059-4beb-8279-f6afc2201575" providerId="ADAL" clId="{38A8F72B-6A8D-42CB-B114-F171AD2877AF}" dt="2023-10-13T16:10:45.415" v="1" actId="14100"/>
          <ac:spMkLst>
            <pc:docMk/>
            <pc:sldMk cId="0" sldId="256"/>
            <ac:spMk id="5122" creationId="{FA3AD1D8-6109-A7AA-B735-0D0C2BFEAC27}"/>
          </ac:spMkLst>
        </pc:spChg>
      </pc:sldChg>
      <pc:sldChg chg="modSp mod">
        <pc:chgData name="Kenton Ross" userId="73e742de-0059-4beb-8279-f6afc2201575" providerId="ADAL" clId="{38A8F72B-6A8D-42CB-B114-F171AD2877AF}" dt="2023-10-13T16:26:54.515" v="365" actId="20577"/>
        <pc:sldMkLst>
          <pc:docMk/>
          <pc:sldMk cId="1040416186" sldId="259"/>
        </pc:sldMkLst>
        <pc:spChg chg="mod">
          <ac:chgData name="Kenton Ross" userId="73e742de-0059-4beb-8279-f6afc2201575" providerId="ADAL" clId="{38A8F72B-6A8D-42CB-B114-F171AD2877AF}" dt="2023-10-13T16:26:54.515" v="365" actId="20577"/>
          <ac:spMkLst>
            <pc:docMk/>
            <pc:sldMk cId="1040416186" sldId="259"/>
            <ac:spMk id="3" creationId="{CA93949A-182C-F8A5-CA37-A06B908B624F}"/>
          </ac:spMkLst>
        </pc:spChg>
      </pc:sldChg>
      <pc:sldChg chg="modSp new mod">
        <pc:chgData name="Kenton Ross" userId="73e742de-0059-4beb-8279-f6afc2201575" providerId="ADAL" clId="{38A8F72B-6A8D-42CB-B114-F171AD2877AF}" dt="2023-10-13T16:13:31.793" v="51" actId="20577"/>
        <pc:sldMkLst>
          <pc:docMk/>
          <pc:sldMk cId="1631086755" sldId="260"/>
        </pc:sldMkLst>
        <pc:spChg chg="mod">
          <ac:chgData name="Kenton Ross" userId="73e742de-0059-4beb-8279-f6afc2201575" providerId="ADAL" clId="{38A8F72B-6A8D-42CB-B114-F171AD2877AF}" dt="2023-10-13T16:13:31.793" v="51" actId="20577"/>
          <ac:spMkLst>
            <pc:docMk/>
            <pc:sldMk cId="1631086755" sldId="260"/>
            <ac:spMk id="3" creationId="{48C994FF-9513-F3E5-D2F4-050B815FFDF3}"/>
          </ac:spMkLst>
        </pc:spChg>
      </pc:sldChg>
      <pc:sldChg chg="modSp mod">
        <pc:chgData name="Kenton Ross" userId="73e742de-0059-4beb-8279-f6afc2201575" providerId="ADAL" clId="{38A8F72B-6A8D-42CB-B114-F171AD2877AF}" dt="2023-10-13T16:20:14.801" v="341" actId="20577"/>
        <pc:sldMkLst>
          <pc:docMk/>
          <pc:sldMk cId="3445481357" sldId="261"/>
        </pc:sldMkLst>
        <pc:spChg chg="mod">
          <ac:chgData name="Kenton Ross" userId="73e742de-0059-4beb-8279-f6afc2201575" providerId="ADAL" clId="{38A8F72B-6A8D-42CB-B114-F171AD2877AF}" dt="2023-10-13T16:20:14.801" v="341" actId="20577"/>
          <ac:spMkLst>
            <pc:docMk/>
            <pc:sldMk cId="3445481357" sldId="261"/>
            <ac:spMk id="2" creationId="{F5CF385F-441C-186C-11C2-08C37A299638}"/>
          </ac:spMkLst>
        </pc:spChg>
        <pc:spChg chg="mod">
          <ac:chgData name="Kenton Ross" userId="73e742de-0059-4beb-8279-f6afc2201575" providerId="ADAL" clId="{38A8F72B-6A8D-42CB-B114-F171AD2877AF}" dt="2023-10-13T16:14:07.980" v="70" actId="20577"/>
          <ac:spMkLst>
            <pc:docMk/>
            <pc:sldMk cId="3445481357" sldId="261"/>
            <ac:spMk id="3" creationId="{CA93949A-182C-F8A5-CA37-A06B908B624F}"/>
          </ac:spMkLst>
        </pc:spChg>
      </pc:sldChg>
      <pc:sldMasterChg chg="modSldLayout">
        <pc:chgData name="Kenton Ross" userId="73e742de-0059-4beb-8279-f6afc2201575" providerId="ADAL" clId="{38A8F72B-6A8D-42CB-B114-F171AD2877AF}" dt="2023-10-19T18:26:35.065" v="369" actId="20577"/>
        <pc:sldMasterMkLst>
          <pc:docMk/>
          <pc:sldMasterMk cId="0" sldId="2147483653"/>
        </pc:sldMasterMkLst>
        <pc:sldLayoutChg chg="modSp mod">
          <pc:chgData name="Kenton Ross" userId="73e742de-0059-4beb-8279-f6afc2201575" providerId="ADAL" clId="{38A8F72B-6A8D-42CB-B114-F171AD2877AF}" dt="2023-10-19T18:26:35.065" v="369" actId="20577"/>
          <pc:sldLayoutMkLst>
            <pc:docMk/>
            <pc:sldMasterMk cId="0" sldId="2147483653"/>
            <pc:sldLayoutMk cId="609236968" sldId="2147483660"/>
          </pc:sldLayoutMkLst>
          <pc:spChg chg="mod">
            <ac:chgData name="Kenton Ross" userId="73e742de-0059-4beb-8279-f6afc2201575" providerId="ADAL" clId="{38A8F72B-6A8D-42CB-B114-F171AD2877AF}" dt="2023-10-19T18:26:35.065" v="369" actId="20577"/>
            <ac:spMkLst>
              <pc:docMk/>
              <pc:sldMasterMk cId="0" sldId="2147483653"/>
              <pc:sldLayoutMk cId="609236968" sldId="2147483660"/>
              <ac:spMk id="9" creationId="{75649351-DAF3-FA58-65E4-C39A0F87593F}"/>
            </ac:spMkLst>
          </pc:spChg>
        </pc:sldLayoutChg>
      </pc:sldMasterChg>
    </pc:docChg>
  </pc:docChgLst>
  <pc:docChgLst>
    <pc:chgData name="Childs-Gleason, Lauren (LARC-E3)" userId="S::lmchilds@ndc.nasa.gov::b5333930-3b8e-4ddb-bd6f-3e99e5b294a5" providerId="AD" clId="Web-{C727FC20-41B1-45D8-D412-2F2094A9C631}"/>
    <pc:docChg chg="modSld">
      <pc:chgData name="Childs-Gleason, Lauren (LARC-E3)" userId="S::lmchilds@ndc.nasa.gov::b5333930-3b8e-4ddb-bd6f-3e99e5b294a5" providerId="AD" clId="Web-{C727FC20-41B1-45D8-D412-2F2094A9C631}" dt="2023-10-18T15:41:26.816" v="75" actId="20577"/>
      <pc:docMkLst>
        <pc:docMk/>
      </pc:docMkLst>
      <pc:sldChg chg="addSp modSp">
        <pc:chgData name="Childs-Gleason, Lauren (LARC-E3)" userId="S::lmchilds@ndc.nasa.gov::b5333930-3b8e-4ddb-bd6f-3e99e5b294a5" providerId="AD" clId="Web-{C727FC20-41B1-45D8-D412-2F2094A9C631}" dt="2023-10-18T15:34:15.261" v="18" actId="1076"/>
        <pc:sldMkLst>
          <pc:docMk/>
          <pc:sldMk cId="430202471" sldId="263"/>
        </pc:sldMkLst>
        <pc:spChg chg="add mod">
          <ac:chgData name="Childs-Gleason, Lauren (LARC-E3)" userId="S::lmchilds@ndc.nasa.gov::b5333930-3b8e-4ddb-bd6f-3e99e5b294a5" providerId="AD" clId="Web-{C727FC20-41B1-45D8-D412-2F2094A9C631}" dt="2023-10-18T15:34:15.261" v="18" actId="1076"/>
          <ac:spMkLst>
            <pc:docMk/>
            <pc:sldMk cId="430202471" sldId="263"/>
            <ac:spMk id="2" creationId="{5FA07F4E-2762-0B9E-685E-2FD01BEE9618}"/>
          </ac:spMkLst>
        </pc:spChg>
      </pc:sldChg>
      <pc:sldChg chg="modSp">
        <pc:chgData name="Childs-Gleason, Lauren (LARC-E3)" userId="S::lmchilds@ndc.nasa.gov::b5333930-3b8e-4ddb-bd6f-3e99e5b294a5" providerId="AD" clId="Web-{C727FC20-41B1-45D8-D412-2F2094A9C631}" dt="2023-10-18T15:41:26.816" v="75" actId="20577"/>
        <pc:sldMkLst>
          <pc:docMk/>
          <pc:sldMk cId="3395470756" sldId="265"/>
        </pc:sldMkLst>
        <pc:spChg chg="mod">
          <ac:chgData name="Childs-Gleason, Lauren (LARC-E3)" userId="S::lmchilds@ndc.nasa.gov::b5333930-3b8e-4ddb-bd6f-3e99e5b294a5" providerId="AD" clId="Web-{C727FC20-41B1-45D8-D412-2F2094A9C631}" dt="2023-10-18T15:41:26.816" v="75" actId="20577"/>
          <ac:spMkLst>
            <pc:docMk/>
            <pc:sldMk cId="3395470756" sldId="265"/>
            <ac:spMk id="2" creationId="{F5CF385F-441C-186C-11C2-08C37A299638}"/>
          </ac:spMkLst>
        </pc:spChg>
      </pc:sldChg>
    </pc:docChg>
  </pc:docChgLst>
  <pc:docChgLst>
    <pc:chgData name="Childs-Gleason, Lauren (LARC-E3)" userId="S::lmchilds@ndc.nasa.gov::b5333930-3b8e-4ddb-bd6f-3e99e5b294a5" providerId="AD" clId="Web-{A82D176A-E5BF-0C11-9146-9A6420584765}"/>
    <pc:docChg chg="modSld sldOrd">
      <pc:chgData name="Childs-Gleason, Lauren (LARC-E3)" userId="S::lmchilds@ndc.nasa.gov::b5333930-3b8e-4ddb-bd6f-3e99e5b294a5" providerId="AD" clId="Web-{A82D176A-E5BF-0C11-9146-9A6420584765}" dt="2023-10-13T22:04:44.431" v="5"/>
      <pc:docMkLst>
        <pc:docMk/>
      </pc:docMkLst>
      <pc:sldChg chg="delSp modSp">
        <pc:chgData name="Childs-Gleason, Lauren (LARC-E3)" userId="S::lmchilds@ndc.nasa.gov::b5333930-3b8e-4ddb-bd6f-3e99e5b294a5" providerId="AD" clId="Web-{A82D176A-E5BF-0C11-9146-9A6420584765}" dt="2023-10-13T16:39:44.762" v="4"/>
        <pc:sldMkLst>
          <pc:docMk/>
          <pc:sldMk cId="0" sldId="256"/>
        </pc:sldMkLst>
        <pc:spChg chg="mod">
          <ac:chgData name="Childs-Gleason, Lauren (LARC-E3)" userId="S::lmchilds@ndc.nasa.gov::b5333930-3b8e-4ddb-bd6f-3e99e5b294a5" providerId="AD" clId="Web-{A82D176A-E5BF-0C11-9146-9A6420584765}" dt="2023-10-13T16:39:36.090" v="2" actId="20577"/>
          <ac:spMkLst>
            <pc:docMk/>
            <pc:sldMk cId="0" sldId="256"/>
            <ac:spMk id="5122" creationId="{FA3AD1D8-6109-A7AA-B735-0D0C2BFEAC27}"/>
          </ac:spMkLst>
        </pc:spChg>
        <pc:spChg chg="del mod">
          <ac:chgData name="Childs-Gleason, Lauren (LARC-E3)" userId="S::lmchilds@ndc.nasa.gov::b5333930-3b8e-4ddb-bd6f-3e99e5b294a5" providerId="AD" clId="Web-{A82D176A-E5BF-0C11-9146-9A6420584765}" dt="2023-10-13T16:39:44.762" v="4"/>
          <ac:spMkLst>
            <pc:docMk/>
            <pc:sldMk cId="0" sldId="256"/>
            <ac:spMk id="5123" creationId="{65DFC2ED-E3D3-2793-6293-4EED6BCE5620}"/>
          </ac:spMkLst>
        </pc:spChg>
      </pc:sldChg>
      <pc:sldChg chg="ord">
        <pc:chgData name="Childs-Gleason, Lauren (LARC-E3)" userId="S::lmchilds@ndc.nasa.gov::b5333930-3b8e-4ddb-bd6f-3e99e5b294a5" providerId="AD" clId="Web-{A82D176A-E5BF-0C11-9146-9A6420584765}" dt="2023-10-13T22:04:44.431" v="5"/>
        <pc:sldMkLst>
          <pc:docMk/>
          <pc:sldMk cId="1040416186" sldId="259"/>
        </pc:sldMkLst>
      </pc:sldChg>
    </pc:docChg>
  </pc:docChgLst>
  <pc:docChgLst>
    <pc:chgData name="Childs-Gleason, Lauren (LARC-E3)" userId="S::lmchilds@ndc.nasa.gov::b5333930-3b8e-4ddb-bd6f-3e99e5b294a5" providerId="AD" clId="Web-{EFEA1A22-EDCD-45FE-A499-47F28407A68F}"/>
    <pc:docChg chg="modSld">
      <pc:chgData name="Childs-Gleason, Lauren (LARC-E3)" userId="S::lmchilds@ndc.nasa.gov::b5333930-3b8e-4ddb-bd6f-3e99e5b294a5" providerId="AD" clId="Web-{EFEA1A22-EDCD-45FE-A499-47F28407A68F}" dt="2023-10-13T22:18:00.273" v="3" actId="20577"/>
      <pc:docMkLst>
        <pc:docMk/>
      </pc:docMkLst>
      <pc:sldChg chg="modSp">
        <pc:chgData name="Childs-Gleason, Lauren (LARC-E3)" userId="S::lmchilds@ndc.nasa.gov::b5333930-3b8e-4ddb-bd6f-3e99e5b294a5" providerId="AD" clId="Web-{EFEA1A22-EDCD-45FE-A499-47F28407A68F}" dt="2023-10-13T22:18:00.273" v="3" actId="20577"/>
        <pc:sldMkLst>
          <pc:docMk/>
          <pc:sldMk cId="430202471" sldId="263"/>
        </pc:sldMkLst>
        <pc:spChg chg="mod">
          <ac:chgData name="Childs-Gleason, Lauren (LARC-E3)" userId="S::lmchilds@ndc.nasa.gov::b5333930-3b8e-4ddb-bd6f-3e99e5b294a5" providerId="AD" clId="Web-{EFEA1A22-EDCD-45FE-A499-47F28407A68F}" dt="2023-10-13T22:17:58.179" v="2" actId="20577"/>
          <ac:spMkLst>
            <pc:docMk/>
            <pc:sldMk cId="430202471" sldId="263"/>
            <ac:spMk id="28" creationId="{A233FDEC-489B-A21B-AA7B-BFD18FFF8F19}"/>
          </ac:spMkLst>
        </pc:spChg>
        <pc:spChg chg="mod">
          <ac:chgData name="Childs-Gleason, Lauren (LARC-E3)" userId="S::lmchilds@ndc.nasa.gov::b5333930-3b8e-4ddb-bd6f-3e99e5b294a5" providerId="AD" clId="Web-{EFEA1A22-EDCD-45FE-A499-47F28407A68F}" dt="2023-10-13T22:18:00.273" v="3" actId="20577"/>
          <ac:spMkLst>
            <pc:docMk/>
            <pc:sldMk cId="430202471" sldId="263"/>
            <ac:spMk id="29" creationId="{4AF70EB8-BCAC-FFA3-D582-593317F331F6}"/>
          </ac:spMkLst>
        </pc:spChg>
        <pc:spChg chg="mod">
          <ac:chgData name="Childs-Gleason, Lauren (LARC-E3)" userId="S::lmchilds@ndc.nasa.gov::b5333930-3b8e-4ddb-bd6f-3e99e5b294a5" providerId="AD" clId="Web-{EFEA1A22-EDCD-45FE-A499-47F28407A68F}" dt="2023-10-13T22:17:54.054" v="1" actId="20577"/>
          <ac:spMkLst>
            <pc:docMk/>
            <pc:sldMk cId="430202471" sldId="263"/>
            <ac:spMk id="30" creationId="{0FA5A45D-4613-2986-074E-EC7D078B896F}"/>
          </ac:spMkLst>
        </pc:spChg>
      </pc:sldChg>
    </pc:docChg>
  </pc:docChgLst>
  <pc:docChgLst>
    <pc:chgData name="Lauren Childs-Gleason" userId="b5333930-3b8e-4ddb-bd6f-3e99e5b294a5" providerId="ADAL" clId="{69AAEC25-EB34-4A24-914B-6CE8C3C119BA}"/>
    <pc:docChg chg="undo redo custSel addSld modSld sldOrd">
      <pc:chgData name="Lauren Childs-Gleason" userId="b5333930-3b8e-4ddb-bd6f-3e99e5b294a5" providerId="ADAL" clId="{69AAEC25-EB34-4A24-914B-6CE8C3C119BA}" dt="2023-10-13T22:17:23.220" v="424" actId="122"/>
      <pc:docMkLst>
        <pc:docMk/>
      </pc:docMkLst>
      <pc:sldChg chg="modSp mod">
        <pc:chgData name="Lauren Childs-Gleason" userId="b5333930-3b8e-4ddb-bd6f-3e99e5b294a5" providerId="ADAL" clId="{69AAEC25-EB34-4A24-914B-6CE8C3C119BA}" dt="2023-10-13T22:05:01.021" v="6" actId="20577"/>
        <pc:sldMkLst>
          <pc:docMk/>
          <pc:sldMk cId="0" sldId="256"/>
        </pc:sldMkLst>
        <pc:spChg chg="mod">
          <ac:chgData name="Lauren Childs-Gleason" userId="b5333930-3b8e-4ddb-bd6f-3e99e5b294a5" providerId="ADAL" clId="{69AAEC25-EB34-4A24-914B-6CE8C3C119BA}" dt="2023-10-13T22:05:01.021" v="6" actId="20577"/>
          <ac:spMkLst>
            <pc:docMk/>
            <pc:sldMk cId="0" sldId="256"/>
            <ac:spMk id="5122" creationId="{FA3AD1D8-6109-A7AA-B735-0D0C2BFEAC27}"/>
          </ac:spMkLst>
        </pc:spChg>
      </pc:sldChg>
      <pc:sldChg chg="addSp modSp mod">
        <pc:chgData name="Lauren Childs-Gleason" userId="b5333930-3b8e-4ddb-bd6f-3e99e5b294a5" providerId="ADAL" clId="{69AAEC25-EB34-4A24-914B-6CE8C3C119BA}" dt="2023-10-13T22:11:50.138" v="230" actId="113"/>
        <pc:sldMkLst>
          <pc:docMk/>
          <pc:sldMk cId="1040416186" sldId="259"/>
        </pc:sldMkLst>
        <pc:spChg chg="mod">
          <ac:chgData name="Lauren Childs-Gleason" userId="b5333930-3b8e-4ddb-bd6f-3e99e5b294a5" providerId="ADAL" clId="{69AAEC25-EB34-4A24-914B-6CE8C3C119BA}" dt="2023-10-13T22:11:50.138" v="230" actId="113"/>
          <ac:spMkLst>
            <pc:docMk/>
            <pc:sldMk cId="1040416186" sldId="259"/>
            <ac:spMk id="2" creationId="{F5CF385F-441C-186C-11C2-08C37A299638}"/>
          </ac:spMkLst>
        </pc:spChg>
        <pc:spChg chg="mod">
          <ac:chgData name="Lauren Childs-Gleason" userId="b5333930-3b8e-4ddb-bd6f-3e99e5b294a5" providerId="ADAL" clId="{69AAEC25-EB34-4A24-914B-6CE8C3C119BA}" dt="2023-10-13T22:05:59.538" v="45" actId="20577"/>
          <ac:spMkLst>
            <pc:docMk/>
            <pc:sldMk cId="1040416186" sldId="259"/>
            <ac:spMk id="3" creationId="{CA93949A-182C-F8A5-CA37-A06B908B624F}"/>
          </ac:spMkLst>
        </pc:spChg>
        <pc:picChg chg="add mod">
          <ac:chgData name="Lauren Childs-Gleason" userId="b5333930-3b8e-4ddb-bd6f-3e99e5b294a5" providerId="ADAL" clId="{69AAEC25-EB34-4A24-914B-6CE8C3C119BA}" dt="2023-10-13T22:06:27.173" v="57" actId="1076"/>
          <ac:picMkLst>
            <pc:docMk/>
            <pc:sldMk cId="1040416186" sldId="259"/>
            <ac:picMk id="4" creationId="{5D34920A-B9F5-DF1B-0135-51B9F74BA45D}"/>
          </ac:picMkLst>
        </pc:picChg>
        <pc:picChg chg="add mod">
          <ac:chgData name="Lauren Childs-Gleason" userId="b5333930-3b8e-4ddb-bd6f-3e99e5b294a5" providerId="ADAL" clId="{69AAEC25-EB34-4A24-914B-6CE8C3C119BA}" dt="2023-10-13T22:06:28.210" v="58" actId="1076"/>
          <ac:picMkLst>
            <pc:docMk/>
            <pc:sldMk cId="1040416186" sldId="259"/>
            <ac:picMk id="5" creationId="{FB08ACB5-AF7E-9C41-5851-19D51EFF3141}"/>
          </ac:picMkLst>
        </pc:picChg>
      </pc:sldChg>
      <pc:sldChg chg="addSp modSp mod">
        <pc:chgData name="Lauren Childs-Gleason" userId="b5333930-3b8e-4ddb-bd6f-3e99e5b294a5" providerId="ADAL" clId="{69AAEC25-EB34-4A24-914B-6CE8C3C119BA}" dt="2023-10-13T22:17:23.220" v="424" actId="122"/>
        <pc:sldMkLst>
          <pc:docMk/>
          <pc:sldMk cId="3445481357" sldId="261"/>
        </pc:sldMkLst>
        <pc:spChg chg="mod">
          <ac:chgData name="Lauren Childs-Gleason" userId="b5333930-3b8e-4ddb-bd6f-3e99e5b294a5" providerId="ADAL" clId="{69AAEC25-EB34-4A24-914B-6CE8C3C119BA}" dt="2023-10-13T22:15:32.134" v="389" actId="1076"/>
          <ac:spMkLst>
            <pc:docMk/>
            <pc:sldMk cId="3445481357" sldId="261"/>
            <ac:spMk id="2" creationId="{F5CF385F-441C-186C-11C2-08C37A299638}"/>
          </ac:spMkLst>
        </pc:spChg>
        <pc:spChg chg="add mod">
          <ac:chgData name="Lauren Childs-Gleason" userId="b5333930-3b8e-4ddb-bd6f-3e99e5b294a5" providerId="ADAL" clId="{69AAEC25-EB34-4A24-914B-6CE8C3C119BA}" dt="2023-10-13T22:16:37.940" v="407" actId="1076"/>
          <ac:spMkLst>
            <pc:docMk/>
            <pc:sldMk cId="3445481357" sldId="261"/>
            <ac:spMk id="4" creationId="{A05BB29A-62EE-0125-5654-55CE86CB2872}"/>
          </ac:spMkLst>
        </pc:spChg>
        <pc:spChg chg="add mod">
          <ac:chgData name="Lauren Childs-Gleason" userId="b5333930-3b8e-4ddb-bd6f-3e99e5b294a5" providerId="ADAL" clId="{69AAEC25-EB34-4A24-914B-6CE8C3C119BA}" dt="2023-10-13T22:16:43.909" v="409" actId="1076"/>
          <ac:spMkLst>
            <pc:docMk/>
            <pc:sldMk cId="3445481357" sldId="261"/>
            <ac:spMk id="5" creationId="{B47489E7-FB1D-462F-7510-3B0AB8DDA885}"/>
          </ac:spMkLst>
        </pc:spChg>
        <pc:spChg chg="add mod">
          <ac:chgData name="Lauren Childs-Gleason" userId="b5333930-3b8e-4ddb-bd6f-3e99e5b294a5" providerId="ADAL" clId="{69AAEC25-EB34-4A24-914B-6CE8C3C119BA}" dt="2023-10-13T22:17:23.220" v="424" actId="122"/>
          <ac:spMkLst>
            <pc:docMk/>
            <pc:sldMk cId="3445481357" sldId="261"/>
            <ac:spMk id="6" creationId="{AA309D27-6390-5CCC-E1D1-2037ADF666A1}"/>
          </ac:spMkLst>
        </pc:spChg>
      </pc:sldChg>
      <pc:sldChg chg="addSp delSp modSp add mod">
        <pc:chgData name="Lauren Childs-Gleason" userId="b5333930-3b8e-4ddb-bd6f-3e99e5b294a5" providerId="ADAL" clId="{69AAEC25-EB34-4A24-914B-6CE8C3C119BA}" dt="2023-10-13T22:08:14.812" v="133" actId="1035"/>
        <pc:sldMkLst>
          <pc:docMk/>
          <pc:sldMk cId="1573491350" sldId="262"/>
        </pc:sldMkLst>
        <pc:spChg chg="mod">
          <ac:chgData name="Lauren Childs-Gleason" userId="b5333930-3b8e-4ddb-bd6f-3e99e5b294a5" providerId="ADAL" clId="{69AAEC25-EB34-4A24-914B-6CE8C3C119BA}" dt="2023-10-13T22:08:14.812" v="133" actId="1035"/>
          <ac:spMkLst>
            <pc:docMk/>
            <pc:sldMk cId="1573491350" sldId="262"/>
            <ac:spMk id="2" creationId="{F5CF385F-441C-186C-11C2-08C37A299638}"/>
          </ac:spMkLst>
        </pc:spChg>
        <pc:spChg chg="mod">
          <ac:chgData name="Lauren Childs-Gleason" userId="b5333930-3b8e-4ddb-bd6f-3e99e5b294a5" providerId="ADAL" clId="{69AAEC25-EB34-4A24-914B-6CE8C3C119BA}" dt="2023-10-13T22:07:27.746" v="86" actId="20577"/>
          <ac:spMkLst>
            <pc:docMk/>
            <pc:sldMk cId="1573491350" sldId="262"/>
            <ac:spMk id="3" creationId="{CA93949A-182C-F8A5-CA37-A06B908B624F}"/>
          </ac:spMkLst>
        </pc:spChg>
        <pc:spChg chg="add mod">
          <ac:chgData name="Lauren Childs-Gleason" userId="b5333930-3b8e-4ddb-bd6f-3e99e5b294a5" providerId="ADAL" clId="{69AAEC25-EB34-4A24-914B-6CE8C3C119BA}" dt="2023-10-13T22:08:10.876" v="125" actId="1036"/>
          <ac:spMkLst>
            <pc:docMk/>
            <pc:sldMk cId="1573491350" sldId="262"/>
            <ac:spMk id="6" creationId="{24072C9F-5273-4182-DC62-8E0BA71DDF70}"/>
          </ac:spMkLst>
        </pc:spChg>
        <pc:spChg chg="add mod">
          <ac:chgData name="Lauren Childs-Gleason" userId="b5333930-3b8e-4ddb-bd6f-3e99e5b294a5" providerId="ADAL" clId="{69AAEC25-EB34-4A24-914B-6CE8C3C119BA}" dt="2023-10-13T22:07:56.146" v="107" actId="1035"/>
          <ac:spMkLst>
            <pc:docMk/>
            <pc:sldMk cId="1573491350" sldId="262"/>
            <ac:spMk id="7" creationId="{2ED5CF34-282D-22C9-1200-1D0BA0311A3A}"/>
          </ac:spMkLst>
        </pc:spChg>
        <pc:spChg chg="add mod">
          <ac:chgData name="Lauren Childs-Gleason" userId="b5333930-3b8e-4ddb-bd6f-3e99e5b294a5" providerId="ADAL" clId="{69AAEC25-EB34-4A24-914B-6CE8C3C119BA}" dt="2023-10-13T22:08:10.876" v="125" actId="1036"/>
          <ac:spMkLst>
            <pc:docMk/>
            <pc:sldMk cId="1573491350" sldId="262"/>
            <ac:spMk id="8" creationId="{A6486310-622E-DDC1-AD0C-BDCBBDBF49F7}"/>
          </ac:spMkLst>
        </pc:spChg>
        <pc:spChg chg="add mod">
          <ac:chgData name="Lauren Childs-Gleason" userId="b5333930-3b8e-4ddb-bd6f-3e99e5b294a5" providerId="ADAL" clId="{69AAEC25-EB34-4A24-914B-6CE8C3C119BA}" dt="2023-10-13T22:08:10.876" v="125" actId="1036"/>
          <ac:spMkLst>
            <pc:docMk/>
            <pc:sldMk cId="1573491350" sldId="262"/>
            <ac:spMk id="9" creationId="{0207E17A-6D83-2495-674F-EBA0EBFE150C}"/>
          </ac:spMkLst>
        </pc:spChg>
        <pc:spChg chg="add mod">
          <ac:chgData name="Lauren Childs-Gleason" userId="b5333930-3b8e-4ddb-bd6f-3e99e5b294a5" providerId="ADAL" clId="{69AAEC25-EB34-4A24-914B-6CE8C3C119BA}" dt="2023-10-13T22:08:10.876" v="125" actId="1036"/>
          <ac:spMkLst>
            <pc:docMk/>
            <pc:sldMk cId="1573491350" sldId="262"/>
            <ac:spMk id="10" creationId="{FA338654-E6C1-29FD-7C1A-A209FADD39C5}"/>
          </ac:spMkLst>
        </pc:spChg>
        <pc:spChg chg="add mod">
          <ac:chgData name="Lauren Childs-Gleason" userId="b5333930-3b8e-4ddb-bd6f-3e99e5b294a5" providerId="ADAL" clId="{69AAEC25-EB34-4A24-914B-6CE8C3C119BA}" dt="2023-10-13T22:08:10.876" v="125" actId="1036"/>
          <ac:spMkLst>
            <pc:docMk/>
            <pc:sldMk cId="1573491350" sldId="262"/>
            <ac:spMk id="11" creationId="{40F65089-6DD2-4B5D-B339-EEACB1A1B469}"/>
          </ac:spMkLst>
        </pc:spChg>
        <pc:picChg chg="del">
          <ac:chgData name="Lauren Childs-Gleason" userId="b5333930-3b8e-4ddb-bd6f-3e99e5b294a5" providerId="ADAL" clId="{69AAEC25-EB34-4A24-914B-6CE8C3C119BA}" dt="2023-10-13T22:07:16.421" v="78" actId="478"/>
          <ac:picMkLst>
            <pc:docMk/>
            <pc:sldMk cId="1573491350" sldId="262"/>
            <ac:picMk id="4" creationId="{5D34920A-B9F5-DF1B-0135-51B9F74BA45D}"/>
          </ac:picMkLst>
        </pc:picChg>
        <pc:picChg chg="del">
          <ac:chgData name="Lauren Childs-Gleason" userId="b5333930-3b8e-4ddb-bd6f-3e99e5b294a5" providerId="ADAL" clId="{69AAEC25-EB34-4A24-914B-6CE8C3C119BA}" dt="2023-10-13T22:07:16.866" v="79" actId="478"/>
          <ac:picMkLst>
            <pc:docMk/>
            <pc:sldMk cId="1573491350" sldId="262"/>
            <ac:picMk id="5" creationId="{FB08ACB5-AF7E-9C41-5851-19D51EFF3141}"/>
          </ac:picMkLst>
        </pc:picChg>
      </pc:sldChg>
      <pc:sldChg chg="addSp delSp modSp add mod">
        <pc:chgData name="Lauren Childs-Gleason" userId="b5333930-3b8e-4ddb-bd6f-3e99e5b294a5" providerId="ADAL" clId="{69AAEC25-EB34-4A24-914B-6CE8C3C119BA}" dt="2023-10-13T22:11:05.033" v="187" actId="1076"/>
        <pc:sldMkLst>
          <pc:docMk/>
          <pc:sldMk cId="430202471" sldId="263"/>
        </pc:sldMkLst>
        <pc:spChg chg="del">
          <ac:chgData name="Lauren Childs-Gleason" userId="b5333930-3b8e-4ddb-bd6f-3e99e5b294a5" providerId="ADAL" clId="{69AAEC25-EB34-4A24-914B-6CE8C3C119BA}" dt="2023-10-13T22:09:11.089" v="157" actId="478"/>
          <ac:spMkLst>
            <pc:docMk/>
            <pc:sldMk cId="430202471" sldId="263"/>
            <ac:spMk id="2" creationId="{F5CF385F-441C-186C-11C2-08C37A299638}"/>
          </ac:spMkLst>
        </pc:spChg>
        <pc:spChg chg="mod">
          <ac:chgData name="Lauren Childs-Gleason" userId="b5333930-3b8e-4ddb-bd6f-3e99e5b294a5" providerId="ADAL" clId="{69AAEC25-EB34-4A24-914B-6CE8C3C119BA}" dt="2023-10-13T22:09:03.882" v="156" actId="20577"/>
          <ac:spMkLst>
            <pc:docMk/>
            <pc:sldMk cId="430202471" sldId="263"/>
            <ac:spMk id="3" creationId="{CA93949A-182C-F8A5-CA37-A06B908B624F}"/>
          </ac:spMkLst>
        </pc:spChg>
        <pc:spChg chg="add mod">
          <ac:chgData name="Lauren Childs-Gleason" userId="b5333930-3b8e-4ddb-bd6f-3e99e5b294a5" providerId="ADAL" clId="{69AAEC25-EB34-4A24-914B-6CE8C3C119BA}" dt="2023-10-13T22:10:50.120" v="179" actId="1076"/>
          <ac:spMkLst>
            <pc:docMk/>
            <pc:sldMk cId="430202471" sldId="263"/>
            <ac:spMk id="5" creationId="{6C5C9A10-B103-82CA-4FDE-2D47CCE1D61C}"/>
          </ac:spMkLst>
        </pc:spChg>
        <pc:spChg chg="del">
          <ac:chgData name="Lauren Childs-Gleason" userId="b5333930-3b8e-4ddb-bd6f-3e99e5b294a5" providerId="ADAL" clId="{69AAEC25-EB34-4A24-914B-6CE8C3C119BA}" dt="2023-10-13T22:09:13.443" v="158" actId="478"/>
          <ac:spMkLst>
            <pc:docMk/>
            <pc:sldMk cId="430202471" sldId="263"/>
            <ac:spMk id="6" creationId="{24072C9F-5273-4182-DC62-8E0BA71DDF70}"/>
          </ac:spMkLst>
        </pc:spChg>
        <pc:spChg chg="del">
          <ac:chgData name="Lauren Childs-Gleason" userId="b5333930-3b8e-4ddb-bd6f-3e99e5b294a5" providerId="ADAL" clId="{69AAEC25-EB34-4A24-914B-6CE8C3C119BA}" dt="2023-10-13T22:09:13.443" v="158" actId="478"/>
          <ac:spMkLst>
            <pc:docMk/>
            <pc:sldMk cId="430202471" sldId="263"/>
            <ac:spMk id="7" creationId="{2ED5CF34-282D-22C9-1200-1D0BA0311A3A}"/>
          </ac:spMkLst>
        </pc:spChg>
        <pc:spChg chg="del">
          <ac:chgData name="Lauren Childs-Gleason" userId="b5333930-3b8e-4ddb-bd6f-3e99e5b294a5" providerId="ADAL" clId="{69AAEC25-EB34-4A24-914B-6CE8C3C119BA}" dt="2023-10-13T22:09:13.443" v="158" actId="478"/>
          <ac:spMkLst>
            <pc:docMk/>
            <pc:sldMk cId="430202471" sldId="263"/>
            <ac:spMk id="8" creationId="{A6486310-622E-DDC1-AD0C-BDCBBDBF49F7}"/>
          </ac:spMkLst>
        </pc:spChg>
        <pc:spChg chg="del">
          <ac:chgData name="Lauren Childs-Gleason" userId="b5333930-3b8e-4ddb-bd6f-3e99e5b294a5" providerId="ADAL" clId="{69AAEC25-EB34-4A24-914B-6CE8C3C119BA}" dt="2023-10-13T22:09:13.443" v="158" actId="478"/>
          <ac:spMkLst>
            <pc:docMk/>
            <pc:sldMk cId="430202471" sldId="263"/>
            <ac:spMk id="9" creationId="{0207E17A-6D83-2495-674F-EBA0EBFE150C}"/>
          </ac:spMkLst>
        </pc:spChg>
        <pc:spChg chg="del">
          <ac:chgData name="Lauren Childs-Gleason" userId="b5333930-3b8e-4ddb-bd6f-3e99e5b294a5" providerId="ADAL" clId="{69AAEC25-EB34-4A24-914B-6CE8C3C119BA}" dt="2023-10-13T22:09:13.443" v="158" actId="478"/>
          <ac:spMkLst>
            <pc:docMk/>
            <pc:sldMk cId="430202471" sldId="263"/>
            <ac:spMk id="10" creationId="{FA338654-E6C1-29FD-7C1A-A209FADD39C5}"/>
          </ac:spMkLst>
        </pc:spChg>
        <pc:spChg chg="del">
          <ac:chgData name="Lauren Childs-Gleason" userId="b5333930-3b8e-4ddb-bd6f-3e99e5b294a5" providerId="ADAL" clId="{69AAEC25-EB34-4A24-914B-6CE8C3C119BA}" dt="2023-10-13T22:09:13.443" v="158" actId="478"/>
          <ac:spMkLst>
            <pc:docMk/>
            <pc:sldMk cId="430202471" sldId="263"/>
            <ac:spMk id="11" creationId="{40F65089-6DD2-4B5D-B339-EEACB1A1B469}"/>
          </ac:spMkLst>
        </pc:spChg>
        <pc:spChg chg="mod">
          <ac:chgData name="Lauren Childs-Gleason" userId="b5333930-3b8e-4ddb-bd6f-3e99e5b294a5" providerId="ADAL" clId="{69AAEC25-EB34-4A24-914B-6CE8C3C119BA}" dt="2023-10-13T22:10:02.414" v="169" actId="2711"/>
          <ac:spMkLst>
            <pc:docMk/>
            <pc:sldMk cId="430202471" sldId="263"/>
            <ac:spMk id="15" creationId="{388EEF92-372A-7568-88B9-E83EAC7AC76D}"/>
          </ac:spMkLst>
        </pc:spChg>
        <pc:spChg chg="mod">
          <ac:chgData name="Lauren Childs-Gleason" userId="b5333930-3b8e-4ddb-bd6f-3e99e5b294a5" providerId="ADAL" clId="{69AAEC25-EB34-4A24-914B-6CE8C3C119BA}" dt="2023-10-13T22:09:46.283" v="167"/>
          <ac:spMkLst>
            <pc:docMk/>
            <pc:sldMk cId="430202471" sldId="263"/>
            <ac:spMk id="16" creationId="{B7E1E9F3-D9C2-23AA-8355-4068275A3CDC}"/>
          </ac:spMkLst>
        </pc:spChg>
        <pc:spChg chg="mod">
          <ac:chgData name="Lauren Childs-Gleason" userId="b5333930-3b8e-4ddb-bd6f-3e99e5b294a5" providerId="ADAL" clId="{69AAEC25-EB34-4A24-914B-6CE8C3C119BA}" dt="2023-10-13T22:10:18.901" v="173" actId="2711"/>
          <ac:spMkLst>
            <pc:docMk/>
            <pc:sldMk cId="430202471" sldId="263"/>
            <ac:spMk id="20" creationId="{E7720155-7EF4-35BF-63E2-199A033B4FB3}"/>
          </ac:spMkLst>
        </pc:spChg>
        <pc:spChg chg="mod">
          <ac:chgData name="Lauren Childs-Gleason" userId="b5333930-3b8e-4ddb-bd6f-3e99e5b294a5" providerId="ADAL" clId="{69AAEC25-EB34-4A24-914B-6CE8C3C119BA}" dt="2023-10-13T22:09:46.283" v="167"/>
          <ac:spMkLst>
            <pc:docMk/>
            <pc:sldMk cId="430202471" sldId="263"/>
            <ac:spMk id="21" creationId="{B2C506DF-CFF4-90C8-6390-C5C33FB59AD9}"/>
          </ac:spMkLst>
        </pc:spChg>
        <pc:spChg chg="mod">
          <ac:chgData name="Lauren Childs-Gleason" userId="b5333930-3b8e-4ddb-bd6f-3e99e5b294a5" providerId="ADAL" clId="{69AAEC25-EB34-4A24-914B-6CE8C3C119BA}" dt="2023-10-13T22:10:14.211" v="172" actId="2711"/>
          <ac:spMkLst>
            <pc:docMk/>
            <pc:sldMk cId="430202471" sldId="263"/>
            <ac:spMk id="25" creationId="{ADBC3E87-0EC3-E17E-3F87-94DA5A85A03C}"/>
          </ac:spMkLst>
        </pc:spChg>
        <pc:spChg chg="mod">
          <ac:chgData name="Lauren Childs-Gleason" userId="b5333930-3b8e-4ddb-bd6f-3e99e5b294a5" providerId="ADAL" clId="{69AAEC25-EB34-4A24-914B-6CE8C3C119BA}" dt="2023-10-13T22:10:06.015" v="171" actId="1076"/>
          <ac:spMkLst>
            <pc:docMk/>
            <pc:sldMk cId="430202471" sldId="263"/>
            <ac:spMk id="26" creationId="{60B68833-041D-3DF4-CF6C-CF93E5446C94}"/>
          </ac:spMkLst>
        </pc:spChg>
        <pc:spChg chg="add mod">
          <ac:chgData name="Lauren Childs-Gleason" userId="b5333930-3b8e-4ddb-bd6f-3e99e5b294a5" providerId="ADAL" clId="{69AAEC25-EB34-4A24-914B-6CE8C3C119BA}" dt="2023-10-13T22:11:05.033" v="187" actId="1076"/>
          <ac:spMkLst>
            <pc:docMk/>
            <pc:sldMk cId="430202471" sldId="263"/>
            <ac:spMk id="27" creationId="{A8FFBC3F-8ECC-FCBC-99CA-6BECFBC0E657}"/>
          </ac:spMkLst>
        </pc:spChg>
        <pc:spChg chg="add mod">
          <ac:chgData name="Lauren Childs-Gleason" userId="b5333930-3b8e-4ddb-bd6f-3e99e5b294a5" providerId="ADAL" clId="{69AAEC25-EB34-4A24-914B-6CE8C3C119BA}" dt="2023-10-13T22:10:26.442" v="174" actId="2711"/>
          <ac:spMkLst>
            <pc:docMk/>
            <pc:sldMk cId="430202471" sldId="263"/>
            <ac:spMk id="28" creationId="{A233FDEC-489B-A21B-AA7B-BFD18FFF8F19}"/>
          </ac:spMkLst>
        </pc:spChg>
        <pc:spChg chg="add mod">
          <ac:chgData name="Lauren Childs-Gleason" userId="b5333930-3b8e-4ddb-bd6f-3e99e5b294a5" providerId="ADAL" clId="{69AAEC25-EB34-4A24-914B-6CE8C3C119BA}" dt="2023-10-13T22:10:26.442" v="174" actId="2711"/>
          <ac:spMkLst>
            <pc:docMk/>
            <pc:sldMk cId="430202471" sldId="263"/>
            <ac:spMk id="29" creationId="{4AF70EB8-BCAC-FFA3-D582-593317F331F6}"/>
          </ac:spMkLst>
        </pc:spChg>
        <pc:spChg chg="add mod">
          <ac:chgData name="Lauren Childs-Gleason" userId="b5333930-3b8e-4ddb-bd6f-3e99e5b294a5" providerId="ADAL" clId="{69AAEC25-EB34-4A24-914B-6CE8C3C119BA}" dt="2023-10-13T22:10:58.866" v="186" actId="403"/>
          <ac:spMkLst>
            <pc:docMk/>
            <pc:sldMk cId="430202471" sldId="263"/>
            <ac:spMk id="30" creationId="{0FA5A45D-4613-2986-074E-EC7D078B896F}"/>
          </ac:spMkLst>
        </pc:spChg>
        <pc:spChg chg="add mod">
          <ac:chgData name="Lauren Childs-Gleason" userId="b5333930-3b8e-4ddb-bd6f-3e99e5b294a5" providerId="ADAL" clId="{69AAEC25-EB34-4A24-914B-6CE8C3C119BA}" dt="2023-10-13T22:09:46.283" v="167"/>
          <ac:spMkLst>
            <pc:docMk/>
            <pc:sldMk cId="430202471" sldId="263"/>
            <ac:spMk id="31" creationId="{C00E52E6-B4D2-FAA9-4ED3-DFAFE03C82FA}"/>
          </ac:spMkLst>
        </pc:spChg>
        <pc:grpChg chg="add mod">
          <ac:chgData name="Lauren Childs-Gleason" userId="b5333930-3b8e-4ddb-bd6f-3e99e5b294a5" providerId="ADAL" clId="{69AAEC25-EB34-4A24-914B-6CE8C3C119BA}" dt="2023-10-13T22:10:39.158" v="175" actId="554"/>
          <ac:grpSpMkLst>
            <pc:docMk/>
            <pc:sldMk cId="430202471" sldId="263"/>
            <ac:grpSpMk id="12" creationId="{0322AA9E-E3E4-7C55-0D20-9BA43AA91CA4}"/>
          </ac:grpSpMkLst>
        </pc:grpChg>
        <pc:grpChg chg="mod">
          <ac:chgData name="Lauren Childs-Gleason" userId="b5333930-3b8e-4ddb-bd6f-3e99e5b294a5" providerId="ADAL" clId="{69AAEC25-EB34-4A24-914B-6CE8C3C119BA}" dt="2023-10-13T22:09:46.283" v="167"/>
          <ac:grpSpMkLst>
            <pc:docMk/>
            <pc:sldMk cId="430202471" sldId="263"/>
            <ac:grpSpMk id="13" creationId="{914BBD56-815B-C579-8731-F377A1FE1BC1}"/>
          </ac:grpSpMkLst>
        </pc:grpChg>
        <pc:grpChg chg="add mod">
          <ac:chgData name="Lauren Childs-Gleason" userId="b5333930-3b8e-4ddb-bd6f-3e99e5b294a5" providerId="ADAL" clId="{69AAEC25-EB34-4A24-914B-6CE8C3C119BA}" dt="2023-10-13T22:10:39.158" v="175" actId="554"/>
          <ac:grpSpMkLst>
            <pc:docMk/>
            <pc:sldMk cId="430202471" sldId="263"/>
            <ac:grpSpMk id="17" creationId="{AC297970-C42E-D97C-6334-90ED0B3B3DFB}"/>
          </ac:grpSpMkLst>
        </pc:grpChg>
        <pc:grpChg chg="mod">
          <ac:chgData name="Lauren Childs-Gleason" userId="b5333930-3b8e-4ddb-bd6f-3e99e5b294a5" providerId="ADAL" clId="{69AAEC25-EB34-4A24-914B-6CE8C3C119BA}" dt="2023-10-13T22:09:46.283" v="167"/>
          <ac:grpSpMkLst>
            <pc:docMk/>
            <pc:sldMk cId="430202471" sldId="263"/>
            <ac:grpSpMk id="18" creationId="{9CA8E657-A9D5-5872-989A-B75C32A2679D}"/>
          </ac:grpSpMkLst>
        </pc:grpChg>
        <pc:grpChg chg="add mod">
          <ac:chgData name="Lauren Childs-Gleason" userId="b5333930-3b8e-4ddb-bd6f-3e99e5b294a5" providerId="ADAL" clId="{69AAEC25-EB34-4A24-914B-6CE8C3C119BA}" dt="2023-10-13T22:09:46.283" v="167"/>
          <ac:grpSpMkLst>
            <pc:docMk/>
            <pc:sldMk cId="430202471" sldId="263"/>
            <ac:grpSpMk id="22" creationId="{626C0EB6-431E-C06C-C3B4-7A71D6194673}"/>
          </ac:grpSpMkLst>
        </pc:grpChg>
        <pc:grpChg chg="mod">
          <ac:chgData name="Lauren Childs-Gleason" userId="b5333930-3b8e-4ddb-bd6f-3e99e5b294a5" providerId="ADAL" clId="{69AAEC25-EB34-4A24-914B-6CE8C3C119BA}" dt="2023-10-13T22:09:46.283" v="167"/>
          <ac:grpSpMkLst>
            <pc:docMk/>
            <pc:sldMk cId="430202471" sldId="263"/>
            <ac:grpSpMk id="23" creationId="{285683B9-2A55-122E-C475-56A9CFA03C9A}"/>
          </ac:grpSpMkLst>
        </pc:grpChg>
        <pc:picChg chg="mod">
          <ac:chgData name="Lauren Childs-Gleason" userId="b5333930-3b8e-4ddb-bd6f-3e99e5b294a5" providerId="ADAL" clId="{69AAEC25-EB34-4A24-914B-6CE8C3C119BA}" dt="2023-10-13T22:09:46.283" v="167"/>
          <ac:picMkLst>
            <pc:docMk/>
            <pc:sldMk cId="430202471" sldId="263"/>
            <ac:picMk id="14" creationId="{FC991121-EACA-9A89-B36A-A268232E9875}"/>
          </ac:picMkLst>
        </pc:picChg>
        <pc:picChg chg="mod">
          <ac:chgData name="Lauren Childs-Gleason" userId="b5333930-3b8e-4ddb-bd6f-3e99e5b294a5" providerId="ADAL" clId="{69AAEC25-EB34-4A24-914B-6CE8C3C119BA}" dt="2023-10-13T22:09:46.283" v="167"/>
          <ac:picMkLst>
            <pc:docMk/>
            <pc:sldMk cId="430202471" sldId="263"/>
            <ac:picMk id="19" creationId="{5A326575-C4BE-8E93-AE2B-1FA601D0D7B6}"/>
          </ac:picMkLst>
        </pc:picChg>
        <pc:picChg chg="mod">
          <ac:chgData name="Lauren Childs-Gleason" userId="b5333930-3b8e-4ddb-bd6f-3e99e5b294a5" providerId="ADAL" clId="{69AAEC25-EB34-4A24-914B-6CE8C3C119BA}" dt="2023-10-13T22:09:46.283" v="167"/>
          <ac:picMkLst>
            <pc:docMk/>
            <pc:sldMk cId="430202471" sldId="263"/>
            <ac:picMk id="24" creationId="{7DA6E472-6927-4D80-1785-28A6E85E1F5C}"/>
          </ac:picMkLst>
        </pc:picChg>
        <pc:picChg chg="add mod">
          <ac:chgData name="Lauren Childs-Gleason" userId="b5333930-3b8e-4ddb-bd6f-3e99e5b294a5" providerId="ADAL" clId="{69AAEC25-EB34-4A24-914B-6CE8C3C119BA}" dt="2023-10-13T22:09:50.351" v="168" actId="1076"/>
          <ac:picMkLst>
            <pc:docMk/>
            <pc:sldMk cId="430202471" sldId="263"/>
            <ac:picMk id="32" creationId="{D9E161F2-60E6-0358-C1D4-9E73D0C1A019}"/>
          </ac:picMkLst>
        </pc:picChg>
      </pc:sldChg>
      <pc:sldChg chg="addSp delSp modSp add mod ord">
        <pc:chgData name="Lauren Childs-Gleason" userId="b5333930-3b8e-4ddb-bd6f-3e99e5b294a5" providerId="ADAL" clId="{69AAEC25-EB34-4A24-914B-6CE8C3C119BA}" dt="2023-10-13T22:12:32.252" v="244" actId="1076"/>
        <pc:sldMkLst>
          <pc:docMk/>
          <pc:sldMk cId="2362614615" sldId="264"/>
        </pc:sldMkLst>
        <pc:spChg chg="mod">
          <ac:chgData name="Lauren Childs-Gleason" userId="b5333930-3b8e-4ddb-bd6f-3e99e5b294a5" providerId="ADAL" clId="{69AAEC25-EB34-4A24-914B-6CE8C3C119BA}" dt="2023-10-13T22:12:04.212" v="236" actId="5793"/>
          <ac:spMkLst>
            <pc:docMk/>
            <pc:sldMk cId="2362614615" sldId="264"/>
            <ac:spMk id="2" creationId="{F5CF385F-441C-186C-11C2-08C37A299638}"/>
          </ac:spMkLst>
        </pc:spChg>
        <pc:spChg chg="mod">
          <ac:chgData name="Lauren Childs-Gleason" userId="b5333930-3b8e-4ddb-bd6f-3e99e5b294a5" providerId="ADAL" clId="{69AAEC25-EB34-4A24-914B-6CE8C3C119BA}" dt="2023-10-13T22:11:24.866" v="221" actId="20577"/>
          <ac:spMkLst>
            <pc:docMk/>
            <pc:sldMk cId="2362614615" sldId="264"/>
            <ac:spMk id="3" creationId="{CA93949A-182C-F8A5-CA37-A06B908B624F}"/>
          </ac:spMkLst>
        </pc:spChg>
        <pc:spChg chg="del">
          <ac:chgData name="Lauren Childs-Gleason" userId="b5333930-3b8e-4ddb-bd6f-3e99e5b294a5" providerId="ADAL" clId="{69AAEC25-EB34-4A24-914B-6CE8C3C119BA}" dt="2023-10-13T22:11:32.459" v="222" actId="478"/>
          <ac:spMkLst>
            <pc:docMk/>
            <pc:sldMk cId="2362614615" sldId="264"/>
            <ac:spMk id="6" creationId="{24072C9F-5273-4182-DC62-8E0BA71DDF70}"/>
          </ac:spMkLst>
        </pc:spChg>
        <pc:spChg chg="del">
          <ac:chgData name="Lauren Childs-Gleason" userId="b5333930-3b8e-4ddb-bd6f-3e99e5b294a5" providerId="ADAL" clId="{69AAEC25-EB34-4A24-914B-6CE8C3C119BA}" dt="2023-10-13T22:11:32.459" v="222" actId="478"/>
          <ac:spMkLst>
            <pc:docMk/>
            <pc:sldMk cId="2362614615" sldId="264"/>
            <ac:spMk id="7" creationId="{2ED5CF34-282D-22C9-1200-1D0BA0311A3A}"/>
          </ac:spMkLst>
        </pc:spChg>
        <pc:spChg chg="del">
          <ac:chgData name="Lauren Childs-Gleason" userId="b5333930-3b8e-4ddb-bd6f-3e99e5b294a5" providerId="ADAL" clId="{69AAEC25-EB34-4A24-914B-6CE8C3C119BA}" dt="2023-10-13T22:11:32.459" v="222" actId="478"/>
          <ac:spMkLst>
            <pc:docMk/>
            <pc:sldMk cId="2362614615" sldId="264"/>
            <ac:spMk id="8" creationId="{A6486310-622E-DDC1-AD0C-BDCBBDBF49F7}"/>
          </ac:spMkLst>
        </pc:spChg>
        <pc:spChg chg="del">
          <ac:chgData name="Lauren Childs-Gleason" userId="b5333930-3b8e-4ddb-bd6f-3e99e5b294a5" providerId="ADAL" clId="{69AAEC25-EB34-4A24-914B-6CE8C3C119BA}" dt="2023-10-13T22:11:32.459" v="222" actId="478"/>
          <ac:spMkLst>
            <pc:docMk/>
            <pc:sldMk cId="2362614615" sldId="264"/>
            <ac:spMk id="9" creationId="{0207E17A-6D83-2495-674F-EBA0EBFE150C}"/>
          </ac:spMkLst>
        </pc:spChg>
        <pc:spChg chg="del">
          <ac:chgData name="Lauren Childs-Gleason" userId="b5333930-3b8e-4ddb-bd6f-3e99e5b294a5" providerId="ADAL" clId="{69AAEC25-EB34-4A24-914B-6CE8C3C119BA}" dt="2023-10-13T22:11:32.459" v="222" actId="478"/>
          <ac:spMkLst>
            <pc:docMk/>
            <pc:sldMk cId="2362614615" sldId="264"/>
            <ac:spMk id="10" creationId="{FA338654-E6C1-29FD-7C1A-A209FADD39C5}"/>
          </ac:spMkLst>
        </pc:spChg>
        <pc:spChg chg="del">
          <ac:chgData name="Lauren Childs-Gleason" userId="b5333930-3b8e-4ddb-bd6f-3e99e5b294a5" providerId="ADAL" clId="{69AAEC25-EB34-4A24-914B-6CE8C3C119BA}" dt="2023-10-13T22:11:32.459" v="222" actId="478"/>
          <ac:spMkLst>
            <pc:docMk/>
            <pc:sldMk cId="2362614615" sldId="264"/>
            <ac:spMk id="11" creationId="{40F65089-6DD2-4B5D-B339-EEACB1A1B469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14" creationId="{B942E152-BDB2-910D-1218-1C513078235A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15" creationId="{879BAB2C-D6C3-6872-46CD-425EA384FB8A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16" creationId="{A4DF13B2-C915-6863-266A-386511B5AA34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17" creationId="{ACB53820-FF2D-2049-8904-A9A36E19F7E8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18" creationId="{F90D1A63-3C58-4D61-D395-D4ACA26CCC50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19" creationId="{D78760AD-CE2D-6B34-EE44-BF3B3AA4450C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24" creationId="{2F3A361B-B6A5-FD83-9718-3BB0737421E7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26" creationId="{BF6B8868-2AA0-F26C-DD9E-9B3D096B62BD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28" creationId="{9E2D87EA-7113-D3E2-4896-92E1B2B0C035}"/>
          </ac:spMkLst>
        </pc:spChg>
        <pc:spChg chg="add mod">
          <ac:chgData name="Lauren Childs-Gleason" userId="b5333930-3b8e-4ddb-bd6f-3e99e5b294a5" providerId="ADAL" clId="{69AAEC25-EB34-4A24-914B-6CE8C3C119BA}" dt="2023-10-13T22:12:32.252" v="244" actId="1076"/>
          <ac:spMkLst>
            <pc:docMk/>
            <pc:sldMk cId="2362614615" sldId="264"/>
            <ac:spMk id="29" creationId="{A8E9984F-3774-1BBE-793A-4A1D58DD59B0}"/>
          </ac:spMkLst>
        </pc:sp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4" creationId="{33829D42-FC95-3078-12BA-BD6CCD134A66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5" creationId="{B49F452C-F875-4AD2-DAE6-D1FCCC50FF9E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12" creationId="{4CC7C10E-343A-6612-1D5F-54B0B3F6E413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13" creationId="{DB213AA0-5359-DA11-E511-7B5B96A8F377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20" creationId="{B204C57C-3CA6-C7BE-F891-7A2E4B61E5FA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21" creationId="{83C32624-9D2C-10AB-F2C4-028FA2EF7B89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22" creationId="{974B4A0D-FD77-39FF-16EA-80D0C9D018D7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23" creationId="{3E312408-41BE-A73D-B6FE-B7E4246AB2DC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25" creationId="{C0DD78D9-C9E5-2279-DF17-08C8E8929FAD}"/>
          </ac:picMkLst>
        </pc:picChg>
        <pc:picChg chg="add mod">
          <ac:chgData name="Lauren Childs-Gleason" userId="b5333930-3b8e-4ddb-bd6f-3e99e5b294a5" providerId="ADAL" clId="{69AAEC25-EB34-4A24-914B-6CE8C3C119BA}" dt="2023-10-13T22:12:32.252" v="244" actId="1076"/>
          <ac:picMkLst>
            <pc:docMk/>
            <pc:sldMk cId="2362614615" sldId="264"/>
            <ac:picMk id="27" creationId="{EB70641A-F2A7-93F0-7B4D-AF5F53C9403C}"/>
          </ac:picMkLst>
        </pc:picChg>
      </pc:sldChg>
      <pc:sldChg chg="delSp modSp add mod">
        <pc:chgData name="Lauren Childs-Gleason" userId="b5333930-3b8e-4ddb-bd6f-3e99e5b294a5" providerId="ADAL" clId="{69AAEC25-EB34-4A24-914B-6CE8C3C119BA}" dt="2023-10-13T22:13:22.256" v="323" actId="20578"/>
        <pc:sldMkLst>
          <pc:docMk/>
          <pc:sldMk cId="3395470756" sldId="265"/>
        </pc:sldMkLst>
        <pc:spChg chg="mod">
          <ac:chgData name="Lauren Childs-Gleason" userId="b5333930-3b8e-4ddb-bd6f-3e99e5b294a5" providerId="ADAL" clId="{69AAEC25-EB34-4A24-914B-6CE8C3C119BA}" dt="2023-10-13T22:13:22.256" v="323" actId="20578"/>
          <ac:spMkLst>
            <pc:docMk/>
            <pc:sldMk cId="3395470756" sldId="265"/>
            <ac:spMk id="2" creationId="{F5CF385F-441C-186C-11C2-08C37A299638}"/>
          </ac:spMkLst>
        </pc:spChg>
        <pc:spChg chg="mod">
          <ac:chgData name="Lauren Childs-Gleason" userId="b5333930-3b8e-4ddb-bd6f-3e99e5b294a5" providerId="ADAL" clId="{69AAEC25-EB34-4A24-914B-6CE8C3C119BA}" dt="2023-10-13T22:12:56.121" v="271" actId="20577"/>
          <ac:spMkLst>
            <pc:docMk/>
            <pc:sldMk cId="3395470756" sldId="265"/>
            <ac:spMk id="3" creationId="{CA93949A-182C-F8A5-CA37-A06B908B624F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14" creationId="{B942E152-BDB2-910D-1218-1C513078235A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15" creationId="{879BAB2C-D6C3-6872-46CD-425EA384FB8A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16" creationId="{A4DF13B2-C915-6863-266A-386511B5AA34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17" creationId="{ACB53820-FF2D-2049-8904-A9A36E19F7E8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18" creationId="{F90D1A63-3C58-4D61-D395-D4ACA26CCC50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19" creationId="{D78760AD-CE2D-6B34-EE44-BF3B3AA4450C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24" creationId="{2F3A361B-B6A5-FD83-9718-3BB0737421E7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26" creationId="{BF6B8868-2AA0-F26C-DD9E-9B3D096B62BD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28" creationId="{9E2D87EA-7113-D3E2-4896-92E1B2B0C035}"/>
          </ac:spMkLst>
        </pc:spChg>
        <pc:spChg chg="del">
          <ac:chgData name="Lauren Childs-Gleason" userId="b5333930-3b8e-4ddb-bd6f-3e99e5b294a5" providerId="ADAL" clId="{69AAEC25-EB34-4A24-914B-6CE8C3C119BA}" dt="2023-10-13T22:12:59.591" v="272" actId="478"/>
          <ac:spMkLst>
            <pc:docMk/>
            <pc:sldMk cId="3395470756" sldId="265"/>
            <ac:spMk id="29" creationId="{A8E9984F-3774-1BBE-793A-4A1D58DD59B0}"/>
          </ac:spMkLst>
        </pc:sp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4" creationId="{33829D42-FC95-3078-12BA-BD6CCD134A66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5" creationId="{B49F452C-F875-4AD2-DAE6-D1FCCC50FF9E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12" creationId="{4CC7C10E-343A-6612-1D5F-54B0B3F6E413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13" creationId="{DB213AA0-5359-DA11-E511-7B5B96A8F377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20" creationId="{B204C57C-3CA6-C7BE-F891-7A2E4B61E5FA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21" creationId="{83C32624-9D2C-10AB-F2C4-028FA2EF7B89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22" creationId="{974B4A0D-FD77-39FF-16EA-80D0C9D018D7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23" creationId="{3E312408-41BE-A73D-B6FE-B7E4246AB2DC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25" creationId="{C0DD78D9-C9E5-2279-DF17-08C8E8929FAD}"/>
          </ac:picMkLst>
        </pc:picChg>
        <pc:picChg chg="del">
          <ac:chgData name="Lauren Childs-Gleason" userId="b5333930-3b8e-4ddb-bd6f-3e99e5b294a5" providerId="ADAL" clId="{69AAEC25-EB34-4A24-914B-6CE8C3C119BA}" dt="2023-10-13T22:12:59.591" v="272" actId="478"/>
          <ac:picMkLst>
            <pc:docMk/>
            <pc:sldMk cId="3395470756" sldId="265"/>
            <ac:picMk id="27" creationId="{EB70641A-F2A7-93F0-7B4D-AF5F53C9403C}"/>
          </ac:picMkLst>
        </pc:picChg>
      </pc:sldChg>
      <pc:sldChg chg="modSp add mod">
        <pc:chgData name="Lauren Childs-Gleason" userId="b5333930-3b8e-4ddb-bd6f-3e99e5b294a5" providerId="ADAL" clId="{69AAEC25-EB34-4A24-914B-6CE8C3C119BA}" dt="2023-10-13T22:13:55.182" v="356" actId="6549"/>
        <pc:sldMkLst>
          <pc:docMk/>
          <pc:sldMk cId="1994060127" sldId="266"/>
        </pc:sldMkLst>
        <pc:spChg chg="mod">
          <ac:chgData name="Lauren Childs-Gleason" userId="b5333930-3b8e-4ddb-bd6f-3e99e5b294a5" providerId="ADAL" clId="{69AAEC25-EB34-4A24-914B-6CE8C3C119BA}" dt="2023-10-13T22:13:55.182" v="356" actId="6549"/>
          <ac:spMkLst>
            <pc:docMk/>
            <pc:sldMk cId="1994060127" sldId="266"/>
            <ac:spMk id="2" creationId="{F5CF385F-441C-186C-11C2-08C37A299638}"/>
          </ac:spMkLst>
        </pc:spChg>
        <pc:spChg chg="mod">
          <ac:chgData name="Lauren Childs-Gleason" userId="b5333930-3b8e-4ddb-bd6f-3e99e5b294a5" providerId="ADAL" clId="{69AAEC25-EB34-4A24-914B-6CE8C3C119BA}" dt="2023-10-13T22:13:36.552" v="340" actId="5793"/>
          <ac:spMkLst>
            <pc:docMk/>
            <pc:sldMk cId="1994060127" sldId="266"/>
            <ac:spMk id="3" creationId="{CA93949A-182C-F8A5-CA37-A06B908B624F}"/>
          </ac:spMkLst>
        </pc:spChg>
      </pc:sldChg>
      <pc:sldChg chg="modSp add mod">
        <pc:chgData name="Lauren Childs-Gleason" userId="b5333930-3b8e-4ddb-bd6f-3e99e5b294a5" providerId="ADAL" clId="{69AAEC25-EB34-4A24-914B-6CE8C3C119BA}" dt="2023-10-13T22:14:39.217" v="378" actId="20577"/>
        <pc:sldMkLst>
          <pc:docMk/>
          <pc:sldMk cId="2897558807" sldId="267"/>
        </pc:sldMkLst>
        <pc:spChg chg="mod">
          <ac:chgData name="Lauren Childs-Gleason" userId="b5333930-3b8e-4ddb-bd6f-3e99e5b294a5" providerId="ADAL" clId="{69AAEC25-EB34-4A24-914B-6CE8C3C119BA}" dt="2023-10-13T22:14:39.217" v="378" actId="20577"/>
          <ac:spMkLst>
            <pc:docMk/>
            <pc:sldMk cId="2897558807" sldId="267"/>
            <ac:spMk id="2" creationId="{F5CF385F-441C-186C-11C2-08C37A299638}"/>
          </ac:spMkLst>
        </pc:spChg>
        <pc:spChg chg="mod">
          <ac:chgData name="Lauren Childs-Gleason" userId="b5333930-3b8e-4ddb-bd6f-3e99e5b294a5" providerId="ADAL" clId="{69AAEC25-EB34-4A24-914B-6CE8C3C119BA}" dt="2023-10-13T22:14:10.819" v="367" actId="20577"/>
          <ac:spMkLst>
            <pc:docMk/>
            <pc:sldMk cId="2897558807" sldId="267"/>
            <ac:spMk id="3" creationId="{CA93949A-182C-F8A5-CA37-A06B908B62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B557A123-C6E1-FD7B-8AC7-C6FCF5932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69729CFD-D38C-4F9E-2468-67CBC5BA1A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3;p1:notes">
            <a:extLst>
              <a:ext uri="{FF2B5EF4-FFF2-40B4-BE49-F238E27FC236}">
                <a16:creationId xmlns:a16="http://schemas.microsoft.com/office/drawing/2014/main" id="{63394F6C-CA53-5CA1-88A3-B37E6788B2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64;p1:notes">
            <a:extLst>
              <a:ext uri="{FF2B5EF4-FFF2-40B4-BE49-F238E27FC236}">
                <a16:creationId xmlns:a16="http://schemas.microsoft.com/office/drawing/2014/main" id="{CD24270A-C651-6658-0B00-AE495F0DEE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3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7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2">
            <a:extLst>
              <a:ext uri="{FF2B5EF4-FFF2-40B4-BE49-F238E27FC236}">
                <a16:creationId xmlns:a16="http://schemas.microsoft.com/office/drawing/2014/main" id="{38D26D58-2C2E-8609-6F41-55A81269B2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1" y="225239"/>
            <a:ext cx="986472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3;p2">
            <a:extLst>
              <a:ext uri="{FF2B5EF4-FFF2-40B4-BE49-F238E27FC236}">
                <a16:creationId xmlns:a16="http://schemas.microsoft.com/office/drawing/2014/main" id="{90B3D49C-AAF1-26F2-5F62-6049539056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/>
          <a:stretch>
            <a:fillRect/>
          </a:stretch>
        </p:blipFill>
        <p:spPr bwMode="auto">
          <a:xfrm>
            <a:off x="2824163" y="4824413"/>
            <a:ext cx="5391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4;p2" descr="A picture containing nature&#10;&#10;Description automatically generated">
            <a:extLst>
              <a:ext uri="{FF2B5EF4-FFF2-40B4-BE49-F238E27FC236}">
                <a16:creationId xmlns:a16="http://schemas.microsoft.com/office/drawing/2014/main" id="{EF415073-D0F5-4916-234A-B3B9ABA34F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3714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;p2">
            <a:extLst>
              <a:ext uri="{FF2B5EF4-FFF2-40B4-BE49-F238E27FC236}">
                <a16:creationId xmlns:a16="http://schemas.microsoft.com/office/drawing/2014/main" id="{67D30F28-65F9-D71A-8C37-C43B89BEBF24}"/>
              </a:ext>
            </a:extLst>
          </p:cNvPr>
          <p:cNvSpPr/>
          <p:nvPr/>
        </p:nvSpPr>
        <p:spPr>
          <a:xfrm flipH="1">
            <a:off x="-4763" y="-14288"/>
            <a:ext cx="12198351" cy="6873876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7;p2">
            <a:extLst>
              <a:ext uri="{FF2B5EF4-FFF2-40B4-BE49-F238E27FC236}">
                <a16:creationId xmlns:a16="http://schemas.microsoft.com/office/drawing/2014/main" id="{37F27908-036B-82C1-E853-A06891FCEF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13" y="5311775"/>
            <a:ext cx="2738437" cy="1508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18;p2">
            <a:extLst>
              <a:ext uri="{FF2B5EF4-FFF2-40B4-BE49-F238E27FC236}">
                <a16:creationId xmlns:a16="http://schemas.microsoft.com/office/drawing/2014/main" id="{55ED65A1-4E6C-D3F6-2DD3-0249F8F20187}"/>
              </a:ext>
            </a:extLst>
          </p:cNvPr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7251F513-1A0F-387E-5F80-60C2366933CF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75649351-DAF3-FA58-65E4-C39A0F8759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5775" y="4899025"/>
            <a:ext cx="6310313" cy="166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Kent Ross/NASA DEVELOP Program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Agenda ID: 2023.10.26_15.30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WGISS-56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Paris, France (CNES)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24-26 October, 2023</a:t>
            </a:r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2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">
            <a:extLst>
              <a:ext uri="{FF2B5EF4-FFF2-40B4-BE49-F238E27FC236}">
                <a16:creationId xmlns:a16="http://schemas.microsoft.com/office/drawing/2014/main" id="{9C61445A-E290-B991-4B2C-B4B12890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3" name="Google Shape;23;p3">
            <a:extLst>
              <a:ext uri="{FF2B5EF4-FFF2-40B4-BE49-F238E27FC236}">
                <a16:creationId xmlns:a16="http://schemas.microsoft.com/office/drawing/2014/main" id="{4E4605FD-8A17-2FBD-142C-B0EEA09E14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4;p3">
            <a:extLst>
              <a:ext uri="{FF2B5EF4-FFF2-40B4-BE49-F238E27FC236}">
                <a16:creationId xmlns:a16="http://schemas.microsoft.com/office/drawing/2014/main" id="{A3921E32-F671-3A84-38A8-4D416E2BBD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16C84B8B-5D50-BA6D-1B64-838121EBD166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47A65A4C-270D-076E-8A20-C42459DF0A8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2B819710-5D6A-0D8E-B9CA-9B5685D9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363" y="6573838"/>
            <a:ext cx="1924050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Slide </a:t>
            </a:r>
            <a:fld id="{861C592C-8932-455A-BD3B-29C4D9B2D823}" type="slidenum">
              <a:rPr lang="en-GB" altLang="en-US" b="1" smtClean="0">
                <a:solidFill>
                  <a:schemeClr val="accent1"/>
                </a:solidFill>
              </a:rPr>
              <a:pPr algn="r" eaLnBrk="1" hangingPunct="1">
                <a:defRPr/>
              </a:pPr>
              <a:t>‹#›</a:t>
            </a:fld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8" name="Google Shape;28;p3">
            <a:extLst>
              <a:ext uri="{FF2B5EF4-FFF2-40B4-BE49-F238E27FC236}">
                <a16:creationId xmlns:a16="http://schemas.microsoft.com/office/drawing/2014/main" id="{86D8FD6C-6A7E-14AA-C236-46BAECB2B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3813" y="6562725"/>
            <a:ext cx="4924426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WGISS-56, October 24-26, 2023</a:t>
            </a:r>
            <a:endParaRPr lang="en-US" altLang="en-US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564102B-7061-8420-8BB4-8119A204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1027" name="Google Shape;7;p1">
            <a:extLst>
              <a:ext uri="{FF2B5EF4-FFF2-40B4-BE49-F238E27FC236}">
                <a16:creationId xmlns:a16="http://schemas.microsoft.com/office/drawing/2014/main" id="{C0BCB177-AE0A-0D18-C9C7-0E06B05AA8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8;p1">
            <a:extLst>
              <a:ext uri="{FF2B5EF4-FFF2-40B4-BE49-F238E27FC236}">
                <a16:creationId xmlns:a16="http://schemas.microsoft.com/office/drawing/2014/main" id="{9BCB9D55-9DCE-7789-39EB-81AF05BE5C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>
            <a:extLst>
              <a:ext uri="{FF2B5EF4-FFF2-40B4-BE49-F238E27FC236}">
                <a16:creationId xmlns:a16="http://schemas.microsoft.com/office/drawing/2014/main" id="{01AF0270-DBCE-057E-8955-97F9B2A0FB40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id="{9D96DDE6-5C5F-060D-93B3-23EFE8C466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-openscapes.github.i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wmf"/><Relationship Id="rId5" Type="http://schemas.openxmlformats.org/officeDocument/2006/relationships/image" Target="../media/image12.png"/><Relationship Id="rId10" Type="http://schemas.openxmlformats.org/officeDocument/2006/relationships/image" Target="../media/image16.wmf"/><Relationship Id="rId4" Type="http://schemas.openxmlformats.org/officeDocument/2006/relationships/image" Target="../media/image11.png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6;p7">
            <a:extLst>
              <a:ext uri="{FF2B5EF4-FFF2-40B4-BE49-F238E27FC236}">
                <a16:creationId xmlns:a16="http://schemas.microsoft.com/office/drawing/2014/main" id="{FA3AD1D8-6109-A7AA-B735-0D0C2BFEAC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6213" y="176213"/>
            <a:ext cx="9960008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7500" i="1">
                <a:solidFill>
                  <a:srgbClr val="FFFFFF"/>
                </a:solidFill>
                <a:sym typeface="Arial" panose="020B0604020202020204" pitchFamily="34" charset="0"/>
              </a:rPr>
              <a:t>NASA DEVELOP - Current Situation &amp; Training Needs</a:t>
            </a:r>
            <a:br>
              <a:rPr lang="en-GB" altLang="en-US" sz="7500" i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75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998DC02-CD9D-FA72-363A-B0E38C9EFFF3}"/>
              </a:ext>
            </a:extLst>
          </p:cNvPr>
          <p:cNvSpPr txBox="1">
            <a:spLocks/>
          </p:cNvSpPr>
          <p:nvPr/>
        </p:nvSpPr>
        <p:spPr>
          <a:xfrm>
            <a:off x="359048" y="1096816"/>
            <a:ext cx="7970983" cy="5358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>
              <a:lnSpc>
                <a:spcPct val="110000"/>
              </a:lnSpc>
              <a:spcBef>
                <a:spcPts val="600"/>
              </a:spcBef>
            </a:pP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of a satellite and earth&#10;&#10;Description automatically generated">
            <a:extLst>
              <a:ext uri="{FF2B5EF4-FFF2-40B4-BE49-F238E27FC236}">
                <a16:creationId xmlns:a16="http://schemas.microsoft.com/office/drawing/2014/main" id="{CF91B57C-DDEE-8AF4-8965-CDDABB441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54" y="4042848"/>
            <a:ext cx="1578260" cy="159730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75B894-93E2-45BA-CE91-5082F0B1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31" y="1317169"/>
            <a:ext cx="3326105" cy="174435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05794-C898-511C-E14A-426F8A96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943" y="1048073"/>
            <a:ext cx="11495400" cy="5356916"/>
          </a:xfrm>
        </p:spPr>
        <p:txBody>
          <a:bodyPr/>
          <a:lstStyle/>
          <a:p>
            <a:r>
              <a:rPr lang="en-US" dirty="0"/>
              <a:t>Curriculum:</a:t>
            </a:r>
          </a:p>
          <a:p>
            <a:pPr lvl="1"/>
            <a:r>
              <a:rPr lang="en-US" sz="2000" dirty="0"/>
              <a:t>The Unix Shell</a:t>
            </a:r>
          </a:p>
          <a:p>
            <a:pPr lvl="1"/>
            <a:r>
              <a:rPr lang="en-US" sz="2000" dirty="0"/>
              <a:t>Version Control with Git</a:t>
            </a:r>
          </a:p>
          <a:p>
            <a:pPr lvl="1"/>
            <a:r>
              <a:rPr lang="en-US" sz="2000" dirty="0"/>
              <a:t>Programming with Python</a:t>
            </a:r>
          </a:p>
          <a:p>
            <a:pPr lvl="1"/>
            <a:r>
              <a:rPr lang="en-US" sz="2000" dirty="0"/>
              <a:t>Programming with R</a:t>
            </a:r>
          </a:p>
          <a:p>
            <a:pPr lvl="1"/>
            <a:r>
              <a:rPr lang="en-US" sz="2000" dirty="0"/>
              <a:t>Introduction to Geospatial Raster and Vector Data with Python (Alpha stage)</a:t>
            </a:r>
          </a:p>
          <a:p>
            <a:r>
              <a:rPr lang="en-US" dirty="0"/>
              <a:t>Workshops:</a:t>
            </a:r>
          </a:p>
          <a:p>
            <a:pPr lvl="1"/>
            <a:r>
              <a:rPr lang="en-US" sz="2000" dirty="0"/>
              <a:t>Hybrid: In-person with Microsoft Teams</a:t>
            </a:r>
          </a:p>
          <a:p>
            <a:pPr lvl="1"/>
            <a:r>
              <a:rPr lang="en-US" sz="2000" dirty="0"/>
              <a:t>Virtual machines available to DEVELOP participants</a:t>
            </a:r>
          </a:p>
          <a:p>
            <a:pPr lvl="1"/>
            <a:r>
              <a:rPr lang="en-US" sz="2000" dirty="0"/>
              <a:t>75 – 100+ workshop participants (depending on DEVELOP term)</a:t>
            </a:r>
          </a:p>
          <a:p>
            <a:pPr lvl="1"/>
            <a:r>
              <a:rPr lang="en-US" sz="2000" dirty="0"/>
              <a:t>~10 helpers assisting with each workshop</a:t>
            </a:r>
          </a:p>
          <a:p>
            <a:r>
              <a:rPr lang="en-US" dirty="0"/>
              <a:t>Instructors:</a:t>
            </a:r>
          </a:p>
          <a:p>
            <a:pPr lvl="1"/>
            <a:r>
              <a:rPr lang="en-US" sz="2000" dirty="0"/>
              <a:t>30 trained instructors (~10 active )</a:t>
            </a:r>
          </a:p>
          <a:p>
            <a:pPr lvl="1"/>
            <a:r>
              <a:rPr lang="en-US" sz="2000" dirty="0"/>
              <a:t>5 instructors to-be currently going through check-out steps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DB072-9D6C-B84F-1702-E5889882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Software Carpentry Details</a:t>
            </a:r>
            <a:b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87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314693"/>
            <a:ext cx="11435967" cy="5035307"/>
          </a:xfrm>
        </p:spPr>
        <p:txBody>
          <a:bodyPr/>
          <a:lstStyle/>
          <a:p>
            <a:r>
              <a:rPr lang="en-US" sz="2400" dirty="0"/>
              <a:t>Would NASA DEVELOP like to see software carpentry styled notebooks linked to platforms?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Absolutely; DEVELOP wants to move its learners/participants away from download model, and generally toward open science</a:t>
            </a:r>
          </a:p>
          <a:p>
            <a:r>
              <a:rPr lang="en-US" sz="2400" dirty="0"/>
              <a:t>Would DEVELOP like to see community-developed notebooks in a centralized repository?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Yes. An example in the direction DEVELOP needs is NASA </a:t>
            </a:r>
            <a:r>
              <a:rPr lang="en-US" dirty="0" err="1">
                <a:solidFill>
                  <a:srgbClr val="0070C0"/>
                </a:solidFill>
              </a:rPr>
              <a:t>Openscapes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https://nasa-openscapes.github.io/</a:t>
            </a:r>
            <a:r>
              <a:rPr lang="en-US" dirty="0"/>
              <a:t>)</a:t>
            </a:r>
          </a:p>
          <a:p>
            <a:r>
              <a:rPr lang="en-US" sz="2400" dirty="0"/>
              <a:t>Governance issues?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DEVELOP relies on Software Carpentry for governance of basic curriculum, workshop support processes, and instructor training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 notebooks/curriculum need similar governance framework with, at a minimum, clear and consistent licensing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9755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33" y="1127643"/>
            <a:ext cx="7890574" cy="4841078"/>
          </a:xfrm>
        </p:spPr>
        <p:txBody>
          <a:bodyPr/>
          <a:lstStyle/>
          <a:p>
            <a:r>
              <a:rPr lang="en-US" dirty="0"/>
              <a:t>DEVELOP Program Description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Not a training program per se – an experiential-learning approach to workforce DEVELOP with training as support to ~50 project teams per year</a:t>
            </a:r>
          </a:p>
          <a:p>
            <a:r>
              <a:rPr lang="en-US" kern="0" dirty="0"/>
              <a:t>Current Training Approach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Employs a Software Carpentry live coding format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Looks to Software Carpentry for basic curriculum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Struggles with intermediate content that connects learners to Earth observations</a:t>
            </a:r>
          </a:p>
          <a:p>
            <a:r>
              <a:rPr lang="en-US" kern="0" dirty="0"/>
              <a:t>Training Needs/Future Aspirations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Need centralized notebooks/tutorials with clear open-source licensing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Need to move away from downloaded data</a:t>
            </a:r>
            <a:endParaRPr lang="en-US" kern="0" dirty="0">
              <a:solidFill>
                <a:srgbClr val="0070C0"/>
              </a:solidFill>
            </a:endParaRPr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A309D27-6390-5CCC-E1D1-2037ADF666A1}"/>
              </a:ext>
            </a:extLst>
          </p:cNvPr>
          <p:cNvSpPr txBox="1">
            <a:spLocks/>
          </p:cNvSpPr>
          <p:nvPr/>
        </p:nvSpPr>
        <p:spPr>
          <a:xfrm>
            <a:off x="8306873" y="1223095"/>
            <a:ext cx="3694626" cy="5169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 algn="ctr">
              <a:buNone/>
            </a:pPr>
            <a:r>
              <a:rPr lang="en-US" sz="2400" b="1" kern="0" dirty="0"/>
              <a:t>DEVELOP Interests</a:t>
            </a:r>
          </a:p>
          <a:p>
            <a:pPr>
              <a:buFont typeface="Arial"/>
              <a:buChar char="•"/>
            </a:pPr>
            <a:r>
              <a:rPr lang="en-US" sz="2000" kern="0" dirty="0"/>
              <a:t>Moving away from the data download model </a:t>
            </a:r>
          </a:p>
          <a:p>
            <a:pPr>
              <a:buFont typeface="Arial"/>
              <a:buChar char="•"/>
            </a:pPr>
            <a:r>
              <a:rPr lang="en-US" sz="2000" kern="0" dirty="0"/>
              <a:t>Need community-developed notebooks in a centralized repository</a:t>
            </a:r>
          </a:p>
          <a:p>
            <a:pPr>
              <a:buFont typeface="Arial"/>
              <a:buChar char="•"/>
            </a:pPr>
            <a:r>
              <a:rPr lang="en-US" sz="2000" kern="0" dirty="0"/>
              <a:t>Relying on Software Carpentry governance framework for consistency of curriculum, support processes, instructor training</a:t>
            </a:r>
          </a:p>
          <a:p>
            <a:pPr>
              <a:buFont typeface="Arial"/>
              <a:buChar char="•"/>
            </a:pPr>
            <a:r>
              <a:rPr lang="en-US" sz="2000" kern="0" dirty="0"/>
              <a:t>Require clarity in licensing</a:t>
            </a:r>
          </a:p>
        </p:txBody>
      </p:sp>
    </p:spTree>
    <p:extLst>
      <p:ext uri="{BB962C8B-B14F-4D97-AF65-F5344CB8AC3E}">
        <p14:creationId xmlns:p14="http://schemas.microsoft.com/office/powerpoint/2010/main" val="344548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412229"/>
            <a:ext cx="7295767" cy="4662871"/>
          </a:xfrm>
        </p:spPr>
        <p:txBody>
          <a:bodyPr/>
          <a:lstStyle/>
          <a:p>
            <a:r>
              <a:rPr lang="en-US"/>
              <a:t>Geospatial workforce development</a:t>
            </a:r>
          </a:p>
          <a:p>
            <a:r>
              <a:rPr lang="en-US"/>
              <a:t>Demonstrates EO capabilities for informing action</a:t>
            </a:r>
          </a:p>
          <a:p>
            <a:r>
              <a:rPr lang="en-US"/>
              <a:t>Conducts Earth science application feasibility studies in 10-week terms</a:t>
            </a:r>
          </a:p>
          <a:p>
            <a:r>
              <a:rPr lang="en-US"/>
              <a:t>Dual capacity building – engages:</a:t>
            </a:r>
          </a:p>
          <a:p>
            <a:pPr lvl="1"/>
            <a:r>
              <a:rPr lang="en-US"/>
              <a:t>Individuals: recent grads, early &amp; transitioning career professionals, and students (18+) </a:t>
            </a:r>
          </a:p>
          <a:p>
            <a:pPr lvl="1"/>
            <a:r>
              <a:rPr lang="en-US"/>
              <a:t>Institutions: local &amp; state govt, non- &amp; for-profits, federal govt, international,    academia, etc.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DEVELOP?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D34920A-B9F5-DF1B-0135-51B9F74BA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441989"/>
            <a:ext cx="4395952" cy="215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group of people sitting in a room with laptops&#10;&#10;Description automatically generated with medium confidence">
            <a:extLst>
              <a:ext uri="{FF2B5EF4-FFF2-40B4-BE49-F238E27FC236}">
                <a16:creationId xmlns:a16="http://schemas.microsoft.com/office/drawing/2014/main" id="{FB08ACB5-AF7E-9C41-5851-19D51EFF3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769693"/>
            <a:ext cx="4395952" cy="247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41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314693"/>
            <a:ext cx="11331319" cy="2452635"/>
          </a:xfrm>
        </p:spPr>
        <p:txBody>
          <a:bodyPr/>
          <a:lstStyle/>
          <a:p>
            <a:r>
              <a:rPr lang="en-US" b="1"/>
              <a:t>Mission</a:t>
            </a:r>
            <a:r>
              <a:rPr lang="en-US"/>
              <a:t>: Integrating NASA Earth observations with society to foster future innovation and cultivate the professionals of tomorrow by addressing diverse environmental issues today.</a:t>
            </a:r>
          </a:p>
          <a:p>
            <a:r>
              <a:rPr lang="en-US" b="1"/>
              <a:t>Vision</a:t>
            </a:r>
            <a:r>
              <a:rPr lang="en-US"/>
              <a:t>: Shaping the future by integrating Earth observations into global decision making.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DEVELOP?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072C9F-5273-4182-DC62-8E0BA71DDF70}"/>
              </a:ext>
            </a:extLst>
          </p:cNvPr>
          <p:cNvSpPr/>
          <p:nvPr/>
        </p:nvSpPr>
        <p:spPr>
          <a:xfrm>
            <a:off x="9696138" y="3829132"/>
            <a:ext cx="1998133" cy="2452635"/>
          </a:xfrm>
          <a:prstGeom prst="roundRect">
            <a:avLst/>
          </a:prstGeom>
          <a:solidFill>
            <a:srgbClr val="00437A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en-US" i="1"/>
              <a:t>Long term</a:t>
            </a:r>
            <a:endParaRPr lang="en-US" sz="2000" i="1"/>
          </a:p>
          <a:p>
            <a:pPr algn="ctr"/>
            <a:r>
              <a:rPr lang="en-US" sz="2000"/>
              <a:t>Supports integration of EO in environmental decision making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D5CF34-282D-22C9-1200-1D0BA0311A3A}"/>
              </a:ext>
            </a:extLst>
          </p:cNvPr>
          <p:cNvSpPr/>
          <p:nvPr/>
        </p:nvSpPr>
        <p:spPr>
          <a:xfrm>
            <a:off x="0" y="4844070"/>
            <a:ext cx="9825643" cy="484632"/>
          </a:xfrm>
          <a:prstGeom prst="rightArrow">
            <a:avLst/>
          </a:prstGeom>
          <a:solidFill>
            <a:srgbClr val="71BF44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486310-622E-DDC1-AD0C-BDCBBDBF49F7}"/>
              </a:ext>
            </a:extLst>
          </p:cNvPr>
          <p:cNvSpPr/>
          <p:nvPr/>
        </p:nvSpPr>
        <p:spPr>
          <a:xfrm>
            <a:off x="7406691" y="3829132"/>
            <a:ext cx="1998133" cy="2452635"/>
          </a:xfrm>
          <a:prstGeom prst="roundRect">
            <a:avLst/>
          </a:prstGeom>
          <a:solidFill>
            <a:srgbClr val="0059A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Enhancing institutional capacity to use EO through proof-of-concept studies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07E17A-6D83-2495-674F-EBA0EBFE150C}"/>
              </a:ext>
            </a:extLst>
          </p:cNvPr>
          <p:cNvSpPr/>
          <p:nvPr/>
        </p:nvSpPr>
        <p:spPr>
          <a:xfrm>
            <a:off x="5117243" y="3829132"/>
            <a:ext cx="1998133" cy="2452635"/>
          </a:xfrm>
          <a:prstGeom prst="roundRect">
            <a:avLst/>
          </a:prstGeom>
          <a:solidFill>
            <a:srgbClr val="0068C0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Increasing motivation, competence, and agency of individuals to use EO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338654-E6C1-29FD-7C1A-A209FADD39C5}"/>
              </a:ext>
            </a:extLst>
          </p:cNvPr>
          <p:cNvSpPr/>
          <p:nvPr/>
        </p:nvSpPr>
        <p:spPr>
          <a:xfrm>
            <a:off x="2827795" y="3829132"/>
            <a:ext cx="1998133" cy="2452635"/>
          </a:xfrm>
          <a:prstGeom prst="roundRect">
            <a:avLst/>
          </a:prstGeom>
          <a:solidFill>
            <a:srgbClr val="1480CA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/>
              <a:t>Improving technical, geospatial &amp; communication skills of participants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F65089-6DD2-4B5D-B339-EEACB1A1B469}"/>
              </a:ext>
            </a:extLst>
          </p:cNvPr>
          <p:cNvSpPr/>
          <p:nvPr/>
        </p:nvSpPr>
        <p:spPr>
          <a:xfrm>
            <a:off x="538347" y="3829132"/>
            <a:ext cx="1998133" cy="2452635"/>
          </a:xfrm>
          <a:prstGeom prst="roundRect">
            <a:avLst/>
          </a:prstGeom>
          <a:solidFill>
            <a:srgbClr val="1793E7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Expanding awareness &amp; appreciation of, and appetite for, NASA EO data</a:t>
            </a:r>
          </a:p>
        </p:txBody>
      </p:sp>
    </p:spTree>
    <p:extLst>
      <p:ext uri="{BB962C8B-B14F-4D97-AF65-F5344CB8AC3E}">
        <p14:creationId xmlns:p14="http://schemas.microsoft.com/office/powerpoint/2010/main" val="157349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314693"/>
            <a:ext cx="8781667" cy="5035307"/>
          </a:xfrm>
        </p:spPr>
        <p:txBody>
          <a:bodyPr/>
          <a:lstStyle/>
          <a:p>
            <a:r>
              <a:rPr lang="en-US" dirty="0"/>
              <a:t>Center on environmental decision-makers’ priorities &amp; decision-making process</a:t>
            </a:r>
          </a:p>
          <a:p>
            <a:r>
              <a:rPr lang="en-US" dirty="0"/>
              <a:t>Assess the feasibility of NASA Earth science information to inform action in just 10 weeks</a:t>
            </a:r>
          </a:p>
          <a:p>
            <a:r>
              <a:rPr lang="en-US" dirty="0"/>
              <a:t>Conducted by a team of participants &amp; managed by a DEVELOP Lead</a:t>
            </a:r>
          </a:p>
          <a:p>
            <a:r>
              <a:rPr lang="en-US" dirty="0"/>
              <a:t>Advised by NASA and partner science advisors</a:t>
            </a:r>
          </a:p>
          <a:p>
            <a:r>
              <a:rPr lang="en-US" dirty="0"/>
              <a:t>Create a consistent set of deliverables </a:t>
            </a:r>
          </a:p>
          <a:p>
            <a:r>
              <a:rPr lang="en-US" dirty="0"/>
              <a:t>Hand-off tailored end-products at end to partner</a:t>
            </a:r>
          </a:p>
          <a:p>
            <a:r>
              <a:rPr lang="en-US" dirty="0"/>
              <a:t>Focuses on at least one of 10 thematic application areas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 Project Characteristics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3829D42-FC95-3078-12BA-BD6CCD134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871" y="5171671"/>
            <a:ext cx="310896" cy="310896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49F452C-F875-4AD2-DAE6-D1FCCC50F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5875812"/>
            <a:ext cx="292608" cy="29260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CC7C10E-343A-6612-1D5F-54B0B3F6E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74627" y="3086015"/>
            <a:ext cx="292609" cy="2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13AA0-5359-DA11-E511-7B5B96A8F3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2737780"/>
            <a:ext cx="292608" cy="2938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42E152-BDB2-910D-1218-1C513078235A}"/>
              </a:ext>
            </a:extLst>
          </p:cNvPr>
          <p:cNvSpPr txBox="1"/>
          <p:nvPr/>
        </p:nvSpPr>
        <p:spPr>
          <a:xfrm>
            <a:off x="8937829" y="4446422"/>
            <a:ext cx="262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WATER 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BAB2C-D6C3-6872-46CD-425EA384FB8A}"/>
              </a:ext>
            </a:extLst>
          </p:cNvPr>
          <p:cNvSpPr txBox="1"/>
          <p:nvPr/>
        </p:nvSpPr>
        <p:spPr>
          <a:xfrm>
            <a:off x="8937828" y="4103605"/>
            <a:ext cx="262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ECOLOGICAL FORECASTING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F13B2-C915-6863-266A-386511B5AA34}"/>
              </a:ext>
            </a:extLst>
          </p:cNvPr>
          <p:cNvSpPr txBox="1"/>
          <p:nvPr/>
        </p:nvSpPr>
        <p:spPr>
          <a:xfrm>
            <a:off x="8937830" y="4789239"/>
            <a:ext cx="2628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URBAN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53820-FF2D-2049-8904-A9A36E19F7E8}"/>
              </a:ext>
            </a:extLst>
          </p:cNvPr>
          <p:cNvSpPr txBox="1"/>
          <p:nvPr/>
        </p:nvSpPr>
        <p:spPr>
          <a:xfrm>
            <a:off x="8937830" y="5132056"/>
            <a:ext cx="262887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CLIMATE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0D1A63-3C58-4D61-D395-D4ACA26CCC50}"/>
              </a:ext>
            </a:extLst>
          </p:cNvPr>
          <p:cNvSpPr txBox="1"/>
          <p:nvPr/>
        </p:nvSpPr>
        <p:spPr>
          <a:xfrm>
            <a:off x="8937827" y="3417971"/>
            <a:ext cx="262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AGRICULTURE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760AD-CE2D-6B34-EE44-BF3B3AA4450C}"/>
              </a:ext>
            </a:extLst>
          </p:cNvPr>
          <p:cNvSpPr txBox="1"/>
          <p:nvPr/>
        </p:nvSpPr>
        <p:spPr>
          <a:xfrm>
            <a:off x="8937828" y="3075154"/>
            <a:ext cx="262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WILDFIRES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04C57C-3CA6-C7BE-F891-7A2E4B61E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4135846"/>
            <a:ext cx="292608" cy="293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32624-9D2C-10AB-F2C4-028FA2EF7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3439996"/>
            <a:ext cx="292608" cy="294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4B4A0D-FD77-39FF-16EA-80D0C9D018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4832321"/>
            <a:ext cx="292608" cy="2938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312408-41BE-A73D-B6FE-B7E4246AB2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4484081"/>
            <a:ext cx="292608" cy="2938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3A361B-B6A5-FD83-9718-3BB0737421E7}"/>
              </a:ext>
            </a:extLst>
          </p:cNvPr>
          <p:cNvSpPr txBox="1"/>
          <p:nvPr/>
        </p:nvSpPr>
        <p:spPr>
          <a:xfrm>
            <a:off x="8934109" y="2732337"/>
            <a:ext cx="263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DISASTERS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DD78D9-C9E5-2279-DF17-08C8E8929F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5527575"/>
            <a:ext cx="292608" cy="2938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6B8868-2AA0-F26C-DD9E-9B3D096B62BD}"/>
              </a:ext>
            </a:extLst>
          </p:cNvPr>
          <p:cNvSpPr txBox="1"/>
          <p:nvPr/>
        </p:nvSpPr>
        <p:spPr>
          <a:xfrm>
            <a:off x="8937830" y="5474873"/>
            <a:ext cx="262887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HEALTH &amp; AIR QUALITY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EB70641A-F2A7-93F0-7B4D-AF5F53C940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27" y="3788820"/>
            <a:ext cx="292608" cy="2926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2D87EA-7113-D3E2-4896-92E1B2B0C035}"/>
              </a:ext>
            </a:extLst>
          </p:cNvPr>
          <p:cNvSpPr txBox="1"/>
          <p:nvPr/>
        </p:nvSpPr>
        <p:spPr>
          <a:xfrm>
            <a:off x="8629309" y="5766892"/>
            <a:ext cx="29373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TRANSPORTATION &amp; INFRASTRUCTURE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E9984F-3774-1BBE-793A-4A1D58DD59B0}"/>
              </a:ext>
            </a:extLst>
          </p:cNvPr>
          <p:cNvSpPr txBox="1"/>
          <p:nvPr/>
        </p:nvSpPr>
        <p:spPr>
          <a:xfrm>
            <a:off x="8937827" y="3760788"/>
            <a:ext cx="262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36261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Capacity Building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C9A10-B103-82CA-4FDE-2D47CCE1D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973" y="1365144"/>
            <a:ext cx="8204200" cy="1150640"/>
          </a:xfrm>
        </p:spPr>
        <p:txBody>
          <a:bodyPr/>
          <a:lstStyle/>
          <a:p>
            <a:pPr marL="50800" indent="0" algn="ctr">
              <a:buNone/>
            </a:pPr>
            <a:r>
              <a:rPr lang="en-US" i="1"/>
              <a:t>Mechanism to build skills and competency for using Earth observations to inform decisions:</a:t>
            </a:r>
          </a:p>
          <a:p>
            <a:pPr marL="50800" indent="0" algn="ctr">
              <a:buNone/>
            </a:pPr>
            <a:endParaRPr lang="en-US" i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2AA9E-E3E4-7C55-0D20-9BA43AA91CA4}"/>
              </a:ext>
            </a:extLst>
          </p:cNvPr>
          <p:cNvGrpSpPr/>
          <p:nvPr/>
        </p:nvGrpSpPr>
        <p:grpSpPr>
          <a:xfrm>
            <a:off x="369764" y="4774202"/>
            <a:ext cx="3798945" cy="1288481"/>
            <a:chOff x="4312477" y="1208979"/>
            <a:chExt cx="3798945" cy="128848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4BBD56-815B-C579-8731-F377A1FE1BC1}"/>
                </a:ext>
              </a:extLst>
            </p:cNvPr>
            <p:cNvGrpSpPr/>
            <p:nvPr/>
          </p:nvGrpSpPr>
          <p:grpSpPr>
            <a:xfrm>
              <a:off x="5150920" y="1208979"/>
              <a:ext cx="2960502" cy="1288408"/>
              <a:chOff x="13334157" y="15822609"/>
              <a:chExt cx="2960502" cy="128840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8EEF92-372A-7568-88B9-E83EAC7AC76D}"/>
                  </a:ext>
                </a:extLst>
              </p:cNvPr>
              <p:cNvSpPr txBox="1"/>
              <p:nvPr/>
            </p:nvSpPr>
            <p:spPr>
              <a:xfrm>
                <a:off x="13388602" y="16587797"/>
                <a:ext cx="290605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>
                    <a:solidFill>
                      <a:srgbClr val="595555"/>
                    </a:solidFill>
                    <a:latin typeface="+mj-lt"/>
                  </a:rPr>
                  <a:t>Capacity-Building </a:t>
                </a:r>
              </a:p>
              <a:p>
                <a:r>
                  <a:rPr lang="en-US">
                    <a:solidFill>
                      <a:srgbClr val="595555"/>
                    </a:solidFill>
                    <a:latin typeface="+mj-lt"/>
                  </a:rPr>
                  <a:t>Opportunities Provided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E1E9F3-D9C2-23AA-8355-4068275A3CDC}"/>
                  </a:ext>
                </a:extLst>
              </p:cNvPr>
              <p:cNvSpPr/>
              <p:nvPr/>
            </p:nvSpPr>
            <p:spPr>
              <a:xfrm>
                <a:off x="13334157" y="15822609"/>
                <a:ext cx="1348446" cy="923330"/>
              </a:xfrm>
              <a:prstGeom prst="rect">
                <a:avLst/>
              </a:prstGeom>
            </p:spPr>
            <p:txBody>
              <a:bodyPr wrap="none" lIns="91440" tIns="45720" rIns="91440" bIns="45720" anchor="t">
                <a:spAutoFit/>
              </a:bodyPr>
              <a:lstStyle/>
              <a:p>
                <a:r>
                  <a:rPr lang="en-US" sz="5400" b="1">
                    <a:solidFill>
                      <a:srgbClr val="0079C2"/>
                    </a:solidFill>
                    <a:latin typeface="Century Gothic"/>
                    <a:cs typeface="Arial"/>
                  </a:rPr>
                  <a:t>285</a:t>
                </a:r>
              </a:p>
            </p:txBody>
          </p:sp>
        </p:grpSp>
        <p:pic>
          <p:nvPicPr>
            <p:cNvPr id="14" name="Graphic 13" descr="Business Growth with solid fill">
              <a:extLst>
                <a:ext uri="{FF2B5EF4-FFF2-40B4-BE49-F238E27FC236}">
                  <a16:creationId xmlns:a16="http://schemas.microsoft.com/office/drawing/2014/main" id="{FC991121-EACA-9A89-B36A-A268232E9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12477" y="1583060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297970-C42E-D97C-6334-90ED0B3B3DFB}"/>
              </a:ext>
            </a:extLst>
          </p:cNvPr>
          <p:cNvGrpSpPr/>
          <p:nvPr/>
        </p:nvGrpSpPr>
        <p:grpSpPr>
          <a:xfrm>
            <a:off x="8221901" y="4774202"/>
            <a:ext cx="3853250" cy="1327712"/>
            <a:chOff x="8159191" y="1208979"/>
            <a:chExt cx="3853250" cy="13277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A8E657-A9D5-5872-989A-B75C32A2679D}"/>
                </a:ext>
              </a:extLst>
            </p:cNvPr>
            <p:cNvGrpSpPr/>
            <p:nvPr/>
          </p:nvGrpSpPr>
          <p:grpSpPr>
            <a:xfrm>
              <a:off x="8987887" y="1208979"/>
              <a:ext cx="3024554" cy="1327712"/>
              <a:chOff x="19220557" y="15822609"/>
              <a:chExt cx="3024554" cy="13277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720155-7EF4-35BF-63E2-199A033B4FB3}"/>
                  </a:ext>
                </a:extLst>
              </p:cNvPr>
              <p:cNvSpPr txBox="1"/>
              <p:nvPr/>
            </p:nvSpPr>
            <p:spPr>
              <a:xfrm>
                <a:off x="19339055" y="16627101"/>
                <a:ext cx="290605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>
                    <a:solidFill>
                      <a:srgbClr val="595555"/>
                    </a:solidFill>
                    <a:latin typeface="+mj-lt"/>
                  </a:rPr>
                  <a:t>Unique Partner </a:t>
                </a:r>
              </a:p>
              <a:p>
                <a:r>
                  <a:rPr lang="en-US">
                    <a:solidFill>
                      <a:srgbClr val="595555"/>
                    </a:solidFill>
                    <a:latin typeface="+mj-lt"/>
                  </a:rPr>
                  <a:t>Organizations Engaged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2C506DF-CFF4-90C8-6390-C5C33FB59AD9}"/>
                  </a:ext>
                </a:extLst>
              </p:cNvPr>
              <p:cNvSpPr/>
              <p:nvPr/>
            </p:nvSpPr>
            <p:spPr>
              <a:xfrm>
                <a:off x="19220557" y="15822609"/>
                <a:ext cx="1348446" cy="923330"/>
              </a:xfrm>
              <a:prstGeom prst="rect">
                <a:avLst/>
              </a:prstGeom>
            </p:spPr>
            <p:txBody>
              <a:bodyPr wrap="none" lIns="91440" tIns="45720" rIns="91440" bIns="45720" anchor="t">
                <a:spAutoFit/>
              </a:bodyPr>
              <a:lstStyle/>
              <a:p>
                <a:r>
                  <a:rPr lang="en-US" sz="5400" b="1">
                    <a:solidFill>
                      <a:srgbClr val="0079C2"/>
                    </a:solidFill>
                    <a:latin typeface="Century Gothic"/>
                    <a:cs typeface="Arial"/>
                  </a:rPr>
                  <a:t>151</a:t>
                </a:r>
              </a:p>
            </p:txBody>
          </p:sp>
        </p:grpSp>
        <p:pic>
          <p:nvPicPr>
            <p:cNvPr id="19" name="Graphic 18" descr="Handshake with solid fill">
              <a:extLst>
                <a:ext uri="{FF2B5EF4-FFF2-40B4-BE49-F238E27FC236}">
                  <a16:creationId xmlns:a16="http://schemas.microsoft.com/office/drawing/2014/main" id="{5A326575-C4BE-8E93-AE2B-1FA601D0D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59191" y="1583060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6C0EB6-431E-C06C-C3B4-7A71D6194673}"/>
              </a:ext>
            </a:extLst>
          </p:cNvPr>
          <p:cNvGrpSpPr/>
          <p:nvPr/>
        </p:nvGrpSpPr>
        <p:grpSpPr>
          <a:xfrm>
            <a:off x="4367853" y="3332222"/>
            <a:ext cx="3214553" cy="1353824"/>
            <a:chOff x="470207" y="1208979"/>
            <a:chExt cx="3214553" cy="13538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85683B9-2A55-122E-C475-56A9CFA03C9A}"/>
                </a:ext>
              </a:extLst>
            </p:cNvPr>
            <p:cNvGrpSpPr/>
            <p:nvPr/>
          </p:nvGrpSpPr>
          <p:grpSpPr>
            <a:xfrm>
              <a:off x="1347568" y="1208979"/>
              <a:ext cx="2337192" cy="1353824"/>
              <a:chOff x="7365841" y="15822609"/>
              <a:chExt cx="2337192" cy="135382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BC3E87-0EC3-E17E-3F87-94DA5A85A03C}"/>
                  </a:ext>
                </a:extLst>
              </p:cNvPr>
              <p:cNvSpPr txBox="1"/>
              <p:nvPr/>
            </p:nvSpPr>
            <p:spPr>
              <a:xfrm>
                <a:off x="7463923" y="16653213"/>
                <a:ext cx="2239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595555"/>
                    </a:solidFill>
                    <a:latin typeface="+mj-lt"/>
                  </a:rPr>
                  <a:t>Feasibility Projects Conducted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B68833-041D-3DF4-CF6C-CF93E5446C94}"/>
                  </a:ext>
                </a:extLst>
              </p:cNvPr>
              <p:cNvSpPr/>
              <p:nvPr/>
            </p:nvSpPr>
            <p:spPr>
              <a:xfrm>
                <a:off x="7365841" y="15822609"/>
                <a:ext cx="960519" cy="923330"/>
              </a:xfrm>
              <a:prstGeom prst="rect">
                <a:avLst/>
              </a:prstGeom>
            </p:spPr>
            <p:txBody>
              <a:bodyPr wrap="none" lIns="91440" tIns="45720" rIns="91440" bIns="45720" anchor="t">
                <a:spAutoFit/>
              </a:bodyPr>
              <a:lstStyle/>
              <a:p>
                <a:r>
                  <a:rPr lang="en-US" sz="5400" b="1">
                    <a:solidFill>
                      <a:srgbClr val="0079C2"/>
                    </a:solidFill>
                    <a:latin typeface="Century Gothic"/>
                    <a:cs typeface="Arial"/>
                  </a:rPr>
                  <a:t>71</a:t>
                </a:r>
              </a:p>
            </p:txBody>
          </p:sp>
        </p:grpSp>
        <p:pic>
          <p:nvPicPr>
            <p:cNvPr id="24" name="Graphic 23" descr="Blog with solid fill">
              <a:extLst>
                <a:ext uri="{FF2B5EF4-FFF2-40B4-BE49-F238E27FC236}">
                  <a16:creationId xmlns:a16="http://schemas.microsoft.com/office/drawing/2014/main" id="{7DA6E472-6927-4D80-1785-28A6E85E1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0207" y="1583060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8FFBC3F-8ECC-FCBC-99CA-6BECFBC0E657}"/>
              </a:ext>
            </a:extLst>
          </p:cNvPr>
          <p:cNvSpPr/>
          <p:nvPr/>
        </p:nvSpPr>
        <p:spPr>
          <a:xfrm rot="8156657">
            <a:off x="2426387" y="3510180"/>
            <a:ext cx="1208924" cy="484632"/>
          </a:xfrm>
          <a:prstGeom prst="rightArrow">
            <a:avLst/>
          </a:prstGeom>
          <a:solidFill>
            <a:srgbClr val="71BF44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id="{A233FDEC-489B-A21B-AA7B-BFD18FFF8F19}"/>
              </a:ext>
            </a:extLst>
          </p:cNvPr>
          <p:cNvSpPr txBox="1">
            <a:spLocks/>
          </p:cNvSpPr>
          <p:nvPr/>
        </p:nvSpPr>
        <p:spPr>
          <a:xfrm>
            <a:off x="773652" y="4145877"/>
            <a:ext cx="2909390" cy="82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tx1"/>
                </a:solidFill>
                <a:latin typeface="+mj-lt"/>
              </a:rPr>
              <a:t>Participants</a:t>
            </a:r>
          </a:p>
        </p:txBody>
      </p: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AF70EB8-BCAC-FFA3-D582-593317F331F6}"/>
              </a:ext>
            </a:extLst>
          </p:cNvPr>
          <p:cNvSpPr txBox="1">
            <a:spLocks/>
          </p:cNvSpPr>
          <p:nvPr/>
        </p:nvSpPr>
        <p:spPr>
          <a:xfrm>
            <a:off x="8437394" y="4145877"/>
            <a:ext cx="3045977" cy="82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tx1"/>
                </a:solidFill>
                <a:latin typeface="+mj-lt"/>
              </a:rPr>
              <a:t>Partners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0FA5A45D-4613-2986-074E-EC7D078B896F}"/>
              </a:ext>
            </a:extLst>
          </p:cNvPr>
          <p:cNvSpPr txBox="1">
            <a:spLocks/>
          </p:cNvSpPr>
          <p:nvPr/>
        </p:nvSpPr>
        <p:spPr>
          <a:xfrm>
            <a:off x="2374570" y="2298700"/>
            <a:ext cx="7442861" cy="10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Rapid Feasibility Projects 2023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00E52E6-B4D2-FAA9-4ED3-DFAFE03C82FA}"/>
              </a:ext>
            </a:extLst>
          </p:cNvPr>
          <p:cNvSpPr/>
          <p:nvPr/>
        </p:nvSpPr>
        <p:spPr>
          <a:xfrm rot="2754152">
            <a:off x="8487167" y="3532277"/>
            <a:ext cx="1208924" cy="484632"/>
          </a:xfrm>
          <a:prstGeom prst="rightArrow">
            <a:avLst/>
          </a:prstGeom>
          <a:solidFill>
            <a:srgbClr val="71BF44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Logo, icon&#10;&#10;Description automatically generated">
            <a:extLst>
              <a:ext uri="{FF2B5EF4-FFF2-40B4-BE49-F238E27FC236}">
                <a16:creationId xmlns:a16="http://schemas.microsoft.com/office/drawing/2014/main" id="{D9E161F2-60E6-0358-C1D4-9E73D0C1A0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4E4E4E"/>
              </a:clrFrom>
              <a:clrTo>
                <a:srgbClr val="4E4E4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436" y="954941"/>
            <a:ext cx="2160710" cy="21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0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314693"/>
            <a:ext cx="11435967" cy="5035307"/>
          </a:xfrm>
        </p:spPr>
        <p:txBody>
          <a:bodyPr/>
          <a:lstStyle/>
          <a:p>
            <a:r>
              <a:rPr lang="en-US" dirty="0"/>
              <a:t>DEVELOP training is primarily internal; it is focused on building capacity in the 200+ DEVELOP participants per year, with coding-based trainings occurring three times per year (Spring, Summer, and Fall terms)</a:t>
            </a:r>
          </a:p>
          <a:p>
            <a:r>
              <a:rPr lang="en-US" dirty="0"/>
              <a:t>DEVELOP training must support learners with diverse competencies (beginner to advanced) and project needs (~50 unique projects per year)</a:t>
            </a:r>
          </a:p>
          <a:p>
            <a:r>
              <a:rPr lang="en-US" dirty="0"/>
              <a:t>Training must be sufficient to inspire need self-learning, but must be succinct so as not to impact tight 10-week project execution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Coding Training Needs </a:t>
            </a:r>
          </a:p>
        </p:txBody>
      </p:sp>
    </p:spTree>
    <p:extLst>
      <p:ext uri="{BB962C8B-B14F-4D97-AF65-F5344CB8AC3E}">
        <p14:creationId xmlns:p14="http://schemas.microsoft.com/office/powerpoint/2010/main" val="199406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E013D44F-4376-B392-CEF4-FA18DA63C754}"/>
              </a:ext>
            </a:extLst>
          </p:cNvPr>
          <p:cNvSpPr txBox="1">
            <a:spLocks/>
          </p:cNvSpPr>
          <p:nvPr/>
        </p:nvSpPr>
        <p:spPr>
          <a:xfrm>
            <a:off x="0" y="172394"/>
            <a:ext cx="12192000" cy="759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Software Carpentry Beginning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998DC02-CD9D-FA72-363A-B0E38C9EFFF3}"/>
              </a:ext>
            </a:extLst>
          </p:cNvPr>
          <p:cNvSpPr txBox="1">
            <a:spLocks/>
          </p:cNvSpPr>
          <p:nvPr/>
        </p:nvSpPr>
        <p:spPr>
          <a:xfrm>
            <a:off x="5987143" y="1196236"/>
            <a:ext cx="6078281" cy="334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>
              <a:lnSpc>
                <a:spcPct val="110000"/>
              </a:lnSpc>
              <a:spcBef>
                <a:spcPts val="600"/>
              </a:spcBef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– Membership formalized with Carpentries</a:t>
            </a:r>
          </a:p>
          <a:p>
            <a:pPr marL="960120">
              <a:lnSpc>
                <a:spcPct val="110000"/>
              </a:lnSpc>
              <a:spcBef>
                <a:spcPts val="600"/>
              </a:spcBef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In-person workshops held at NASA centers </a:t>
            </a:r>
          </a:p>
          <a:p>
            <a:pPr marL="96012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6 instructors trained</a:t>
            </a:r>
          </a:p>
          <a:p>
            <a:pPr marL="64008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– In-person workshops held at NASA centers</a:t>
            </a:r>
          </a:p>
          <a:p>
            <a:pPr marL="96012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6 instructors trained </a:t>
            </a:r>
          </a:p>
          <a:p>
            <a:pPr marL="971550" lvl="1" indent="-22542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979C467B-6E51-A950-CF23-57491124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8" y="3193163"/>
            <a:ext cx="5939996" cy="3341248"/>
          </a:xfrm>
          <a:prstGeom prst="rect">
            <a:avLst/>
          </a:prstGeom>
        </p:spPr>
      </p:pic>
      <p:pic>
        <p:nvPicPr>
          <p:cNvPr id="15" name="Picture 14" descr="A logo of a satellite and earth&#10;&#10;Description automatically generated">
            <a:extLst>
              <a:ext uri="{FF2B5EF4-FFF2-40B4-BE49-F238E27FC236}">
                <a16:creationId xmlns:a16="http://schemas.microsoft.com/office/drawing/2014/main" id="{4D92A1C0-50CE-9317-BDA1-EF618971C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80" y="4284949"/>
            <a:ext cx="1357436" cy="1373815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DB4174-10F7-C9C1-47A0-F8F109962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17" y="4183959"/>
            <a:ext cx="3004692" cy="1575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8C7285-770A-94CB-FCAD-7E931CE5C74F}"/>
              </a:ext>
            </a:extLst>
          </p:cNvPr>
          <p:cNvSpPr txBox="1"/>
          <p:nvPr/>
        </p:nvSpPr>
        <p:spPr>
          <a:xfrm>
            <a:off x="653265" y="1323849"/>
            <a:ext cx="492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3585D"/>
                </a:solidFill>
              </a:rPr>
              <a:t>Objective</a:t>
            </a:r>
            <a:r>
              <a:rPr lang="en-US" sz="2400" dirty="0">
                <a:solidFill>
                  <a:srgbClr val="53585D"/>
                </a:solidFill>
              </a:rPr>
              <a:t>: Offer DEVELOP participants opportunities to build skills in data science and coding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87775D-144F-4298-80E0-727434C9A708}"/>
              </a:ext>
            </a:extLst>
          </p:cNvPr>
          <p:cNvSpPr txBox="1"/>
          <p:nvPr/>
        </p:nvSpPr>
        <p:spPr>
          <a:xfrm>
            <a:off x="246318" y="2907390"/>
            <a:ext cx="593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53585D"/>
                </a:solidFill>
              </a:rPr>
              <a:t>Image: DEVELOP Software Carpentry workshop pre-COVID</a:t>
            </a:r>
          </a:p>
        </p:txBody>
      </p:sp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998DC02-CD9D-FA72-363A-B0E38C9EFFF3}"/>
              </a:ext>
            </a:extLst>
          </p:cNvPr>
          <p:cNvSpPr txBox="1">
            <a:spLocks/>
          </p:cNvSpPr>
          <p:nvPr/>
        </p:nvSpPr>
        <p:spPr>
          <a:xfrm>
            <a:off x="359051" y="1018885"/>
            <a:ext cx="9634035" cy="362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>
              <a:lnSpc>
                <a:spcPct val="110000"/>
              </a:lnSpc>
              <a:spcBef>
                <a:spcPts val="600"/>
              </a:spcBef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2020–2022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Virtual workshops open to all DEVELOP participants	</a:t>
            </a:r>
          </a:p>
          <a:p>
            <a:pPr marL="96012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Collaboration with Geospatial Centroid (CSU)</a:t>
            </a:r>
          </a:p>
          <a:p>
            <a:pPr marL="96012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6 instructors trained</a:t>
            </a:r>
          </a:p>
          <a:p>
            <a:pPr marL="64008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– Hybrid workshops open to all DEVELOP participants</a:t>
            </a:r>
          </a:p>
          <a:p>
            <a:pPr marL="96012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Collaboration with Geospatial Centroid (CSU)</a:t>
            </a:r>
          </a:p>
          <a:p>
            <a:pPr marL="96012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5 instructors to-be currently going through training </a:t>
            </a:r>
          </a:p>
          <a:p>
            <a:pPr marL="1203325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/>
              <a:t> </a:t>
            </a:r>
          </a:p>
          <a:p>
            <a:pPr marL="1203325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/>
          </a:p>
        </p:txBody>
      </p:sp>
      <p:pic>
        <p:nvPicPr>
          <p:cNvPr id="3" name="Picture 2" descr="A screenshot of a video conference&#10;&#10;Description automatically generated">
            <a:extLst>
              <a:ext uri="{FF2B5EF4-FFF2-40B4-BE49-F238E27FC236}">
                <a16:creationId xmlns:a16="http://schemas.microsoft.com/office/drawing/2014/main" id="{061FC7AC-5AD4-9B16-DB29-5102A3748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12315" r="4201" b="5767"/>
          <a:stretch/>
        </p:blipFill>
        <p:spPr>
          <a:xfrm>
            <a:off x="1139396" y="3673136"/>
            <a:ext cx="5671457" cy="2835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C300B-5934-1149-9426-13F6137AA3CE}"/>
              </a:ext>
            </a:extLst>
          </p:cNvPr>
          <p:cNvSpPr txBox="1"/>
          <p:nvPr/>
        </p:nvSpPr>
        <p:spPr>
          <a:xfrm>
            <a:off x="1139396" y="3392773"/>
            <a:ext cx="5671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53585D"/>
                </a:solidFill>
              </a:rPr>
              <a:t>Image: DEVELOP Software Carpentry workshop (2020)</a:t>
            </a:r>
          </a:p>
        </p:txBody>
      </p:sp>
      <p:pic>
        <p:nvPicPr>
          <p:cNvPr id="6" name="Picture 5" descr="A logo of a satellite and earth&#10;&#10;Description automatically generated">
            <a:extLst>
              <a:ext uri="{FF2B5EF4-FFF2-40B4-BE49-F238E27FC236}">
                <a16:creationId xmlns:a16="http://schemas.microsoft.com/office/drawing/2014/main" id="{CF91B57C-DDEE-8AF4-8965-CDDABB441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55" y="3842833"/>
            <a:ext cx="1578260" cy="159730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75B894-93E2-45BA-CE91-5082F0B17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32" y="1684643"/>
            <a:ext cx="3326105" cy="1744357"/>
          </a:xfrm>
          <a:prstGeom prst="rect">
            <a:avLst/>
          </a:prstGeom>
        </p:spPr>
      </p:pic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119F2729-82C4-0594-D934-0EE5BE83C231}"/>
              </a:ext>
            </a:extLst>
          </p:cNvPr>
          <p:cNvSpPr txBox="1">
            <a:spLocks/>
          </p:cNvSpPr>
          <p:nvPr/>
        </p:nvSpPr>
        <p:spPr>
          <a:xfrm>
            <a:off x="0" y="172394"/>
            <a:ext cx="12192000" cy="759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Software Carpentry Approach</a:t>
            </a:r>
          </a:p>
        </p:txBody>
      </p:sp>
    </p:spTree>
    <p:extLst>
      <p:ext uri="{BB962C8B-B14F-4D97-AF65-F5344CB8AC3E}">
        <p14:creationId xmlns:p14="http://schemas.microsoft.com/office/powerpoint/2010/main" val="17153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793</Words>
  <Application>Microsoft Office PowerPoint</Application>
  <PresentationFormat>Widescreen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Century Gothic</vt:lpstr>
      <vt:lpstr>Courier New</vt:lpstr>
      <vt:lpstr>Georgia</vt:lpstr>
      <vt:lpstr>Noto Sans Symbols</vt:lpstr>
      <vt:lpstr>ceos</vt:lpstr>
      <vt:lpstr>NASA DEVELOP - Current Situation &amp; Training Needs </vt:lpstr>
      <vt:lpstr>Executive Summary</vt:lpstr>
      <vt:lpstr>What is DEVELOP?</vt:lpstr>
      <vt:lpstr>Why DEVELOP?</vt:lpstr>
      <vt:lpstr>DEVELOP Project Characteristics</vt:lpstr>
      <vt:lpstr>Dual Capacity Building</vt:lpstr>
      <vt:lpstr>DEVELOP Coding Training Needs </vt:lpstr>
      <vt:lpstr>PowerPoint Presentation</vt:lpstr>
      <vt:lpstr>PowerPoint Presentation</vt:lpstr>
      <vt:lpstr>DEVELOP Software Carpentry Details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Kenton Ross</cp:lastModifiedBy>
  <cp:revision>1</cp:revision>
  <dcterms:modified xsi:type="dcterms:W3CDTF">2023-10-19T18:26:42Z</dcterms:modified>
</cp:coreProperties>
</file>