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Montserrat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gI6yvLN/PJloOr/rk2tqr8aUIO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WGISS-57 Welcome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Tom Sohre, USGS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1.1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400"/>
              <a:t>1.1 Wecome, Agenda Review</a:t>
            </a:r>
            <a:endParaRPr sz="2400"/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❖"/>
            </a:pPr>
            <a:r>
              <a:rPr lang="en-US" sz="1200"/>
              <a:t>Welcome to WGISS-57 in Sydney, Australia</a:t>
            </a:r>
            <a:endParaRPr sz="1900"/>
          </a:p>
          <a:p>
            <a: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❖"/>
            </a:pPr>
            <a:r>
              <a:rPr lang="en-US" sz="1200"/>
              <a:t>Logistics</a:t>
            </a:r>
            <a:endParaRPr sz="1900"/>
          </a:p>
          <a:p>
            <a: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US" sz="900"/>
              <a:t>Start/End times, Breaks, Lunches, Group Dinner (Tues)</a:t>
            </a:r>
            <a:endParaRPr sz="1600"/>
          </a:p>
          <a:p>
            <a: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US" sz="900"/>
              <a:t>Presenter guidance (in place, share in WebEx, have mic/speaker off)</a:t>
            </a:r>
            <a:endParaRPr sz="1600"/>
          </a:p>
          <a:p>
            <a: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❖"/>
            </a:pPr>
            <a:r>
              <a:rPr lang="en-US" sz="1200"/>
              <a:t>Introductions (around the room)</a:t>
            </a:r>
            <a:endParaRPr sz="1900"/>
          </a:p>
          <a:p>
            <a: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US" sz="900"/>
              <a:t>Name, Organization, Years involved in WGISS</a:t>
            </a:r>
            <a:endParaRPr sz="1600"/>
          </a:p>
          <a:p>
            <a: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❖"/>
            </a:pPr>
            <a:r>
              <a:rPr lang="en-US" sz="1200"/>
              <a:t>Agenda Review</a:t>
            </a:r>
            <a:endParaRPr sz="1900"/>
          </a:p>
          <a:p>
            <a: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❖"/>
            </a:pPr>
            <a:r>
              <a:rPr lang="en-US" sz="1200"/>
              <a:t>Thanks to Host(s) – Geoscience Australia (GA) and CSIRO</a:t>
            </a:r>
            <a:endParaRPr sz="1900"/>
          </a:p>
          <a:p>
            <a:pPr indent="-3238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n-US" sz="900"/>
              <a:t>Welcome by Alison Rose, Geoscience Australia Space Division Chief</a:t>
            </a:r>
            <a:endParaRPr sz="1600"/>
          </a:p>
          <a:p>
            <a: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500"/>
          </a:p>
        </p:txBody>
      </p:sp>
      <p:sp>
        <p:nvSpPr>
          <p:cNvPr id="68" name="Google Shape;68;p2"/>
          <p:cNvSpPr/>
          <p:nvPr/>
        </p:nvSpPr>
        <p:spPr>
          <a:xfrm>
            <a:off x="6548749" y="1163775"/>
            <a:ext cx="2129700" cy="798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WiFi: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Rydges_Event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password: conference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