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8" r:id="rId5"/>
    <p:sldMasterId id="2147483667" r:id="rId6"/>
    <p:sldMasterId id="214748366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6858000" cx="12225325"/>
  <p:notesSz cx="7023100" cy="9309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GoogleSlidesCustomDataVersion2">
      <go:slidesCustomData xmlns:go="http://customooxmlschemas.google.com/" r:id="rId30" roundtripDataSignature="AMtx7mj0VbBR9uUSwRXdmlLsXkioiRa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5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32" orient="horz"/>
        <p:guide pos="221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0" Type="http://customschemas.google.com/relationships/presentationmetadata" Target="meta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4663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95738" y="0"/>
            <a:ext cx="30146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>
            <a:lvl1pPr indent="-228600" lvl="0" marL="4572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70950"/>
            <a:ext cx="3014663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2" name="Google Shape;412;p1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:notes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0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0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1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0" name="Google Shape;550;p12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https://radiantearth.github.io/stac-browser/#/external/emc.spacebel.be/concepts/tools/5881fd91-58e6-58cb-a4f3-014ae246c67b</a:t>
            </a:r>
            <a:endParaRPr/>
          </a:p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2:notes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3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1" name="Google Shape;561;p13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https://radiantearth.github.io/stac-browser/#/external/geo.spacebel.be/services/eo:organisationName/EUMETSAT</a:t>
            </a:r>
            <a:endParaRPr/>
          </a:p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https://radiantearth.github.io/stac-browser/#/external/geo.spacebel.be/services/eo:organisationName/ESA@ESRIN</a:t>
            </a:r>
            <a:endParaRPr/>
          </a:p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3:notes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4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1" name="Google Shape;571;p14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https://radiantearth.github.io/stac-browser/#/external/geo.spacebel.be/services/eo:platform/SMOS</a:t>
            </a:r>
            <a:endParaRPr/>
          </a:p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https://radiantearth.github.io/stac-browser/#/external/geo.spacebel.be/services/eo:platform/Sentinel-2</a:t>
            </a:r>
            <a:endParaRPr/>
          </a:p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4:notes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5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5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6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0" name="Google Shape;590;p16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https://emc.spacebel.be/browser/external/emc.spacebel.be/services/concepts/tools/adee097f-efde-54d3-aac5-946de260c230/eum_3d2_supervised_classi</a:t>
            </a:r>
            <a:endParaRPr/>
          </a:p>
        </p:txBody>
      </p:sp>
      <p:sp>
        <p:nvSpPr>
          <p:cNvPr id="591" name="Google Shape;591;p16:notes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7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4" name="Google Shape;604;p17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https://radiantearth.github.io/stac-browser/#/external/geo.spacebel.be/collections/services/items/eum_313_fire_california_2?httpAccept=application%2Fgeo%2Bjson%3Bprofile%3Dhttps%3A%2F%2Fstacspec.org&amp;.language=en</a:t>
            </a:r>
            <a:endParaRPr/>
          </a:p>
        </p:txBody>
      </p:sp>
      <p:sp>
        <p:nvSpPr>
          <p:cNvPr id="605" name="Google Shape;605;p17:notes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6" name="Google Shape;616;p18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https://radiantearth.github.io/stac-browser/#/external/emc.spacebel.be/services/concepts/tools/5881fd91-58e6-58cb-a4f3-014ae246c67b/eum_3b_tile-based_classif</a:t>
            </a:r>
            <a:endParaRPr/>
          </a:p>
        </p:txBody>
      </p:sp>
      <p:sp>
        <p:nvSpPr>
          <p:cNvPr id="617" name="Google Shape;617;p18:notes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9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5" name="Google Shape;625;p19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9:notes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0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0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1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1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5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6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7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8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9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1" name="Google Shape;481;p9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9:notes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0" Type="http://schemas.openxmlformats.org/officeDocument/2006/relationships/image" Target="../media/image54.png"/><Relationship Id="rId22" Type="http://schemas.openxmlformats.org/officeDocument/2006/relationships/image" Target="../media/image44.png"/><Relationship Id="rId21" Type="http://schemas.openxmlformats.org/officeDocument/2006/relationships/image" Target="../media/image50.png"/><Relationship Id="rId24" Type="http://schemas.openxmlformats.org/officeDocument/2006/relationships/image" Target="../media/image52.png"/><Relationship Id="rId23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Relationship Id="rId26" Type="http://schemas.openxmlformats.org/officeDocument/2006/relationships/image" Target="../media/image42.png"/><Relationship Id="rId25" Type="http://schemas.openxmlformats.org/officeDocument/2006/relationships/image" Target="../media/image63.png"/><Relationship Id="rId28" Type="http://schemas.openxmlformats.org/officeDocument/2006/relationships/image" Target="../media/image36.png"/><Relationship Id="rId27" Type="http://schemas.openxmlformats.org/officeDocument/2006/relationships/image" Target="../media/image48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29" Type="http://schemas.openxmlformats.org/officeDocument/2006/relationships/image" Target="../media/image45.png"/><Relationship Id="rId7" Type="http://schemas.openxmlformats.org/officeDocument/2006/relationships/image" Target="../media/image51.png"/><Relationship Id="rId8" Type="http://schemas.openxmlformats.org/officeDocument/2006/relationships/image" Target="../media/image29.png"/><Relationship Id="rId30" Type="http://schemas.openxmlformats.org/officeDocument/2006/relationships/image" Target="../media/image55.png"/><Relationship Id="rId11" Type="http://schemas.openxmlformats.org/officeDocument/2006/relationships/image" Target="../media/image34.png"/><Relationship Id="rId10" Type="http://schemas.openxmlformats.org/officeDocument/2006/relationships/image" Target="../media/image24.png"/><Relationship Id="rId13" Type="http://schemas.openxmlformats.org/officeDocument/2006/relationships/image" Target="../media/image46.png"/><Relationship Id="rId12" Type="http://schemas.openxmlformats.org/officeDocument/2006/relationships/image" Target="../media/image49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7" Type="http://schemas.openxmlformats.org/officeDocument/2006/relationships/image" Target="../media/image39.png"/><Relationship Id="rId16" Type="http://schemas.openxmlformats.org/officeDocument/2006/relationships/image" Target="../media/image40.png"/><Relationship Id="rId19" Type="http://schemas.openxmlformats.org/officeDocument/2006/relationships/image" Target="../media/image37.png"/><Relationship Id="rId18" Type="http://schemas.openxmlformats.org/officeDocument/2006/relationships/image" Target="../media/image3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54.png"/><Relationship Id="rId22" Type="http://schemas.openxmlformats.org/officeDocument/2006/relationships/image" Target="../media/image44.png"/><Relationship Id="rId21" Type="http://schemas.openxmlformats.org/officeDocument/2006/relationships/image" Target="../media/image50.png"/><Relationship Id="rId24" Type="http://schemas.openxmlformats.org/officeDocument/2006/relationships/image" Target="../media/image52.png"/><Relationship Id="rId23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0.jpg"/><Relationship Id="rId3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Relationship Id="rId26" Type="http://schemas.openxmlformats.org/officeDocument/2006/relationships/image" Target="../media/image42.png"/><Relationship Id="rId25" Type="http://schemas.openxmlformats.org/officeDocument/2006/relationships/image" Target="../media/image63.png"/><Relationship Id="rId28" Type="http://schemas.openxmlformats.org/officeDocument/2006/relationships/image" Target="../media/image36.png"/><Relationship Id="rId27" Type="http://schemas.openxmlformats.org/officeDocument/2006/relationships/image" Target="../media/image48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29" Type="http://schemas.openxmlformats.org/officeDocument/2006/relationships/image" Target="../media/image45.png"/><Relationship Id="rId7" Type="http://schemas.openxmlformats.org/officeDocument/2006/relationships/image" Target="../media/image51.png"/><Relationship Id="rId8" Type="http://schemas.openxmlformats.org/officeDocument/2006/relationships/image" Target="../media/image29.png"/><Relationship Id="rId30" Type="http://schemas.openxmlformats.org/officeDocument/2006/relationships/image" Target="../media/image55.png"/><Relationship Id="rId11" Type="http://schemas.openxmlformats.org/officeDocument/2006/relationships/image" Target="../media/image34.png"/><Relationship Id="rId10" Type="http://schemas.openxmlformats.org/officeDocument/2006/relationships/image" Target="../media/image24.png"/><Relationship Id="rId13" Type="http://schemas.openxmlformats.org/officeDocument/2006/relationships/image" Target="../media/image46.png"/><Relationship Id="rId12" Type="http://schemas.openxmlformats.org/officeDocument/2006/relationships/image" Target="../media/image49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7" Type="http://schemas.openxmlformats.org/officeDocument/2006/relationships/image" Target="../media/image39.png"/><Relationship Id="rId16" Type="http://schemas.openxmlformats.org/officeDocument/2006/relationships/image" Target="../media/image40.png"/><Relationship Id="rId19" Type="http://schemas.openxmlformats.org/officeDocument/2006/relationships/image" Target="../media/image37.png"/><Relationship Id="rId18" Type="http://schemas.openxmlformats.org/officeDocument/2006/relationships/image" Target="../media/image3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22" Type="http://schemas.openxmlformats.org/officeDocument/2006/relationships/image" Target="../media/image50.png"/><Relationship Id="rId21" Type="http://schemas.openxmlformats.org/officeDocument/2006/relationships/image" Target="../media/image54.png"/><Relationship Id="rId24" Type="http://schemas.openxmlformats.org/officeDocument/2006/relationships/image" Target="../media/image38.png"/><Relationship Id="rId23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3.jpg"/><Relationship Id="rId3" Type="http://schemas.openxmlformats.org/officeDocument/2006/relationships/image" Target="../media/image68.jpg"/><Relationship Id="rId4" Type="http://schemas.openxmlformats.org/officeDocument/2006/relationships/image" Target="../media/image19.png"/><Relationship Id="rId9" Type="http://schemas.openxmlformats.org/officeDocument/2006/relationships/image" Target="../media/image29.png"/><Relationship Id="rId26" Type="http://schemas.openxmlformats.org/officeDocument/2006/relationships/image" Target="../media/image63.png"/><Relationship Id="rId25" Type="http://schemas.openxmlformats.org/officeDocument/2006/relationships/image" Target="../media/image52.png"/><Relationship Id="rId28" Type="http://schemas.openxmlformats.org/officeDocument/2006/relationships/image" Target="../media/image48.png"/><Relationship Id="rId27" Type="http://schemas.openxmlformats.org/officeDocument/2006/relationships/image" Target="../media/image42.png"/><Relationship Id="rId5" Type="http://schemas.openxmlformats.org/officeDocument/2006/relationships/image" Target="../media/image30.png"/><Relationship Id="rId6" Type="http://schemas.openxmlformats.org/officeDocument/2006/relationships/image" Target="../media/image25.png"/><Relationship Id="rId29" Type="http://schemas.openxmlformats.org/officeDocument/2006/relationships/image" Target="../media/image36.png"/><Relationship Id="rId7" Type="http://schemas.openxmlformats.org/officeDocument/2006/relationships/image" Target="../media/image21.png"/><Relationship Id="rId8" Type="http://schemas.openxmlformats.org/officeDocument/2006/relationships/image" Target="../media/image51.png"/><Relationship Id="rId31" Type="http://schemas.openxmlformats.org/officeDocument/2006/relationships/image" Target="../media/image55.png"/><Relationship Id="rId30" Type="http://schemas.openxmlformats.org/officeDocument/2006/relationships/image" Target="../media/image45.png"/><Relationship Id="rId11" Type="http://schemas.openxmlformats.org/officeDocument/2006/relationships/image" Target="../media/image24.png"/><Relationship Id="rId10" Type="http://schemas.openxmlformats.org/officeDocument/2006/relationships/image" Target="../media/image28.png"/><Relationship Id="rId13" Type="http://schemas.openxmlformats.org/officeDocument/2006/relationships/image" Target="../media/image49.png"/><Relationship Id="rId12" Type="http://schemas.openxmlformats.org/officeDocument/2006/relationships/image" Target="../media/image34.png"/><Relationship Id="rId15" Type="http://schemas.openxmlformats.org/officeDocument/2006/relationships/image" Target="../media/image32.png"/><Relationship Id="rId14" Type="http://schemas.openxmlformats.org/officeDocument/2006/relationships/image" Target="../media/image46.png"/><Relationship Id="rId17" Type="http://schemas.openxmlformats.org/officeDocument/2006/relationships/image" Target="../media/image40.png"/><Relationship Id="rId16" Type="http://schemas.openxmlformats.org/officeDocument/2006/relationships/image" Target="../media/image33.png"/><Relationship Id="rId19" Type="http://schemas.openxmlformats.org/officeDocument/2006/relationships/image" Target="../media/image35.png"/><Relationship Id="rId18" Type="http://schemas.openxmlformats.org/officeDocument/2006/relationships/image" Target="../media/image39.png"/></Relationships>
</file>

<file path=ppt/slideLayouts/_rels/slideLayout3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22" Type="http://schemas.openxmlformats.org/officeDocument/2006/relationships/image" Target="../media/image50.png"/><Relationship Id="rId21" Type="http://schemas.openxmlformats.org/officeDocument/2006/relationships/image" Target="../media/image54.png"/><Relationship Id="rId24" Type="http://schemas.openxmlformats.org/officeDocument/2006/relationships/image" Target="../media/image38.png"/><Relationship Id="rId23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7.jpg"/><Relationship Id="rId3" Type="http://schemas.openxmlformats.org/officeDocument/2006/relationships/image" Target="../media/image22.jpg"/><Relationship Id="rId4" Type="http://schemas.openxmlformats.org/officeDocument/2006/relationships/image" Target="../media/image19.png"/><Relationship Id="rId9" Type="http://schemas.openxmlformats.org/officeDocument/2006/relationships/image" Target="../media/image29.png"/><Relationship Id="rId26" Type="http://schemas.openxmlformats.org/officeDocument/2006/relationships/image" Target="../media/image63.png"/><Relationship Id="rId25" Type="http://schemas.openxmlformats.org/officeDocument/2006/relationships/image" Target="../media/image52.png"/><Relationship Id="rId28" Type="http://schemas.openxmlformats.org/officeDocument/2006/relationships/image" Target="../media/image48.png"/><Relationship Id="rId27" Type="http://schemas.openxmlformats.org/officeDocument/2006/relationships/image" Target="../media/image42.png"/><Relationship Id="rId5" Type="http://schemas.openxmlformats.org/officeDocument/2006/relationships/image" Target="../media/image30.png"/><Relationship Id="rId6" Type="http://schemas.openxmlformats.org/officeDocument/2006/relationships/image" Target="../media/image25.png"/><Relationship Id="rId29" Type="http://schemas.openxmlformats.org/officeDocument/2006/relationships/image" Target="../media/image36.png"/><Relationship Id="rId7" Type="http://schemas.openxmlformats.org/officeDocument/2006/relationships/image" Target="../media/image21.png"/><Relationship Id="rId8" Type="http://schemas.openxmlformats.org/officeDocument/2006/relationships/image" Target="../media/image51.png"/><Relationship Id="rId31" Type="http://schemas.openxmlformats.org/officeDocument/2006/relationships/image" Target="../media/image55.png"/><Relationship Id="rId30" Type="http://schemas.openxmlformats.org/officeDocument/2006/relationships/image" Target="../media/image45.png"/><Relationship Id="rId11" Type="http://schemas.openxmlformats.org/officeDocument/2006/relationships/image" Target="../media/image24.png"/><Relationship Id="rId10" Type="http://schemas.openxmlformats.org/officeDocument/2006/relationships/image" Target="../media/image28.png"/><Relationship Id="rId13" Type="http://schemas.openxmlformats.org/officeDocument/2006/relationships/image" Target="../media/image49.png"/><Relationship Id="rId12" Type="http://schemas.openxmlformats.org/officeDocument/2006/relationships/image" Target="../media/image34.png"/><Relationship Id="rId15" Type="http://schemas.openxmlformats.org/officeDocument/2006/relationships/image" Target="../media/image32.png"/><Relationship Id="rId14" Type="http://schemas.openxmlformats.org/officeDocument/2006/relationships/image" Target="../media/image46.png"/><Relationship Id="rId17" Type="http://schemas.openxmlformats.org/officeDocument/2006/relationships/image" Target="../media/image40.png"/><Relationship Id="rId16" Type="http://schemas.openxmlformats.org/officeDocument/2006/relationships/image" Target="../media/image33.png"/><Relationship Id="rId19" Type="http://schemas.openxmlformats.org/officeDocument/2006/relationships/image" Target="../media/image35.png"/><Relationship Id="rId18" Type="http://schemas.openxmlformats.org/officeDocument/2006/relationships/image" Target="../media/image39.png"/></Relationships>
</file>

<file path=ppt/slideLayouts/_rels/slideLayout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22" Type="http://schemas.openxmlformats.org/officeDocument/2006/relationships/image" Target="../media/image50.png"/><Relationship Id="rId21" Type="http://schemas.openxmlformats.org/officeDocument/2006/relationships/image" Target="../media/image54.png"/><Relationship Id="rId24" Type="http://schemas.openxmlformats.org/officeDocument/2006/relationships/image" Target="../media/image38.png"/><Relationship Id="rId23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9.jpg"/><Relationship Id="rId3" Type="http://schemas.openxmlformats.org/officeDocument/2006/relationships/image" Target="../media/image61.jpg"/><Relationship Id="rId4" Type="http://schemas.openxmlformats.org/officeDocument/2006/relationships/image" Target="../media/image19.png"/><Relationship Id="rId9" Type="http://schemas.openxmlformats.org/officeDocument/2006/relationships/image" Target="../media/image29.png"/><Relationship Id="rId26" Type="http://schemas.openxmlformats.org/officeDocument/2006/relationships/image" Target="../media/image63.png"/><Relationship Id="rId25" Type="http://schemas.openxmlformats.org/officeDocument/2006/relationships/image" Target="../media/image52.png"/><Relationship Id="rId28" Type="http://schemas.openxmlformats.org/officeDocument/2006/relationships/image" Target="../media/image48.png"/><Relationship Id="rId27" Type="http://schemas.openxmlformats.org/officeDocument/2006/relationships/image" Target="../media/image42.png"/><Relationship Id="rId5" Type="http://schemas.openxmlformats.org/officeDocument/2006/relationships/image" Target="../media/image30.png"/><Relationship Id="rId6" Type="http://schemas.openxmlformats.org/officeDocument/2006/relationships/image" Target="../media/image25.png"/><Relationship Id="rId29" Type="http://schemas.openxmlformats.org/officeDocument/2006/relationships/image" Target="../media/image36.png"/><Relationship Id="rId7" Type="http://schemas.openxmlformats.org/officeDocument/2006/relationships/image" Target="../media/image21.png"/><Relationship Id="rId8" Type="http://schemas.openxmlformats.org/officeDocument/2006/relationships/image" Target="../media/image51.png"/><Relationship Id="rId31" Type="http://schemas.openxmlformats.org/officeDocument/2006/relationships/image" Target="../media/image55.png"/><Relationship Id="rId30" Type="http://schemas.openxmlformats.org/officeDocument/2006/relationships/image" Target="../media/image45.png"/><Relationship Id="rId11" Type="http://schemas.openxmlformats.org/officeDocument/2006/relationships/image" Target="../media/image24.png"/><Relationship Id="rId10" Type="http://schemas.openxmlformats.org/officeDocument/2006/relationships/image" Target="../media/image28.png"/><Relationship Id="rId13" Type="http://schemas.openxmlformats.org/officeDocument/2006/relationships/image" Target="../media/image49.png"/><Relationship Id="rId12" Type="http://schemas.openxmlformats.org/officeDocument/2006/relationships/image" Target="../media/image34.png"/><Relationship Id="rId15" Type="http://schemas.openxmlformats.org/officeDocument/2006/relationships/image" Target="../media/image32.png"/><Relationship Id="rId14" Type="http://schemas.openxmlformats.org/officeDocument/2006/relationships/image" Target="../media/image46.png"/><Relationship Id="rId17" Type="http://schemas.openxmlformats.org/officeDocument/2006/relationships/image" Target="../media/image40.png"/><Relationship Id="rId16" Type="http://schemas.openxmlformats.org/officeDocument/2006/relationships/image" Target="../media/image33.png"/><Relationship Id="rId19" Type="http://schemas.openxmlformats.org/officeDocument/2006/relationships/image" Target="../media/image35.png"/><Relationship Id="rId18" Type="http://schemas.openxmlformats.org/officeDocument/2006/relationships/image" Target="../media/image3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1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23"/>
          <p:cNvSpPr txBox="1"/>
          <p:nvPr>
            <p:ph idx="1" type="subTitle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23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23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" name="Google Shape;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2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" name="Google Shape;5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2800" y="6584400"/>
            <a:ext cx="1641396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2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57" name="Google Shape;57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58" name="Google Shape;58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59" name="Google Shape;59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60" name="Google Shape;60;p2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61" name="Google Shape;61;p2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62" name="Google Shape;62;p2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63" name="Google Shape;63;p2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64" name="Google Shape;64;p2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65" name="Google Shape;65;p2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66" name="Google Shape;66;p2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67" name="Google Shape;67;p2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68" name="Google Shape;68;p2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69" name="Google Shape;69;p2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70" name="Google Shape;70;p2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71" name="Google Shape;71;p2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72" name="Google Shape;72;p2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73" name="Google Shape;73;p2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74" name="Google Shape;74;p2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75" name="Google Shape;75;p2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76" name="Google Shape;76;p2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77" name="Google Shape;77;p2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78" name="Google Shape;78;p2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23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3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81" name="Google Shape;81;p23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82" name="Google Shape;82;p23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5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1">
  <p:cSld name="COVER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229200" cy="68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/>
          <p:nvPr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34"/>
          <p:cNvSpPr txBox="1"/>
          <p:nvPr>
            <p:ph idx="1" type="subTitle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260" name="Google Shape;260;p34"/>
          <p:cNvSpPr txBox="1"/>
          <p:nvPr>
            <p:ph type="ctrTitle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3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62" name="Google Shape;262;p34"/>
          <p:cNvCxnSpPr/>
          <p:nvPr/>
        </p:nvCxnSpPr>
        <p:spPr>
          <a:xfrm>
            <a:off x="222041" y="6422971"/>
            <a:ext cx="1176809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34"/>
          <p:cNvCxnSpPr/>
          <p:nvPr/>
        </p:nvCxnSpPr>
        <p:spPr>
          <a:xfrm>
            <a:off x="223200" y="4106871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4" name="Google Shape;264;p34"/>
          <p:cNvSpPr txBox="1"/>
          <p:nvPr/>
        </p:nvSpPr>
        <p:spPr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5" name="Google Shape;265;p34"/>
          <p:cNvSpPr txBox="1"/>
          <p:nvPr/>
        </p:nvSpPr>
        <p:spPr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6" name="Google Shape;266;p34"/>
          <p:cNvSpPr/>
          <p:nvPr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7" name="Google Shape;267;p34"/>
          <p:cNvSpPr txBox="1"/>
          <p:nvPr/>
        </p:nvSpPr>
        <p:spPr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- For ESA Official Use Only</a:t>
            </a:r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2800" y="6584400"/>
            <a:ext cx="1641396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3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272" name="Google Shape;272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273" name="Google Shape;273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274" name="Google Shape;274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275" name="Google Shape;275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276" name="Google Shape;276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277" name="Google Shape;277;p3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278" name="Google Shape;278;p3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279" name="Google Shape;279;p3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80" name="Google Shape;280;p3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81" name="Google Shape;281;p3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82" name="Google Shape;282;p3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283" name="Google Shape;283;p3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284" name="Google Shape;284;p3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285" name="Google Shape;285;p3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286" name="Google Shape;286;p3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287" name="Google Shape;287;p3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288" name="Google Shape;288;p3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289" name="Google Shape;289;p3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290" name="Google Shape;290;p3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291" name="Google Shape;291;p34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292" name="Google Shape;292;p3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293" name="Google Shape;293;p34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34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34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296" name="Google Shape;296;p34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297" name="Google Shape;297;p34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EAR1">
  <p:cSld name="1_CLEAR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/>
          <p:nvPr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72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3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5"/>
          <p:cNvSpPr txBox="1"/>
          <p:nvPr>
            <p:ph idx="1" type="body"/>
          </p:nvPr>
        </p:nvSpPr>
        <p:spPr>
          <a:xfrm>
            <a:off x="219600" y="882196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35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2">
  <p:cSld name="CLEAR2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6"/>
          <p:cNvSpPr txBox="1"/>
          <p:nvPr>
            <p:ph idx="1" type="body"/>
          </p:nvPr>
        </p:nvSpPr>
        <p:spPr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307" name="Google Shape;307;p3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3">
  <p:cSld name="CLEAR3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7"/>
          <p:cNvSpPr txBox="1"/>
          <p:nvPr>
            <p:ph idx="1" type="body"/>
          </p:nvPr>
        </p:nvSpPr>
        <p:spPr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311" name="Google Shape;311;p37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2" name="Google Shape;312;p3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4">
  <p:cSld name="CLEAR4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32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38"/>
          <p:cNvSpPr txBox="1"/>
          <p:nvPr>
            <p:ph idx="1" type="body"/>
          </p:nvPr>
        </p:nvSpPr>
        <p:spPr>
          <a:xfrm>
            <a:off x="218859" y="1673225"/>
            <a:ext cx="5804673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sp>
        <p:nvSpPr>
          <p:cNvPr id="316" name="Google Shape;316;p38"/>
          <p:cNvSpPr txBox="1"/>
          <p:nvPr>
            <p:ph idx="2" type="body"/>
          </p:nvPr>
        </p:nvSpPr>
        <p:spPr>
          <a:xfrm>
            <a:off x="6227279" y="1673225"/>
            <a:ext cx="5762854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cxnSp>
        <p:nvCxnSpPr>
          <p:cNvPr id="317" name="Google Shape;317;p3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3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1">
  <p:cSld name="CLEAR_COLOUR_BG1">
    <p:bg>
      <p:bgPr>
        <a:solidFill>
          <a:srgbClr val="E8E9E4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39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322" name="Google Shape;322;p3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3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LOSING1">
  <p:cSld name="DARK_CLOSING1">
    <p:bg>
      <p:bgPr>
        <a:solidFill>
          <a:srgbClr val="6DCFF6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/>
          <p:nvPr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40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72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7" name="Google Shape;327;p40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0"/>
          <p:cNvSpPr txBox="1"/>
          <p:nvPr>
            <p:ph idx="1" type="body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b="0" sz="2140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  <p:sp>
        <p:nvSpPr>
          <p:cNvPr id="329" name="Google Shape;329;p40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97A6"/>
              </a:buClr>
              <a:buSzPts val="796"/>
              <a:buFont typeface="Arial"/>
              <a:buNone/>
            </a:pPr>
            <a:r>
              <a:rPr b="0" i="0" lang="en-US" sz="796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b="0" i="0" sz="796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 txBox="1"/>
          <p:nvPr>
            <p:ph idx="2" type="body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500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003249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44"/>
          <p:cNvSpPr txBox="1"/>
          <p:nvPr>
            <p:ph idx="1" type="body"/>
          </p:nvPr>
        </p:nvSpPr>
        <p:spPr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09" name="Google Shape;409;p4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1">
  <p:cSld name="DARK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6"/>
          <p:cNvSpPr/>
          <p:nvPr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2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88" name="Google Shape;8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6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2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2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2" name="Google Shape;9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26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94" name="Google Shape;94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95" name="Google Shape;95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96" name="Google Shape;96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97" name="Google Shape;97;p2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98" name="Google Shape;98;p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99" name="Google Shape;99;p2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00" name="Google Shape;100;p2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01" name="Google Shape;101;p2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02" name="Google Shape;102;p2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03" name="Google Shape;103;p2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04" name="Google Shape;104;p2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05" name="Google Shape;105;p2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06" name="Google Shape;106;p2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07" name="Google Shape;107;p2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08" name="Google Shape;108;p2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09" name="Google Shape;109;p2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10" name="Google Shape;110;p2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11" name="Google Shape;111;p2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12" name="Google Shape;112;p26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13" name="Google Shape;113;p26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14" name="Google Shape;114;p26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15" name="Google Shape;115;p26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6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6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18" name="Google Shape;118;p26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19" name="Google Shape;119;p26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2">
  <p:cSld name="DARK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/>
          <p:cNvSpPr/>
          <p:nvPr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2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 txBox="1"/>
          <p:nvPr>
            <p:ph idx="1" type="body"/>
          </p:nvPr>
        </p:nvSpPr>
        <p:spPr>
          <a:xfrm>
            <a:off x="219600" y="882000"/>
            <a:ext cx="11795828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26" name="Google Shape;126;p27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7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2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9" name="Google Shape;12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7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31" name="Google Shape;131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32" name="Google Shape;132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33" name="Google Shape;133;p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34" name="Google Shape;134;p2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35" name="Google Shape;135;p2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36" name="Google Shape;136;p2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37" name="Google Shape;137;p2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38" name="Google Shape;138;p2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39" name="Google Shape;139;p2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40" name="Google Shape;140;p2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41" name="Google Shape;141;p2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42" name="Google Shape;142;p2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43" name="Google Shape;143;p2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44" name="Google Shape;144;p2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45" name="Google Shape;145;p2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46" name="Google Shape;146;p2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47" name="Google Shape;147;p27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48" name="Google Shape;148;p27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49" name="Google Shape;149;p27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50" name="Google Shape;150;p27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51" name="Google Shape;151;p27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52" name="Google Shape;152;p27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7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7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55" name="Google Shape;155;p27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56" name="Google Shape;156;p27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G">
  <p:cSld name="DARK B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/>
          <p:nvPr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2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162" name="Google Shape;16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2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2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6" name="Google Shape;16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8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68" name="Google Shape;168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69" name="Google Shape;169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70" name="Google Shape;170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71" name="Google Shape;171;p2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72" name="Google Shape;172;p2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73" name="Google Shape;173;p2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74" name="Google Shape;174;p2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75" name="Google Shape;175;p2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76" name="Google Shape;176;p2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77" name="Google Shape;177;p2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78" name="Google Shape;178;p2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79" name="Google Shape;179;p2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80" name="Google Shape;180;p2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81" name="Google Shape;181;p2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82" name="Google Shape;182;p2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83" name="Google Shape;183;p2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84" name="Google Shape;184;p2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85" name="Google Shape;185;p2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86" name="Google Shape;186;p28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87" name="Google Shape;187;p28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88" name="Google Shape;188;p28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89" name="Google Shape;189;p28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8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8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92" name="Google Shape;192;p28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93" name="Google Shape;193;p28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3">
  <p:cSld name="DARK3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97" name="Google Shape;197;p2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6">
  <p:cSld name="DARK6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7">
  <p:cSld name="DARK7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04" name="Google Shape;204;p3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8">
  <p:cSld name="DARK8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218859" y="1674000"/>
            <a:ext cx="57888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sp>
        <p:nvSpPr>
          <p:cNvPr id="208" name="Google Shape;208;p32"/>
          <p:cNvSpPr txBox="1"/>
          <p:nvPr>
            <p:ph idx="2" type="body"/>
          </p:nvPr>
        </p:nvSpPr>
        <p:spPr>
          <a:xfrm>
            <a:off x="6202800" y="1674000"/>
            <a:ext cx="57780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cxnSp>
        <p:nvCxnSpPr>
          <p:cNvPr id="209" name="Google Shape;209;p32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LOSING1">
  <p:cSld name="DARK_CLOSING1">
    <p:bg>
      <p:bgPr>
        <a:solidFill>
          <a:srgbClr val="003249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33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72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b="0" sz="214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  <p:sp>
        <p:nvSpPr>
          <p:cNvPr id="215" name="Google Shape;215;p33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b="0" i="0" lang="en-US" sz="79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b="0" i="0" sz="7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3"/>
          <p:cNvSpPr txBox="1"/>
          <p:nvPr>
            <p:ph idx="2" type="body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image" Target="../media/image44.png"/><Relationship Id="rId22" Type="http://schemas.openxmlformats.org/officeDocument/2006/relationships/image" Target="../media/image52.png"/><Relationship Id="rId21" Type="http://schemas.openxmlformats.org/officeDocument/2006/relationships/image" Target="../media/image38.png"/><Relationship Id="rId24" Type="http://schemas.openxmlformats.org/officeDocument/2006/relationships/image" Target="../media/image42.png"/><Relationship Id="rId23" Type="http://schemas.openxmlformats.org/officeDocument/2006/relationships/image" Target="../media/image63.png"/><Relationship Id="rId1" Type="http://schemas.openxmlformats.org/officeDocument/2006/relationships/image" Target="../media/image19.png"/><Relationship Id="rId2" Type="http://schemas.openxmlformats.org/officeDocument/2006/relationships/image" Target="../media/image30.png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Relationship Id="rId26" Type="http://schemas.openxmlformats.org/officeDocument/2006/relationships/image" Target="../media/image36.png"/><Relationship Id="rId25" Type="http://schemas.openxmlformats.org/officeDocument/2006/relationships/image" Target="../media/image48.png"/><Relationship Id="rId28" Type="http://schemas.openxmlformats.org/officeDocument/2006/relationships/image" Target="../media/image55.png"/><Relationship Id="rId27" Type="http://schemas.openxmlformats.org/officeDocument/2006/relationships/image" Target="../media/image45.png"/><Relationship Id="rId5" Type="http://schemas.openxmlformats.org/officeDocument/2006/relationships/image" Target="../media/image51.png"/><Relationship Id="rId6" Type="http://schemas.openxmlformats.org/officeDocument/2006/relationships/image" Target="../media/image29.png"/><Relationship Id="rId29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8" Type="http://schemas.openxmlformats.org/officeDocument/2006/relationships/image" Target="../media/image24.png"/><Relationship Id="rId31" Type="http://schemas.openxmlformats.org/officeDocument/2006/relationships/slideLayout" Target="../slideLayouts/slideLayout3.xml"/><Relationship Id="rId30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33" Type="http://schemas.openxmlformats.org/officeDocument/2006/relationships/slideLayout" Target="../slideLayouts/slideLayout5.xml"/><Relationship Id="rId10" Type="http://schemas.openxmlformats.org/officeDocument/2006/relationships/image" Target="../media/image49.png"/><Relationship Id="rId32" Type="http://schemas.openxmlformats.org/officeDocument/2006/relationships/slideLayout" Target="../slideLayouts/slideLayout4.xml"/><Relationship Id="rId13" Type="http://schemas.openxmlformats.org/officeDocument/2006/relationships/image" Target="../media/image33.png"/><Relationship Id="rId35" Type="http://schemas.openxmlformats.org/officeDocument/2006/relationships/slideLayout" Target="../slideLayouts/slideLayout7.xml"/><Relationship Id="rId12" Type="http://schemas.openxmlformats.org/officeDocument/2006/relationships/image" Target="../media/image32.png"/><Relationship Id="rId34" Type="http://schemas.openxmlformats.org/officeDocument/2006/relationships/slideLayout" Target="../slideLayouts/slideLayout6.xml"/><Relationship Id="rId15" Type="http://schemas.openxmlformats.org/officeDocument/2006/relationships/image" Target="../media/image39.png"/><Relationship Id="rId37" Type="http://schemas.openxmlformats.org/officeDocument/2006/relationships/slideLayout" Target="../slideLayouts/slideLayout9.xml"/><Relationship Id="rId14" Type="http://schemas.openxmlformats.org/officeDocument/2006/relationships/image" Target="../media/image40.png"/><Relationship Id="rId36" Type="http://schemas.openxmlformats.org/officeDocument/2006/relationships/slideLayout" Target="../slideLayouts/slideLayout8.xml"/><Relationship Id="rId17" Type="http://schemas.openxmlformats.org/officeDocument/2006/relationships/image" Target="../media/image37.png"/><Relationship Id="rId16" Type="http://schemas.openxmlformats.org/officeDocument/2006/relationships/image" Target="../media/image35.png"/><Relationship Id="rId38" Type="http://schemas.openxmlformats.org/officeDocument/2006/relationships/theme" Target="../theme/theme3.xml"/><Relationship Id="rId19" Type="http://schemas.openxmlformats.org/officeDocument/2006/relationships/image" Target="../media/image50.png"/><Relationship Id="rId18" Type="http://schemas.openxmlformats.org/officeDocument/2006/relationships/image" Target="../media/image54.png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image" Target="../media/image38.png"/><Relationship Id="rId22" Type="http://schemas.openxmlformats.org/officeDocument/2006/relationships/image" Target="../media/image63.png"/><Relationship Id="rId21" Type="http://schemas.openxmlformats.org/officeDocument/2006/relationships/image" Target="../media/image52.png"/><Relationship Id="rId24" Type="http://schemas.openxmlformats.org/officeDocument/2006/relationships/image" Target="../media/image48.png"/><Relationship Id="rId23" Type="http://schemas.openxmlformats.org/officeDocument/2006/relationships/image" Target="../media/image42.png"/><Relationship Id="rId1" Type="http://schemas.openxmlformats.org/officeDocument/2006/relationships/image" Target="../media/image58.png"/><Relationship Id="rId2" Type="http://schemas.openxmlformats.org/officeDocument/2006/relationships/image" Target="../media/image25.png"/><Relationship Id="rId3" Type="http://schemas.openxmlformats.org/officeDocument/2006/relationships/image" Target="../media/image21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Relationship Id="rId26" Type="http://schemas.openxmlformats.org/officeDocument/2006/relationships/image" Target="../media/image45.png"/><Relationship Id="rId25" Type="http://schemas.openxmlformats.org/officeDocument/2006/relationships/image" Target="../media/image36.png"/><Relationship Id="rId28" Type="http://schemas.openxmlformats.org/officeDocument/2006/relationships/image" Target="../media/image73.png"/><Relationship Id="rId27" Type="http://schemas.openxmlformats.org/officeDocument/2006/relationships/image" Target="../media/image55.png"/><Relationship Id="rId5" Type="http://schemas.openxmlformats.org/officeDocument/2006/relationships/image" Target="../media/image29.png"/><Relationship Id="rId6" Type="http://schemas.openxmlformats.org/officeDocument/2006/relationships/image" Target="../media/image28.png"/><Relationship Id="rId29" Type="http://schemas.openxmlformats.org/officeDocument/2006/relationships/slideLayout" Target="../slideLayouts/slideLayout10.xml"/><Relationship Id="rId7" Type="http://schemas.openxmlformats.org/officeDocument/2006/relationships/image" Target="../media/image24.png"/><Relationship Id="rId8" Type="http://schemas.openxmlformats.org/officeDocument/2006/relationships/image" Target="../media/image34.png"/><Relationship Id="rId31" Type="http://schemas.openxmlformats.org/officeDocument/2006/relationships/slideLayout" Target="../slideLayouts/slideLayout12.xml"/><Relationship Id="rId30" Type="http://schemas.openxmlformats.org/officeDocument/2006/relationships/slideLayout" Target="../slideLayouts/slideLayout11.xml"/><Relationship Id="rId11" Type="http://schemas.openxmlformats.org/officeDocument/2006/relationships/image" Target="../media/image32.png"/><Relationship Id="rId33" Type="http://schemas.openxmlformats.org/officeDocument/2006/relationships/slideLayout" Target="../slideLayouts/slideLayout14.xml"/><Relationship Id="rId10" Type="http://schemas.openxmlformats.org/officeDocument/2006/relationships/image" Target="../media/image46.png"/><Relationship Id="rId32" Type="http://schemas.openxmlformats.org/officeDocument/2006/relationships/slideLayout" Target="../slideLayouts/slideLayout13.xml"/><Relationship Id="rId13" Type="http://schemas.openxmlformats.org/officeDocument/2006/relationships/image" Target="../media/image40.png"/><Relationship Id="rId35" Type="http://schemas.openxmlformats.org/officeDocument/2006/relationships/slideLayout" Target="../slideLayouts/slideLayout16.xml"/><Relationship Id="rId12" Type="http://schemas.openxmlformats.org/officeDocument/2006/relationships/image" Target="../media/image33.png"/><Relationship Id="rId34" Type="http://schemas.openxmlformats.org/officeDocument/2006/relationships/slideLayout" Target="../slideLayouts/slideLayout15.xml"/><Relationship Id="rId15" Type="http://schemas.openxmlformats.org/officeDocument/2006/relationships/image" Target="../media/image35.png"/><Relationship Id="rId37" Type="http://schemas.openxmlformats.org/officeDocument/2006/relationships/theme" Target="../theme/theme2.xml"/><Relationship Id="rId14" Type="http://schemas.openxmlformats.org/officeDocument/2006/relationships/image" Target="../media/image39.png"/><Relationship Id="rId36" Type="http://schemas.openxmlformats.org/officeDocument/2006/relationships/slideLayout" Target="../slideLayouts/slideLayout17.xml"/><Relationship Id="rId17" Type="http://schemas.openxmlformats.org/officeDocument/2006/relationships/image" Target="../media/image54.png"/><Relationship Id="rId16" Type="http://schemas.openxmlformats.org/officeDocument/2006/relationships/image" Target="../media/image37.png"/><Relationship Id="rId19" Type="http://schemas.openxmlformats.org/officeDocument/2006/relationships/image" Target="../media/image44.png"/><Relationship Id="rId18" Type="http://schemas.openxmlformats.org/officeDocument/2006/relationships/image" Target="../media/image50.png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image" Target="../media/image44.png"/><Relationship Id="rId22" Type="http://schemas.openxmlformats.org/officeDocument/2006/relationships/image" Target="../media/image52.png"/><Relationship Id="rId21" Type="http://schemas.openxmlformats.org/officeDocument/2006/relationships/image" Target="../media/image38.png"/><Relationship Id="rId24" Type="http://schemas.openxmlformats.org/officeDocument/2006/relationships/image" Target="../media/image42.png"/><Relationship Id="rId23" Type="http://schemas.openxmlformats.org/officeDocument/2006/relationships/image" Target="../media/image63.png"/><Relationship Id="rId1" Type="http://schemas.openxmlformats.org/officeDocument/2006/relationships/image" Target="../media/image30.png"/><Relationship Id="rId2" Type="http://schemas.openxmlformats.org/officeDocument/2006/relationships/image" Target="../media/image19.png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Relationship Id="rId26" Type="http://schemas.openxmlformats.org/officeDocument/2006/relationships/image" Target="../media/image36.png"/><Relationship Id="rId25" Type="http://schemas.openxmlformats.org/officeDocument/2006/relationships/image" Target="../media/image48.png"/><Relationship Id="rId28" Type="http://schemas.openxmlformats.org/officeDocument/2006/relationships/image" Target="../media/image55.png"/><Relationship Id="rId27" Type="http://schemas.openxmlformats.org/officeDocument/2006/relationships/image" Target="../media/image45.png"/><Relationship Id="rId5" Type="http://schemas.openxmlformats.org/officeDocument/2006/relationships/image" Target="../media/image51.png"/><Relationship Id="rId6" Type="http://schemas.openxmlformats.org/officeDocument/2006/relationships/image" Target="../media/image29.png"/><Relationship Id="rId29" Type="http://schemas.openxmlformats.org/officeDocument/2006/relationships/slideLayout" Target="../slideLayouts/slideLayout18.xml"/><Relationship Id="rId7" Type="http://schemas.openxmlformats.org/officeDocument/2006/relationships/image" Target="../media/image28.png"/><Relationship Id="rId8" Type="http://schemas.openxmlformats.org/officeDocument/2006/relationships/image" Target="../media/image24.png"/><Relationship Id="rId30" Type="http://schemas.openxmlformats.org/officeDocument/2006/relationships/theme" Target="../theme/theme5.xml"/><Relationship Id="rId11" Type="http://schemas.openxmlformats.org/officeDocument/2006/relationships/image" Target="../media/image46.png"/><Relationship Id="rId10" Type="http://schemas.openxmlformats.org/officeDocument/2006/relationships/image" Target="../media/image49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5" Type="http://schemas.openxmlformats.org/officeDocument/2006/relationships/image" Target="../media/image39.png"/><Relationship Id="rId14" Type="http://schemas.openxmlformats.org/officeDocument/2006/relationships/image" Target="../media/image40.png"/><Relationship Id="rId17" Type="http://schemas.openxmlformats.org/officeDocument/2006/relationships/image" Target="../media/image37.png"/><Relationship Id="rId16" Type="http://schemas.openxmlformats.org/officeDocument/2006/relationships/image" Target="../media/image35.png"/><Relationship Id="rId19" Type="http://schemas.openxmlformats.org/officeDocument/2006/relationships/image" Target="../media/image50.png"/><Relationship Id="rId18" Type="http://schemas.openxmlformats.org/officeDocument/2006/relationships/image" Target="../media/image54.png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4.png"/><Relationship Id="rId22" Type="http://schemas.openxmlformats.org/officeDocument/2006/relationships/image" Target="../media/image52.png"/><Relationship Id="rId21" Type="http://schemas.openxmlformats.org/officeDocument/2006/relationships/image" Target="../media/image38.png"/><Relationship Id="rId24" Type="http://schemas.openxmlformats.org/officeDocument/2006/relationships/image" Target="../media/image42.png"/><Relationship Id="rId23" Type="http://schemas.openxmlformats.org/officeDocument/2006/relationships/image" Target="../media/image63.png"/><Relationship Id="rId1" Type="http://schemas.openxmlformats.org/officeDocument/2006/relationships/image" Target="../media/image30.png"/><Relationship Id="rId2" Type="http://schemas.openxmlformats.org/officeDocument/2006/relationships/image" Target="../media/image58.png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Relationship Id="rId26" Type="http://schemas.openxmlformats.org/officeDocument/2006/relationships/image" Target="../media/image36.png"/><Relationship Id="rId25" Type="http://schemas.openxmlformats.org/officeDocument/2006/relationships/image" Target="../media/image48.png"/><Relationship Id="rId28" Type="http://schemas.openxmlformats.org/officeDocument/2006/relationships/image" Target="../media/image55.png"/><Relationship Id="rId27" Type="http://schemas.openxmlformats.org/officeDocument/2006/relationships/image" Target="../media/image45.png"/><Relationship Id="rId5" Type="http://schemas.openxmlformats.org/officeDocument/2006/relationships/image" Target="../media/image51.png"/><Relationship Id="rId6" Type="http://schemas.openxmlformats.org/officeDocument/2006/relationships/image" Target="../media/image29.png"/><Relationship Id="rId29" Type="http://schemas.openxmlformats.org/officeDocument/2006/relationships/image" Target="../media/image73.png"/><Relationship Id="rId7" Type="http://schemas.openxmlformats.org/officeDocument/2006/relationships/image" Target="../media/image28.png"/><Relationship Id="rId8" Type="http://schemas.openxmlformats.org/officeDocument/2006/relationships/image" Target="../media/image24.png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19.xml"/><Relationship Id="rId11" Type="http://schemas.openxmlformats.org/officeDocument/2006/relationships/image" Target="../media/image46.png"/><Relationship Id="rId10" Type="http://schemas.openxmlformats.org/officeDocument/2006/relationships/image" Target="../media/image49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5" Type="http://schemas.openxmlformats.org/officeDocument/2006/relationships/image" Target="../media/image39.png"/><Relationship Id="rId14" Type="http://schemas.openxmlformats.org/officeDocument/2006/relationships/image" Target="../media/image40.png"/><Relationship Id="rId17" Type="http://schemas.openxmlformats.org/officeDocument/2006/relationships/image" Target="../media/image37.png"/><Relationship Id="rId16" Type="http://schemas.openxmlformats.org/officeDocument/2006/relationships/image" Target="../media/image35.png"/><Relationship Id="rId19" Type="http://schemas.openxmlformats.org/officeDocument/2006/relationships/image" Target="../media/image50.png"/><Relationship Id="rId18" Type="http://schemas.openxmlformats.org/officeDocument/2006/relationships/image" Target="../media/image54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32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2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2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2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22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9" name="Google Shape;1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20" name="Google Shape;20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21" name="Google Shape;21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22" name="Google Shape;22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23" name="Google Shape;23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24" name="Google Shape;24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25" name="Google Shape;25;p2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26" name="Google Shape;26;p2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7" name="Google Shape;27;p2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8" name="Google Shape;28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9" name="Google Shape;29;p2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0" name="Google Shape;30;p2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1" name="Google Shape;31;p2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2" name="Google Shape;32;p2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3" name="Google Shape;33;p2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4" name="Google Shape;34;p2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5" name="Google Shape;35;p2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6" name="Google Shape;36;p2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7" name="Google Shape;37;p2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8" name="Google Shape;38;p22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9" name="Google Shape;39;p22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40" name="Google Shape;40;p22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22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22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43" name="Google Shape;43;p22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44" name="Google Shape;44;p22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9"/>
    <p:sldLayoutId id="2147483650" r:id="rId30"/>
    <p:sldLayoutId id="2147483651" r:id="rId31"/>
    <p:sldLayoutId id="2147483652" r:id="rId32"/>
    <p:sldLayoutId id="2147483653" r:id="rId33"/>
    <p:sldLayoutId id="2147483654" r:id="rId34"/>
    <p:sldLayoutId id="2147483655" r:id="rId35"/>
    <p:sldLayoutId id="2147483656" r:id="rId36"/>
    <p:sldLayoutId id="2147483657" r:id="rId3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2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0" name="Google Shape;220;p24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24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226" name="Google Shape;226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227" name="Google Shape;227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228" name="Google Shape;228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229" name="Google Shape;229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230" name="Google Shape;230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231" name="Google Shape;231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232" name="Google Shape;232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233" name="Google Shape;233;p2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34" name="Google Shape;234;p2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35" name="Google Shape;235;p2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36" name="Google Shape;236;p2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237" name="Google Shape;237;p2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238" name="Google Shape;238;p2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239" name="Google Shape;239;p2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240" name="Google Shape;240;p2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241" name="Google Shape;241;p2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242" name="Google Shape;242;p2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243" name="Google Shape;243;p2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244" name="Google Shape;244;p2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245" name="Google Shape;245;p2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246" name="Google Shape;246;p2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247" name="Google Shape;247;p2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4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250" name="Google Shape;250;p24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251" name="Google Shape;251;p24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2" name="Google Shape;252;p2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9"/>
    <p:sldLayoutId id="2147483660" r:id="rId30"/>
    <p:sldLayoutId id="2147483661" r:id="rId31"/>
    <p:sldLayoutId id="2147483662" r:id="rId32"/>
    <p:sldLayoutId id="2147483663" r:id="rId33"/>
    <p:sldLayoutId id="2147483664" r:id="rId34"/>
    <p:sldLayoutId id="2147483665" r:id="rId35"/>
    <p:sldLayoutId id="2147483666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p4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34" name="Google Shape;334;p41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1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6" name="Google Shape;336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41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40" name="Google Shape;340;p41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341" name="Google Shape;341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342" name="Google Shape;342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343" name="Google Shape;343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344" name="Google Shape;344;p4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345" name="Google Shape;345;p4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346" name="Google Shape;346;p4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347" name="Google Shape;347;p4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348" name="Google Shape;348;p4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349" name="Google Shape;349;p4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350" name="Google Shape;350;p4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351" name="Google Shape;351;p4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52" name="Google Shape;352;p4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53" name="Google Shape;353;p4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54" name="Google Shape;354;p4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55" name="Google Shape;355;p4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56" name="Google Shape;356;p4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57" name="Google Shape;357;p4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58" name="Google Shape;358;p4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59" name="Google Shape;359;p4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60" name="Google Shape;360;p4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61" name="Google Shape;361;p4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362" name="Google Shape;362;p4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4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4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365" name="Google Shape;365;p4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366" name="Google Shape;366;p4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1" name="Google Shape;371;p43"/>
          <p:cNvSpPr txBox="1"/>
          <p:nvPr>
            <p:ph type="title"/>
          </p:nvPr>
        </p:nvSpPr>
        <p:spPr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2" name="Google Shape;372;p4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3" name="Google Shape;373;p43"/>
          <p:cNvCxnSpPr/>
          <p:nvPr/>
        </p:nvCxnSpPr>
        <p:spPr>
          <a:xfrm>
            <a:off x="222041" y="6411947"/>
            <a:ext cx="1176809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4" name="Google Shape;374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71529" y="6578011"/>
            <a:ext cx="1641396" cy="11382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3"/>
          <p:cNvSpPr txBox="1"/>
          <p:nvPr>
            <p:ph idx="1" type="body"/>
          </p:nvPr>
        </p:nvSpPr>
        <p:spPr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6" name="Google Shape;376;p4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8" name="Google Shape;378;p4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379" name="Google Shape;379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380" name="Google Shape;380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381" name="Google Shape;381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382" name="Google Shape;382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383" name="Google Shape;383;p4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384" name="Google Shape;384;p4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385" name="Google Shape;385;p4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386" name="Google Shape;386;p4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387" name="Google Shape;387;p4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388" name="Google Shape;388;p4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389" name="Google Shape;389;p4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90" name="Google Shape;390;p4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91" name="Google Shape;391;p4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92" name="Google Shape;392;p4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93" name="Google Shape;393;p4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94" name="Google Shape;394;p4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95" name="Google Shape;395;p4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96" name="Google Shape;396;p4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97" name="Google Shape;397;p4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98" name="Google Shape;398;p4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99" name="Google Shape;399;p4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400" name="Google Shape;400;p4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4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4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403" name="Google Shape;403;p43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404" name="Google Shape;404;p43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5" name="Google Shape;405;p4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8.png"/><Relationship Id="rId4" Type="http://schemas.openxmlformats.org/officeDocument/2006/relationships/image" Target="../media/image66.png"/><Relationship Id="rId5" Type="http://schemas.openxmlformats.org/officeDocument/2006/relationships/image" Target="../media/image77.png"/><Relationship Id="rId6" Type="http://schemas.openxmlformats.org/officeDocument/2006/relationships/image" Target="../media/image1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8.png"/><Relationship Id="rId4" Type="http://schemas.openxmlformats.org/officeDocument/2006/relationships/image" Target="../media/image66.png"/><Relationship Id="rId9" Type="http://schemas.openxmlformats.org/officeDocument/2006/relationships/image" Target="../media/image96.png"/><Relationship Id="rId5" Type="http://schemas.openxmlformats.org/officeDocument/2006/relationships/image" Target="../media/image77.png"/><Relationship Id="rId6" Type="http://schemas.openxmlformats.org/officeDocument/2006/relationships/image" Target="../media/image100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3.png"/><Relationship Id="rId4" Type="http://schemas.openxmlformats.org/officeDocument/2006/relationships/image" Target="../media/image97.png"/><Relationship Id="rId5" Type="http://schemas.openxmlformats.org/officeDocument/2006/relationships/image" Target="../media/image7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9.png"/><Relationship Id="rId4" Type="http://schemas.openxmlformats.org/officeDocument/2006/relationships/image" Target="../media/image117.png"/><Relationship Id="rId5" Type="http://schemas.openxmlformats.org/officeDocument/2006/relationships/image" Target="../media/image1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1.png"/><Relationship Id="rId4" Type="http://schemas.openxmlformats.org/officeDocument/2006/relationships/image" Target="../media/image120.png"/><Relationship Id="rId5" Type="http://schemas.openxmlformats.org/officeDocument/2006/relationships/image" Target="../media/image1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5.png"/><Relationship Id="rId4" Type="http://schemas.openxmlformats.org/officeDocument/2006/relationships/image" Target="../media/image104.png"/><Relationship Id="rId5" Type="http://schemas.openxmlformats.org/officeDocument/2006/relationships/image" Target="../media/image1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6.png"/><Relationship Id="rId4" Type="http://schemas.openxmlformats.org/officeDocument/2006/relationships/image" Target="../media/image105.png"/><Relationship Id="rId5" Type="http://schemas.openxmlformats.org/officeDocument/2006/relationships/image" Target="../media/image1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6.png"/><Relationship Id="rId4" Type="http://schemas.openxmlformats.org/officeDocument/2006/relationships/image" Target="../media/image94.png"/><Relationship Id="rId5" Type="http://schemas.openxmlformats.org/officeDocument/2006/relationships/image" Target="../media/image10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4.png"/><Relationship Id="rId4" Type="http://schemas.openxmlformats.org/officeDocument/2006/relationships/image" Target="../media/image112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2.png"/><Relationship Id="rId4" Type="http://schemas.openxmlformats.org/officeDocument/2006/relationships/image" Target="../media/image98.png"/><Relationship Id="rId5" Type="http://schemas.openxmlformats.org/officeDocument/2006/relationships/image" Target="../media/image8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8.png"/><Relationship Id="rId4" Type="http://schemas.openxmlformats.org/officeDocument/2006/relationships/image" Target="../media/image65.png"/><Relationship Id="rId5" Type="http://schemas.openxmlformats.org/officeDocument/2006/relationships/image" Target="../media/image79.png"/><Relationship Id="rId6" Type="http://schemas.openxmlformats.org/officeDocument/2006/relationships/image" Target="../media/image66.png"/><Relationship Id="rId7" Type="http://schemas.openxmlformats.org/officeDocument/2006/relationships/image" Target="../media/image7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2.png"/><Relationship Id="rId4" Type="http://schemas.openxmlformats.org/officeDocument/2006/relationships/image" Target="../media/image89.png"/><Relationship Id="rId5" Type="http://schemas.openxmlformats.org/officeDocument/2006/relationships/image" Target="../media/image1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1.png"/><Relationship Id="rId4" Type="http://schemas.openxmlformats.org/officeDocument/2006/relationships/image" Target="../media/image67.png"/><Relationship Id="rId5" Type="http://schemas.openxmlformats.org/officeDocument/2006/relationships/image" Target="../media/image81.png"/><Relationship Id="rId6" Type="http://schemas.openxmlformats.org/officeDocument/2006/relationships/image" Target="../media/image6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5.png"/><Relationship Id="rId4" Type="http://schemas.openxmlformats.org/officeDocument/2006/relationships/image" Target="../media/image78.png"/><Relationship Id="rId5" Type="http://schemas.openxmlformats.org/officeDocument/2006/relationships/image" Target="../media/image65.png"/><Relationship Id="rId6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"/>
          <p:cNvSpPr txBox="1"/>
          <p:nvPr/>
        </p:nvSpPr>
        <p:spPr>
          <a:xfrm>
            <a:off x="311937" y="2813446"/>
            <a:ext cx="11913401" cy="1320170"/>
          </a:xfrm>
          <a:prstGeom prst="rect">
            <a:avLst/>
          </a:prstGeom>
          <a:noFill/>
          <a:ln>
            <a:noFill/>
          </a:ln>
        </p:spPr>
        <p:txBody>
          <a:bodyPr anchorCtr="0" anchor="b" bIns="44100" lIns="88200" spcFirstLastPara="1" rIns="88200" wrap="square" tIns="44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FFFF"/>
              </a:buClr>
              <a:buSzPts val="4000"/>
              <a:buFont typeface="Verdana"/>
              <a:buNone/>
            </a:pPr>
            <a:r>
              <a:rPr b="0" i="0" lang="en-US" sz="4000" u="none" cap="none" strike="noStrike">
                <a:solidFill>
                  <a:srgbClr val="E4FFFF"/>
                </a:solidFill>
                <a:latin typeface="Verdana"/>
                <a:ea typeface="Verdana"/>
                <a:cs typeface="Verdana"/>
                <a:sym typeface="Verdana"/>
              </a:rPr>
              <a:t>CEOS Jupyter Notebook inclusion in service catalog – EUMETSAT use case</a:t>
            </a:r>
            <a:endParaRPr b="0" i="0" sz="4000" u="none" cap="none" strike="noStrike">
              <a:solidFill>
                <a:srgbClr val="E4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6" name="Google Shape;416;p1"/>
          <p:cNvSpPr txBox="1"/>
          <p:nvPr/>
        </p:nvSpPr>
        <p:spPr>
          <a:xfrm>
            <a:off x="6258295" y="5234778"/>
            <a:ext cx="57811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Yves Coene (Spacebel for ESA), Mattia Stipa (ESA)</a:t>
            </a:r>
            <a:endParaRPr/>
          </a:p>
        </p:txBody>
      </p:sp>
      <p:sp>
        <p:nvSpPr>
          <p:cNvPr id="417" name="Google Shape;417;p1"/>
          <p:cNvSpPr txBox="1"/>
          <p:nvPr/>
        </p:nvSpPr>
        <p:spPr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WGISS #57, Sydney (Australia)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Session 7: Data Discovery and Access, 06/03/2024</a:t>
            </a:r>
            <a:endParaRPr/>
          </a:p>
        </p:txBody>
      </p:sp>
      <p:sp>
        <p:nvSpPr>
          <p:cNvPr id="418" name="Google Shape;418;p1"/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Notebook Discovery – Metadata Harvesting (2/3)</a:t>
            </a:r>
            <a:endParaRPr/>
          </a:p>
        </p:txBody>
      </p:sp>
      <p:pic>
        <p:nvPicPr>
          <p:cNvPr id="495" name="Google Shape;4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135" y="3056596"/>
            <a:ext cx="711883" cy="81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30983" y="2417729"/>
            <a:ext cx="1043265" cy="10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0217" y="4392743"/>
            <a:ext cx="1043265" cy="10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487" y="2079712"/>
            <a:ext cx="826267" cy="81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4693" y="4717465"/>
            <a:ext cx="711883" cy="81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14533" y="4271107"/>
            <a:ext cx="998136" cy="1098771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0"/>
          <p:cNvSpPr txBox="1"/>
          <p:nvPr/>
        </p:nvSpPr>
        <p:spPr>
          <a:xfrm>
            <a:off x="4796710" y="5369878"/>
            <a:ext cx="16337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CEOS FedEO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2" name="Google Shape;502;p10"/>
          <p:cNvCxnSpPr>
            <a:stCxn id="500" idx="3"/>
            <a:endCxn id="497" idx="1"/>
          </p:cNvCxnSpPr>
          <p:nvPr/>
        </p:nvCxnSpPr>
        <p:spPr>
          <a:xfrm>
            <a:off x="6112669" y="4820493"/>
            <a:ext cx="2537400" cy="81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med" w="med" type="stealth"/>
          </a:ln>
        </p:spPr>
      </p:cxnSp>
      <p:cxnSp>
        <p:nvCxnSpPr>
          <p:cNvPr id="503" name="Google Shape;503;p10"/>
          <p:cNvCxnSpPr>
            <a:stCxn id="500" idx="3"/>
            <a:endCxn id="496" idx="1"/>
          </p:cNvCxnSpPr>
          <p:nvPr/>
        </p:nvCxnSpPr>
        <p:spPr>
          <a:xfrm flipH="1" rot="10800000">
            <a:off x="6112669" y="2926893"/>
            <a:ext cx="2518200" cy="189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med" w="med" type="stealth"/>
          </a:ln>
        </p:spPr>
      </p:cxnSp>
      <p:sp>
        <p:nvSpPr>
          <p:cNvPr id="504" name="Google Shape;504;p10"/>
          <p:cNvSpPr txBox="1"/>
          <p:nvPr/>
        </p:nvSpPr>
        <p:spPr>
          <a:xfrm>
            <a:off x="7814542" y="5433721"/>
            <a:ext cx="28135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https://gitlab.eumetsat.int/</a:t>
            </a:r>
            <a:b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eumetlab/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0"/>
          <p:cNvSpPr txBox="1"/>
          <p:nvPr/>
        </p:nvSpPr>
        <p:spPr>
          <a:xfrm>
            <a:off x="518060" y="3843239"/>
            <a:ext cx="20697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https://github.com/</a:t>
            </a:r>
            <a:b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wekeo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0"/>
          <p:cNvSpPr txBox="1"/>
          <p:nvPr/>
        </p:nvSpPr>
        <p:spPr>
          <a:xfrm>
            <a:off x="8086386" y="3565924"/>
            <a:ext cx="22365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https://gitlab.esa.int/</a:t>
            </a:r>
            <a:b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ai4eo/esa-philab/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7" name="Google Shape;507;p10"/>
          <p:cNvCxnSpPr>
            <a:stCxn id="500" idx="1"/>
          </p:cNvCxnSpPr>
          <p:nvPr/>
        </p:nvCxnSpPr>
        <p:spPr>
          <a:xfrm rot="10800000">
            <a:off x="2394733" y="3442893"/>
            <a:ext cx="2719800" cy="1377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med" w="med" type="stealth"/>
          </a:ln>
        </p:spPr>
      </p:cxnSp>
      <p:sp>
        <p:nvSpPr>
          <p:cNvPr id="508" name="Google Shape;508;p10"/>
          <p:cNvSpPr txBox="1"/>
          <p:nvPr/>
        </p:nvSpPr>
        <p:spPr>
          <a:xfrm>
            <a:off x="516576" y="5564979"/>
            <a:ext cx="20697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https://github.com/</a:t>
            </a:r>
            <a:b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eovoc/eo-books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342487" y="2089746"/>
            <a:ext cx="2540767" cy="4397828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10" name="Google Shape;510;p10"/>
          <p:cNvCxnSpPr>
            <a:stCxn id="500" idx="1"/>
          </p:cNvCxnSpPr>
          <p:nvPr/>
        </p:nvCxnSpPr>
        <p:spPr>
          <a:xfrm flipH="1">
            <a:off x="2430433" y="4820493"/>
            <a:ext cx="2684100" cy="4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med" w="med" type="stealth"/>
          </a:ln>
        </p:spPr>
      </p:cxnSp>
      <p:sp>
        <p:nvSpPr>
          <p:cNvPr id="511" name="Google Shape;511;p10"/>
          <p:cNvSpPr txBox="1"/>
          <p:nvPr/>
        </p:nvSpPr>
        <p:spPr>
          <a:xfrm>
            <a:off x="6480198" y="3771826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sync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0"/>
          <p:cNvSpPr txBox="1"/>
          <p:nvPr/>
        </p:nvSpPr>
        <p:spPr>
          <a:xfrm>
            <a:off x="7004681" y="4421952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sync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0"/>
          <p:cNvSpPr txBox="1"/>
          <p:nvPr/>
        </p:nvSpPr>
        <p:spPr>
          <a:xfrm>
            <a:off x="3872358" y="4471276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sync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0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Harvester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Creates (periodically) OGC 19-020r1 metadata records from Github/GitLab API responses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Inserts/updates records in the FedEO catalogue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Notebook Discovery – Metadata Harvesting (3/3)</a:t>
            </a:r>
            <a:endParaRPr/>
          </a:p>
        </p:txBody>
      </p:sp>
      <p:pic>
        <p:nvPicPr>
          <p:cNvPr id="520" name="Google Shape;5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135" y="1940172"/>
            <a:ext cx="711883" cy="81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30983" y="1301305"/>
            <a:ext cx="1043265" cy="10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0217" y="3276319"/>
            <a:ext cx="1043265" cy="10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487" y="963288"/>
            <a:ext cx="826267" cy="81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4693" y="3601041"/>
            <a:ext cx="711883" cy="81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14533" y="3154683"/>
            <a:ext cx="998136" cy="10987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1"/>
          <p:cNvSpPr txBox="1"/>
          <p:nvPr/>
        </p:nvSpPr>
        <p:spPr>
          <a:xfrm>
            <a:off x="4796710" y="4253454"/>
            <a:ext cx="16337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CEOS FedEO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7" name="Google Shape;527;p11"/>
          <p:cNvCxnSpPr>
            <a:stCxn id="525" idx="3"/>
            <a:endCxn id="522" idx="1"/>
          </p:cNvCxnSpPr>
          <p:nvPr/>
        </p:nvCxnSpPr>
        <p:spPr>
          <a:xfrm>
            <a:off x="6112669" y="3704068"/>
            <a:ext cx="2537400" cy="81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med" w="med" type="stealth"/>
          </a:ln>
        </p:spPr>
      </p:cxnSp>
      <p:cxnSp>
        <p:nvCxnSpPr>
          <p:cNvPr id="528" name="Google Shape;528;p11"/>
          <p:cNvCxnSpPr>
            <a:stCxn id="525" idx="3"/>
            <a:endCxn id="521" idx="1"/>
          </p:cNvCxnSpPr>
          <p:nvPr/>
        </p:nvCxnSpPr>
        <p:spPr>
          <a:xfrm flipH="1" rot="10800000">
            <a:off x="6112669" y="1810468"/>
            <a:ext cx="2518200" cy="189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med" w="med" type="stealth"/>
          </a:ln>
        </p:spPr>
      </p:cxnSp>
      <p:sp>
        <p:nvSpPr>
          <p:cNvPr id="529" name="Google Shape;529;p11"/>
          <p:cNvSpPr txBox="1"/>
          <p:nvPr/>
        </p:nvSpPr>
        <p:spPr>
          <a:xfrm>
            <a:off x="7814542" y="4317297"/>
            <a:ext cx="28135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https://gitlab.eumetsat.int/</a:t>
            </a:r>
            <a:b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eumetlab/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1"/>
          <p:cNvSpPr txBox="1"/>
          <p:nvPr/>
        </p:nvSpPr>
        <p:spPr>
          <a:xfrm>
            <a:off x="518060" y="2726815"/>
            <a:ext cx="20697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https://github.com/</a:t>
            </a:r>
            <a:b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wekeo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1"/>
          <p:cNvSpPr txBox="1"/>
          <p:nvPr/>
        </p:nvSpPr>
        <p:spPr>
          <a:xfrm>
            <a:off x="8086386" y="2449500"/>
            <a:ext cx="22365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https://gitlab.esa.int/</a:t>
            </a:r>
            <a:b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ai4eo/esa-philab/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2" name="Google Shape;532;p11"/>
          <p:cNvCxnSpPr>
            <a:stCxn id="525" idx="1"/>
          </p:cNvCxnSpPr>
          <p:nvPr/>
        </p:nvCxnSpPr>
        <p:spPr>
          <a:xfrm rot="10800000">
            <a:off x="2394733" y="2326468"/>
            <a:ext cx="2719800" cy="1377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med" w="med" type="stealth"/>
          </a:ln>
        </p:spPr>
      </p:cxnSp>
      <p:sp>
        <p:nvSpPr>
          <p:cNvPr id="533" name="Google Shape;533;p11"/>
          <p:cNvSpPr txBox="1"/>
          <p:nvPr/>
        </p:nvSpPr>
        <p:spPr>
          <a:xfrm>
            <a:off x="516576" y="4448555"/>
            <a:ext cx="20697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https://github.com/</a:t>
            </a:r>
            <a:b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eovoc/eo-books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1"/>
          <p:cNvSpPr/>
          <p:nvPr/>
        </p:nvSpPr>
        <p:spPr>
          <a:xfrm>
            <a:off x="342487" y="973322"/>
            <a:ext cx="2540767" cy="4397828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35" name="Google Shape;535;p11"/>
          <p:cNvCxnSpPr>
            <a:stCxn id="525" idx="1"/>
          </p:cNvCxnSpPr>
          <p:nvPr/>
        </p:nvCxnSpPr>
        <p:spPr>
          <a:xfrm flipH="1">
            <a:off x="2430433" y="3704068"/>
            <a:ext cx="2684100" cy="4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med" w="med" type="stealth"/>
          </a:ln>
        </p:spPr>
      </p:cxnSp>
      <p:sp>
        <p:nvSpPr>
          <p:cNvPr id="536" name="Google Shape;536;p11"/>
          <p:cNvSpPr txBox="1"/>
          <p:nvPr/>
        </p:nvSpPr>
        <p:spPr>
          <a:xfrm>
            <a:off x="6480198" y="2655402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sync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1"/>
          <p:cNvSpPr txBox="1"/>
          <p:nvPr/>
        </p:nvSpPr>
        <p:spPr>
          <a:xfrm>
            <a:off x="7004681" y="3305528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sync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1"/>
          <p:cNvSpPr txBox="1"/>
          <p:nvPr/>
        </p:nvSpPr>
        <p:spPr>
          <a:xfrm>
            <a:off x="3872358" y="3354852"/>
            <a:ext cx="659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sync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1"/>
          <p:cNvSpPr txBox="1"/>
          <p:nvPr/>
        </p:nvSpPr>
        <p:spPr>
          <a:xfrm>
            <a:off x="4479651" y="1440526"/>
            <a:ext cx="26597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https://data.datacite.org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0" name="Google Shape;54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52705" y="992198"/>
            <a:ext cx="1714500" cy="53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1" name="Google Shape;541;p11"/>
          <p:cNvCxnSpPr/>
          <p:nvPr/>
        </p:nvCxnSpPr>
        <p:spPr>
          <a:xfrm rot="10800000">
            <a:off x="5575048" y="1847395"/>
            <a:ext cx="30735" cy="132484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med" w="med" type="stealth"/>
          </a:ln>
        </p:spPr>
      </p:cxnSp>
      <p:sp>
        <p:nvSpPr>
          <p:cNvPr id="542" name="Google Shape;542;p11"/>
          <p:cNvSpPr txBox="1"/>
          <p:nvPr/>
        </p:nvSpPr>
        <p:spPr>
          <a:xfrm>
            <a:off x="5617641" y="1854850"/>
            <a:ext cx="24545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Get associated DOI citations</a:t>
            </a:r>
            <a:endParaRPr b="0" i="0" sz="14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30623" y="5805732"/>
            <a:ext cx="1993053" cy="4130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p11"/>
          <p:cNvCxnSpPr>
            <a:stCxn id="526" idx="2"/>
            <a:endCxn id="545" idx="0"/>
          </p:cNvCxnSpPr>
          <p:nvPr/>
        </p:nvCxnSpPr>
        <p:spPr>
          <a:xfrm>
            <a:off x="5613601" y="4622786"/>
            <a:ext cx="27000" cy="71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med" w="med" type="stealth"/>
          </a:ln>
        </p:spPr>
      </p:cxnSp>
      <p:sp>
        <p:nvSpPr>
          <p:cNvPr id="546" name="Google Shape;546;p11"/>
          <p:cNvSpPr txBox="1"/>
          <p:nvPr/>
        </p:nvSpPr>
        <p:spPr>
          <a:xfrm>
            <a:off x="5603881" y="4937733"/>
            <a:ext cx="18165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Get concept by label</a:t>
            </a:r>
            <a:endParaRPr b="0" i="0" sz="14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1"/>
          <p:cNvSpPr txBox="1"/>
          <p:nvPr/>
        </p:nvSpPr>
        <p:spPr>
          <a:xfrm>
            <a:off x="4456606" y="6161791"/>
            <a:ext cx="28264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https://thesauri.eo.esa.int</a:t>
            </a:r>
            <a:endParaRPr b="0" i="0" sz="1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08441" y="5333648"/>
            <a:ext cx="2264518" cy="45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Notebook Discovery – STAC (Browse by tool type)</a:t>
            </a:r>
            <a:endParaRPr/>
          </a:p>
        </p:txBody>
      </p:sp>
      <p:sp>
        <p:nvSpPr>
          <p:cNvPr id="554" name="Google Shape;554;p12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Assumes Tool and Service metadata annotated with controlled keywords (SKOS).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Access Notebook metadata in several ways: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Static STAC Catalogs: by tool type, by platform, by organization, …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STAC API, OpenSearch</a:t>
            </a:r>
            <a:endParaRPr/>
          </a:p>
        </p:txBody>
      </p:sp>
      <p:pic>
        <p:nvPicPr>
          <p:cNvPr id="555" name="Google Shape;55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7046" y="847010"/>
            <a:ext cx="1327354" cy="709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02" y="2564332"/>
            <a:ext cx="7697972" cy="41388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7" name="Google Shape;55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34585" y="847010"/>
            <a:ext cx="2942781" cy="5667578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12"/>
          <p:cNvSpPr txBox="1"/>
          <p:nvPr/>
        </p:nvSpPr>
        <p:spPr>
          <a:xfrm rot="-2287972">
            <a:off x="9681703" y="3419189"/>
            <a:ext cx="25049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DRAFT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Notebook Discovery – STAC (Browse by organisation)</a:t>
            </a:r>
            <a:endParaRPr/>
          </a:p>
        </p:txBody>
      </p:sp>
      <p:sp>
        <p:nvSpPr>
          <p:cNvPr id="565" name="Google Shape;565;p13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Static STAC catalogs browsed </a:t>
            </a:r>
            <a:br>
              <a:rPr lang="en-US"/>
            </a:br>
            <a:r>
              <a:rPr lang="en-US"/>
              <a:t>by STACBrowser</a:t>
            </a:r>
            <a:endParaRPr/>
          </a:p>
        </p:txBody>
      </p:sp>
      <p:pic>
        <p:nvPicPr>
          <p:cNvPr id="566" name="Google Shape;5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768" y="1721109"/>
            <a:ext cx="34480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7693" y="900561"/>
            <a:ext cx="7557645" cy="53265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8" name="Google Shape;56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602" y="2968276"/>
            <a:ext cx="6854201" cy="37349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Notebook Discovery – STAC (Browse by platform)</a:t>
            </a:r>
            <a:endParaRPr/>
          </a:p>
        </p:txBody>
      </p:sp>
      <p:sp>
        <p:nvSpPr>
          <p:cNvPr id="575" name="Google Shape;575;p14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Static STAC catalogs browsed </a:t>
            </a:r>
            <a:br>
              <a:rPr lang="en-US"/>
            </a:br>
            <a:r>
              <a:rPr lang="en-US"/>
              <a:t>by STACBrowser</a:t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76" name="Google Shape;5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36" y="1692534"/>
            <a:ext cx="349567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363" y="3173709"/>
            <a:ext cx="6209414" cy="33040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8" name="Google Shape;57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0828" y="882000"/>
            <a:ext cx="6509335" cy="429291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Notebook Discovery – STAC API (Search)</a:t>
            </a:r>
            <a:endParaRPr/>
          </a:p>
        </p:txBody>
      </p:sp>
      <p:sp>
        <p:nvSpPr>
          <p:cNvPr id="584" name="Google Shape;584;p15"/>
          <p:cNvSpPr txBox="1"/>
          <p:nvPr>
            <p:ph idx="1" type="body"/>
          </p:nvPr>
        </p:nvSpPr>
        <p:spPr>
          <a:xfrm>
            <a:off x="219599" y="882000"/>
            <a:ext cx="11646335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STAC API Search requests (filter, CQL2) to find tools and notebooks about a subject or platform or …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Free text search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Controlled keyword (concept) search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85" name="Google Shape;5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000" y="2471370"/>
            <a:ext cx="4147975" cy="423183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6" name="Google Shape;58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6026" y="2194636"/>
            <a:ext cx="4570006" cy="409636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7" name="Google Shape;58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4473" y="1310741"/>
            <a:ext cx="4621266" cy="453219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6283" y="17842"/>
            <a:ext cx="8499635" cy="4936326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16"/>
          <p:cNvSpPr/>
          <p:nvPr/>
        </p:nvSpPr>
        <p:spPr>
          <a:xfrm>
            <a:off x="75919" y="1984949"/>
            <a:ext cx="2558196" cy="889687"/>
          </a:xfrm>
          <a:prstGeom prst="wedgeEllipseCallout">
            <a:avLst>
              <a:gd fmla="val 26109" name="adj1"/>
              <a:gd fmla="val 170366" name="adj2"/>
            </a:avLst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UMM Metadata allowing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import into CEOS IDN</a:t>
            </a:r>
            <a:endParaRPr/>
          </a:p>
        </p:txBody>
      </p:sp>
      <p:sp>
        <p:nvSpPr>
          <p:cNvPr id="595" name="Google Shape;595;p16"/>
          <p:cNvSpPr/>
          <p:nvPr/>
        </p:nvSpPr>
        <p:spPr>
          <a:xfrm>
            <a:off x="9569885" y="1283481"/>
            <a:ext cx="2558196" cy="889687"/>
          </a:xfrm>
          <a:prstGeom prst="wedgeEllipseCallout">
            <a:avLst>
              <a:gd fmla="val -62322" name="adj1"/>
              <a:gd fmla="val -55180" name="adj2"/>
            </a:avLst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Incl. Controlled Keywords</a:t>
            </a:r>
            <a:endParaRPr/>
          </a:p>
        </p:txBody>
      </p:sp>
      <p:pic>
        <p:nvPicPr>
          <p:cNvPr id="596" name="Google Shape;5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6283" y="4982504"/>
            <a:ext cx="1876889" cy="112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3718" y="2971800"/>
            <a:ext cx="4155491" cy="3867879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16"/>
          <p:cNvSpPr/>
          <p:nvPr/>
        </p:nvSpPr>
        <p:spPr>
          <a:xfrm>
            <a:off x="3929438" y="4221089"/>
            <a:ext cx="2558196" cy="1266547"/>
          </a:xfrm>
          <a:prstGeom prst="wedgeEllipseCallout">
            <a:avLst>
              <a:gd fmla="val -94031" name="adj1"/>
              <a:gd fmla="val 26776" name="adj2"/>
            </a:avLst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549F"/>
              </a:buClr>
              <a:buSzPts val="1200"/>
              <a:buFont typeface="Verdana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Open or Download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Notebook</a:t>
            </a:r>
            <a:endParaRPr/>
          </a:p>
          <a:p>
            <a:pPr indent="-171450" lvl="0" marL="171450" marR="0" rtl="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Clr>
                <a:srgbClr val="00549F"/>
              </a:buClr>
              <a:buSzPts val="1200"/>
              <a:buFont typeface="Verdana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More services for …</a:t>
            </a:r>
            <a:endParaRPr/>
          </a:p>
        </p:txBody>
      </p:sp>
      <p:sp>
        <p:nvSpPr>
          <p:cNvPr id="599" name="Google Shape;599;p16"/>
          <p:cNvSpPr/>
          <p:nvPr/>
        </p:nvSpPr>
        <p:spPr>
          <a:xfrm>
            <a:off x="9667142" y="5928287"/>
            <a:ext cx="2558196" cy="889687"/>
          </a:xfrm>
          <a:prstGeom prst="wedgeEllipseCallout">
            <a:avLst>
              <a:gd fmla="val -68637" name="adj1"/>
              <a:gd fmla="val 12442" name="adj2"/>
            </a:avLst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Open Science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STAC Extension</a:t>
            </a:r>
            <a:endParaRPr/>
          </a:p>
        </p:txBody>
      </p:sp>
      <p:sp>
        <p:nvSpPr>
          <p:cNvPr id="600" name="Google Shape;600;p16"/>
          <p:cNvSpPr/>
          <p:nvPr/>
        </p:nvSpPr>
        <p:spPr>
          <a:xfrm>
            <a:off x="9591223" y="2874636"/>
            <a:ext cx="2558196" cy="889687"/>
          </a:xfrm>
          <a:prstGeom prst="wedgeEllipseCallout">
            <a:avLst>
              <a:gd fmla="val -70219" name="adj1"/>
              <a:gd fmla="val -2596" name="adj2"/>
            </a:avLst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License information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(from GitLab/GitHub)</a:t>
            </a:r>
            <a:endParaRPr/>
          </a:p>
        </p:txBody>
      </p:sp>
      <p:sp>
        <p:nvSpPr>
          <p:cNvPr id="601" name="Google Shape;601;p16"/>
          <p:cNvSpPr/>
          <p:nvPr/>
        </p:nvSpPr>
        <p:spPr>
          <a:xfrm>
            <a:off x="9667142" y="4854363"/>
            <a:ext cx="2558196" cy="889687"/>
          </a:xfrm>
          <a:prstGeom prst="wedgeEllipseCallout">
            <a:avLst>
              <a:gd fmla="val -68637" name="adj1"/>
              <a:gd fmla="val 12442" name="adj2"/>
            </a:avLst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Machine Learning Model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STAC Extension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Notebook Discovery – STAC Metadata</a:t>
            </a:r>
            <a:endParaRPr/>
          </a:p>
        </p:txBody>
      </p:sp>
      <p:sp>
        <p:nvSpPr>
          <p:cNvPr id="608" name="Google Shape;608;p17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09" name="Google Shape;6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44" y="797442"/>
            <a:ext cx="8156161" cy="6008867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7"/>
          <p:cNvSpPr/>
          <p:nvPr/>
        </p:nvSpPr>
        <p:spPr>
          <a:xfrm>
            <a:off x="9569885" y="4502553"/>
            <a:ext cx="2558196" cy="1371810"/>
          </a:xfrm>
          <a:prstGeom prst="wedgeEllipseCallout">
            <a:avLst>
              <a:gd fmla="val -73544" name="adj1"/>
              <a:gd fmla="val 58354" name="adj2"/>
            </a:avLst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Scientific STAC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Extension: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citation (for DOI)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retrieved via DataCite API</a:t>
            </a:r>
            <a:endParaRPr/>
          </a:p>
        </p:txBody>
      </p:sp>
      <p:sp>
        <p:nvSpPr>
          <p:cNvPr id="611" name="Google Shape;611;p17"/>
          <p:cNvSpPr/>
          <p:nvPr/>
        </p:nvSpPr>
        <p:spPr>
          <a:xfrm>
            <a:off x="-152735" y="2712153"/>
            <a:ext cx="2558196" cy="773081"/>
          </a:xfrm>
          <a:prstGeom prst="wedgeEllipseCallout">
            <a:avLst>
              <a:gd fmla="val 29261" name="adj1"/>
              <a:gd fmla="val 66510" name="adj2"/>
            </a:avLst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Download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Notebook</a:t>
            </a:r>
            <a:endParaRPr/>
          </a:p>
        </p:txBody>
      </p:sp>
      <p:pic>
        <p:nvPicPr>
          <p:cNvPr id="612" name="Google Shape;61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1733" y="5879687"/>
            <a:ext cx="17145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6717" y="5382801"/>
            <a:ext cx="1540669" cy="1423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Notebook Discovery – STAC Metadata</a:t>
            </a:r>
            <a:endParaRPr/>
          </a:p>
        </p:txBody>
      </p:sp>
      <p:sp>
        <p:nvSpPr>
          <p:cNvPr id="620" name="Google Shape;620;p18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Notebook metadata (STAC)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Controlled keywords</a:t>
            </a:r>
            <a:endParaRPr/>
          </a:p>
        </p:txBody>
      </p:sp>
      <p:pic>
        <p:nvPicPr>
          <p:cNvPr id="621" name="Google Shape;6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5291" y="1235951"/>
            <a:ext cx="7223105" cy="513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18"/>
          <p:cNvSpPr/>
          <p:nvPr/>
        </p:nvSpPr>
        <p:spPr>
          <a:xfrm>
            <a:off x="1265274" y="4066619"/>
            <a:ext cx="3344013" cy="1371810"/>
          </a:xfrm>
          <a:prstGeom prst="wedgeEllipseCallout">
            <a:avLst>
              <a:gd fmla="val 54469" name="adj1"/>
              <a:gd fmla="val -53257" name="adj2"/>
            </a:avLst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Themes STAC Extension</a:t>
            </a:r>
            <a:b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 include controlled keywords</a:t>
            </a:r>
            <a:endParaRPr/>
          </a:p>
          <a:p>
            <a:pPr indent="0" lvl="0" marL="0" marR="0" rtl="0" algn="ctr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(recognized by STACBROWSER)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Notebook Discovery – STAC</a:t>
            </a:r>
            <a:endParaRPr/>
          </a:p>
        </p:txBody>
      </p:sp>
      <p:sp>
        <p:nvSpPr>
          <p:cNvPr id="629" name="Google Shape;629;p19"/>
          <p:cNvSpPr txBox="1"/>
          <p:nvPr>
            <p:ph idx="1" type="body"/>
          </p:nvPr>
        </p:nvSpPr>
        <p:spPr>
          <a:xfrm>
            <a:off x="231926" y="818387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Notebook metadata (STAC).</a:t>
            </a:r>
            <a:endParaRPr/>
          </a:p>
        </p:txBody>
      </p:sp>
      <p:pic>
        <p:nvPicPr>
          <p:cNvPr id="630" name="Google Shape;6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0113" y="194016"/>
            <a:ext cx="4798507" cy="304451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1" name="Google Shape;63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877" y="821683"/>
            <a:ext cx="5916436" cy="362673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2" name="Google Shape;63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877" y="4449900"/>
            <a:ext cx="2364394" cy="175556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3" name="Google Shape;633;p19"/>
          <p:cNvSpPr/>
          <p:nvPr/>
        </p:nvSpPr>
        <p:spPr>
          <a:xfrm>
            <a:off x="3202415" y="5137608"/>
            <a:ext cx="2031737" cy="1315743"/>
          </a:xfrm>
          <a:prstGeom prst="wedgeEllipseCallout">
            <a:avLst>
              <a:gd fmla="val -145827" name="adj1"/>
              <a:gd fmla="val -47052" name="adj2"/>
            </a:avLst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Links to Binder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 Colab from harvested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notebook metadata</a:t>
            </a:r>
            <a:endParaRPr/>
          </a:p>
        </p:txBody>
      </p:sp>
      <p:pic>
        <p:nvPicPr>
          <p:cNvPr id="634" name="Google Shape;63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91188" y="3669235"/>
            <a:ext cx="4798507" cy="27841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5" name="Google Shape;635;p19"/>
          <p:cNvSpPr txBox="1"/>
          <p:nvPr/>
        </p:nvSpPr>
        <p:spPr>
          <a:xfrm>
            <a:off x="6558340" y="18863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0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9"/>
          <p:cNvSpPr txBox="1"/>
          <p:nvPr/>
        </p:nvSpPr>
        <p:spPr>
          <a:xfrm>
            <a:off x="6558340" y="3649561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20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19"/>
          <p:cNvSpPr txBox="1"/>
          <p:nvPr/>
        </p:nvSpPr>
        <p:spPr>
          <a:xfrm>
            <a:off x="2522009" y="4546373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0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424" name="Google Shape;424;p2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Discovery scenarios for Tools and Services</a:t>
            </a:r>
            <a:endParaRPr/>
          </a:p>
          <a:p>
            <a:pPr indent="0" lvl="1" marL="78132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FedEO Jupyter Notebook discovery – EUMETSAT use case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Related CEOS Best Practices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Notebook metadata harvesting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Access via STAC / STAC API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Conclusion</a:t>
            </a:r>
            <a:endParaRPr/>
          </a:p>
          <a:p>
            <a:pPr indent="0" lvl="1" marL="78132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78132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643" name="Google Shape;643;p20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Periodic Jupyter Notebook metadata harvesting from GitLab/GitHub can be automated using GitLab/GitHub API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Requires embedded metadata to be present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EUMETSAT and ESA use cases implemented as examples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Both organisations use different controlled vocabularies for platforms, instruments and science keywords (mappings/extensions needed).  “instrument/sensor” tags currently ignored.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Propose that forthcoming “CEOS Jupyter Notebook Best Practice” 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Recommends embedded Notebook metadata.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Recommends controlled keywords (vocabularies) to be used: platforms, instruments, science, … (e.g. GCMD)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Jupyter Notebook metadata can be encoded/discovered in service catalogue using e.g. OpenSearch, STAC API and STAC metadata encoding.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Jupyter Notebook metadata can be shared/exchanged with IDN/CMR via UMM-JSON encoding.</a:t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1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49" name="Google Shape;6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938" y="1595094"/>
            <a:ext cx="510540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Best Practices (1/2)</a:t>
            </a:r>
            <a:endParaRPr/>
          </a:p>
        </p:txBody>
      </p:sp>
      <p:sp>
        <p:nvSpPr>
          <p:cNvPr id="430" name="Google Shape;430;p3"/>
          <p:cNvSpPr txBox="1"/>
          <p:nvPr>
            <p:ph idx="1" type="body"/>
          </p:nvPr>
        </p:nvSpPr>
        <p:spPr>
          <a:xfrm>
            <a:off x="247071" y="969600"/>
            <a:ext cx="7117826" cy="50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0990" lvl="0" marL="38099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“CEOS Best Practices for Service Metadata and Discovery”</a:t>
            </a:r>
            <a:endParaRPr/>
          </a:p>
          <a:p>
            <a:pPr indent="-266690" lvl="0" marL="38099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380990" lvl="1" marL="1162316" rtl="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rgbClr val="FF0000"/>
                </a:solidFill>
              </a:rPr>
              <a:t>Version 1.0 </a:t>
            </a:r>
            <a:r>
              <a:rPr lang="en-US" sz="1600"/>
              <a:t>approved and published in November ’22.</a:t>
            </a:r>
            <a:endParaRPr/>
          </a:p>
          <a:p>
            <a:pPr indent="-279390" lvl="1" marL="1162316" rtl="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-279390" lvl="1" marL="1162316" rtl="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-279390" lvl="1" marL="1162316" rtl="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-380990" lvl="1" marL="1162316" rtl="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Extends Best Practices for collection and granule discovery (CEOS OpenSearch Best Practices) to “services” (incl. tools, applications, service endpoints) with intention to “share”. </a:t>
            </a:r>
            <a:endParaRPr/>
          </a:p>
          <a:p>
            <a:pPr indent="-380990" lvl="1" marL="1162316" rtl="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Defines core set of metadata properties without imposing single metadata format. </a:t>
            </a:r>
            <a:endParaRPr/>
          </a:p>
          <a:p>
            <a:pPr indent="-380990" lvl="1" marL="1162316" rtl="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First step towards sharing tools and applications metadata via regional registries and CEOS IDN.</a:t>
            </a:r>
            <a:endParaRPr/>
          </a:p>
          <a:p>
            <a:pPr indent="-266690" lvl="0" marL="38099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	</a:t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31" name="Google Shape;4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567" y="2255022"/>
            <a:ext cx="82867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"/>
          <p:cNvPicPr preferRelativeResize="0"/>
          <p:nvPr/>
        </p:nvPicPr>
        <p:blipFill rotWithShape="1">
          <a:blip r:embed="rId4">
            <a:alphaModFix/>
          </a:blip>
          <a:srcRect b="35884" l="32233" r="34757" t="0"/>
          <a:stretch/>
        </p:blipFill>
        <p:spPr>
          <a:xfrm>
            <a:off x="8791812" y="3840087"/>
            <a:ext cx="2285484" cy="249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56983" y="144913"/>
            <a:ext cx="2555143" cy="3573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Best Practices (2/2)</a:t>
            </a:r>
            <a:endParaRPr/>
          </a:p>
        </p:txBody>
      </p:sp>
      <p:sp>
        <p:nvSpPr>
          <p:cNvPr id="439" name="Google Shape;439;p4"/>
          <p:cNvSpPr txBox="1"/>
          <p:nvPr>
            <p:ph idx="1" type="body"/>
          </p:nvPr>
        </p:nvSpPr>
        <p:spPr>
          <a:xfrm>
            <a:off x="219600" y="882000"/>
            <a:ext cx="10172402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“CEOS Best Practices for Service Metadata and Discovery” discovery scenarios apply also to Jupyter Notebooks: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Scenario 2: Downloadable tools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Source code, binaries, </a:t>
            </a:r>
            <a:r>
              <a:rPr lang="en-US">
                <a:solidFill>
                  <a:srgbClr val="FF0000"/>
                </a:solidFill>
              </a:rPr>
              <a:t>Jupyter Notebooks</a:t>
            </a:r>
            <a:r>
              <a:rPr lang="en-US"/>
              <a:t>, Docker images, …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Download from repository (GitHub, GitLab, Zenodo, ..)</a:t>
            </a:r>
            <a:endParaRPr/>
          </a:p>
          <a:p>
            <a:pPr indent="0" lvl="2" marL="135777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Scenario 3: Web GUI tools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Software as a Service (SaaS) 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E.g. </a:t>
            </a:r>
            <a:r>
              <a:rPr lang="en-US">
                <a:solidFill>
                  <a:srgbClr val="FF0000"/>
                </a:solidFill>
              </a:rPr>
              <a:t>Jupyter Notebook on Google Colaboratory, Binder</a:t>
            </a:r>
            <a:endParaRPr/>
          </a:p>
          <a:p>
            <a:pPr indent="-1714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Scenario 5: Coupled Services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Associate tools and services (e.g. </a:t>
            </a:r>
            <a:r>
              <a:rPr lang="en-US">
                <a:solidFill>
                  <a:srgbClr val="FF0000"/>
                </a:solidFill>
              </a:rPr>
              <a:t>Notebook</a:t>
            </a:r>
            <a:r>
              <a:rPr lang="en-US"/>
              <a:t>) to EO collections</a:t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40" name="Google Shape;4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5778" y="4223960"/>
            <a:ext cx="944306" cy="41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8613" y="4269842"/>
            <a:ext cx="1299388" cy="31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13134" y="2501528"/>
            <a:ext cx="1119176" cy="41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49663" y="2253169"/>
            <a:ext cx="682193" cy="6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12471" y="2214832"/>
            <a:ext cx="708853" cy="70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"/>
          <p:cNvSpPr txBox="1"/>
          <p:nvPr>
            <p:ph idx="1" type="body"/>
          </p:nvPr>
        </p:nvSpPr>
        <p:spPr>
          <a:xfrm>
            <a:off x="219600" y="882000"/>
            <a:ext cx="7313678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DRAFT “CEOS Jupyter Notebooks Best Practice” (Esther Conway).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Metadata at notebook level ?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Workshop held at WGISS-56 (Paris, October 2023).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“Training at EUMETSAT with Jupyter Notebooks”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GitLab/GitHub repositories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Metadata included at notebook level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2" marL="135777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50" name="Google Shape;450;p5"/>
          <p:cNvSpPr txBox="1"/>
          <p:nvPr>
            <p:ph type="title"/>
          </p:nvPr>
        </p:nvSpPr>
        <p:spPr>
          <a:xfrm>
            <a:off x="215999" y="160401"/>
            <a:ext cx="10905657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Notebooks - EUMETSAT Use Case</a:t>
            </a:r>
            <a:endParaRPr/>
          </a:p>
        </p:txBody>
      </p:sp>
      <p:pic>
        <p:nvPicPr>
          <p:cNvPr id="451" name="Google Shape;4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3278" y="987826"/>
            <a:ext cx="4314584" cy="239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3278" y="3643684"/>
            <a:ext cx="4314584" cy="242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0407" y="3276607"/>
            <a:ext cx="5691854" cy="3183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Notebooks - EUMETSAT Use Case</a:t>
            </a:r>
            <a:endParaRPr/>
          </a:p>
        </p:txBody>
      </p:sp>
      <p:sp>
        <p:nvSpPr>
          <p:cNvPr id="459" name="Google Shape;459;p6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EUMETSAT Notebooks for training publicly available through Gitlab and GitHub repositories</a:t>
            </a:r>
            <a:endParaRPr/>
          </a:p>
        </p:txBody>
      </p:sp>
      <p:pic>
        <p:nvPicPr>
          <p:cNvPr id="460" name="Google Shape;4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8303" y="1446962"/>
            <a:ext cx="8706497" cy="485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FedEO – Service Discovery (Search)</a:t>
            </a:r>
            <a:endParaRPr/>
          </a:p>
        </p:txBody>
      </p:sp>
      <p:sp>
        <p:nvSpPr>
          <p:cNvPr id="466" name="Google Shape;466;p7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Resource Discovery: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Collections, Granules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Services and applications</a:t>
            </a:r>
            <a:r>
              <a:rPr lang="en-US"/>
              <a:t> (incl. Notebooks)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Multiple discovery interfaces: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OpenSearch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OGC API Features (incl. Part 3 Filtering, CQL2, OpenAPI)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STAC API (incl. Filtering and Collection Search)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OGC API Records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Large number of response and metadata formats.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ISO19139(-2), OGC 10-157r4, OGC 17-003r2, OGC 17-084r1, OGC19-020r1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GeoDCAT-AP and schema.org (JSON-LD, RDF, Turtle)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STAC, UMM JSON, ISO19115-3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Resource coupling available in multiple formats (ISO, OGC, STAC, GeoDCAT-AP, schema.org)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67" name="Google Shape;4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4774" y="1640464"/>
            <a:ext cx="1424297" cy="43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4800" y="3021599"/>
            <a:ext cx="1478669" cy="4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4774" y="3577398"/>
            <a:ext cx="1450965" cy="50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91981" y="2192260"/>
            <a:ext cx="1473758" cy="717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FedEO – Service Discovery (Browse)</a:t>
            </a:r>
            <a:endParaRPr/>
          </a:p>
        </p:txBody>
      </p:sp>
      <p:sp>
        <p:nvSpPr>
          <p:cNvPr id="476" name="Google Shape;476;p8"/>
          <p:cNvSpPr txBox="1"/>
          <p:nvPr>
            <p:ph idx="1" type="body"/>
          </p:nvPr>
        </p:nvSpPr>
        <p:spPr>
          <a:xfrm>
            <a:off x="219599" y="882000"/>
            <a:ext cx="8602853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781326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Browsable static STAC catalogs organize “collections” according to: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ESA SKOS thesauri: Platform, Instrument, Earth Topic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Organisation</a:t>
            </a:r>
            <a:endParaRPr/>
          </a:p>
          <a:p>
            <a:pPr indent="0" lvl="1" marL="78132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Browsable static STAC catalogs organize “</a:t>
            </a:r>
            <a:r>
              <a:rPr lang="en-US">
                <a:solidFill>
                  <a:srgbClr val="FF0000"/>
                </a:solidFill>
              </a:rPr>
              <a:t>services/tools</a:t>
            </a:r>
            <a:r>
              <a:rPr lang="en-US"/>
              <a:t>” according to: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ESA SKOS thesauri: Platform, Earth Topic, tool/service category (TBC)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Organisation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Assumes: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Resource metadata annotated with controlled SKOS keywords/concepts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ESA SKOS thesaurus extended with tool/service categories</a:t>
            </a:r>
            <a:br>
              <a:rPr lang="en-US"/>
            </a:br>
            <a:r>
              <a:rPr lang="en-US"/>
              <a:t>including correspondence with GCMD.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210"/>
              </a:spcBef>
              <a:spcAft>
                <a:spcPts val="0"/>
              </a:spcAft>
              <a:buSzPts val="1050"/>
              <a:buFont typeface="Arial"/>
              <a:buChar char="•"/>
            </a:pPr>
            <a:r>
              <a:rPr lang="en-US" sz="1050"/>
              <a:t>https://emc.spacebel.be/skosmos/thesaurus/en/page/?uri=https://earth.esa.int/concepts/concept_scheme/tools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77" name="Google Shape;4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6044" y="808774"/>
            <a:ext cx="2942781" cy="566757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8"/>
          <p:cNvSpPr txBox="1"/>
          <p:nvPr/>
        </p:nvSpPr>
        <p:spPr>
          <a:xfrm rot="-2287972">
            <a:off x="9804196" y="3693547"/>
            <a:ext cx="14029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DRAFT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Notebook Discovery – Metadata Harvesting (1/3)</a:t>
            </a:r>
            <a:endParaRPr/>
          </a:p>
        </p:txBody>
      </p:sp>
      <p:sp>
        <p:nvSpPr>
          <p:cNvPr id="485" name="Google Shape;485;p9"/>
          <p:cNvSpPr txBox="1"/>
          <p:nvPr>
            <p:ph idx="1" type="body"/>
          </p:nvPr>
        </p:nvSpPr>
        <p:spPr>
          <a:xfrm>
            <a:off x="308737" y="882000"/>
            <a:ext cx="7276627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u="sng"/>
              <a:t>Assumption:</a:t>
            </a:r>
            <a:r>
              <a:rPr lang="en-US"/>
              <a:t> metadata embedded in Notebook files as per current EUMETSAT Practice (WGISS-56 Presentation).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Get Notebook metadata from GitHub, GitLab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GitHub API (minimal number of requests to stay below threshold)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May include execution links for                       or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Sufficient elements to compose OGC 19-020r1 GeoJSON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Enrich metadata with text content: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Associated DOI, presence of “keywords”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Compares “tags” with ESA SKOS thesauri for semantic annotations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ESA SKOS Thesaurus (platforms) extended with additional platforms (EUMETSAT List) and name-mapping needed.</a:t>
            </a:r>
            <a:endParaRPr/>
          </a:p>
          <a:p>
            <a:pPr indent="0" lvl="1" marL="78132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78132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86" name="Google Shape;4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212" y="1024263"/>
            <a:ext cx="4539126" cy="252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3327" y="3018677"/>
            <a:ext cx="944306" cy="41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2039" y="3110440"/>
            <a:ext cx="1299388" cy="31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7300" y="3018677"/>
            <a:ext cx="2344829" cy="330407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2022-03-18T14:00:45Z</dcterms:created>
  <dc:creator>Yves Coene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