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4" roundtripDataSignature="AMtx7mh7CCOILKkThMExebStCM4cF1Tn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2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2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2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2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1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0" name="Google Shape;40;p1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4" name="Google Shape;44;p1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1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1" name="Google Shape;51;p16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6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6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16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6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7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/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STAC and</a:t>
            </a:r>
            <a:br>
              <a:rPr lang="en"/>
            </a:br>
            <a:r>
              <a:rPr lang="en"/>
              <a:t>CEOS ARD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/>
          </a:p>
        </p:txBody>
      </p:sp>
      <p:sp>
        <p:nvSpPr>
          <p:cNvPr id="66" name="Google Shape;66;p1"/>
          <p:cNvSpPr txBox="1"/>
          <p:nvPr/>
        </p:nvSpPr>
        <p:spPr>
          <a:xfrm>
            <a:off x="5566200" y="3511250"/>
            <a:ext cx="35778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Matthias Mohr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b="1" i="0" lang="en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.2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WGISS-57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4-7 March 202</a:t>
            </a: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Similar to STAC extensions:</a:t>
            </a:r>
            <a:br>
              <a:rPr lang="en"/>
            </a:br>
            <a:r>
              <a:rPr lang="en"/>
              <a:t>work on small groups of related information =&gt; a profile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PFS can cherry-pick from those profiles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No inconsistencies between PFS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Easier to create new PFS</a:t>
            </a:r>
            <a:endParaRPr/>
          </a:p>
        </p:txBody>
      </p:sp>
      <p:sp>
        <p:nvSpPr>
          <p:cNvPr id="121" name="Google Shape;121;p1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Profiles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/>
          <p:nvPr>
            <p:ph type="title"/>
          </p:nvPr>
        </p:nvSpPr>
        <p:spPr>
          <a:xfrm>
            <a:off x="132022" y="131950"/>
            <a:ext cx="87507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3200" u="sng"/>
              <a:t>The Past: STAC CARD4L Extension</a:t>
            </a:r>
            <a:endParaRPr sz="3200" u="sng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 sz="3200" u="sng"/>
          </a:p>
        </p:txBody>
      </p:sp>
      <p:sp>
        <p:nvSpPr>
          <p:cNvPr id="72" name="Google Shape;72;p2"/>
          <p:cNvSpPr txBox="1"/>
          <p:nvPr>
            <p:ph idx="1" type="body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Complex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Only SR, ST, NRB, POL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Has many “card4l:” fields that should live in separate STAC extensions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Outdated name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Create new CEOS ARD STAC extension</a:t>
            </a:r>
            <a:endParaRPr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"/>
              <a:t>Deprecate STAC CARD4L extension</a:t>
            </a:r>
            <a:endParaRPr sz="15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Create specific STAC extensions for missing fields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Work with CEOS on clarifications and template(s)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Make (example) data available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Check how this relates to and can benefit the ISO/OGC ARD work</a:t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78" name="Google Shape;78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Tasks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Simplify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may not include all desired requirements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Additional PFS make it more complex again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Create “profiles” for Optical and Radar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Extend to cater for (1) AR, NLSR and (2) ORB, GLSC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Update naming scheme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Create JSON Schema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Create examples</a:t>
            </a:r>
            <a:endParaRPr/>
          </a:p>
        </p:txBody>
      </p:sp>
      <p:sp>
        <p:nvSpPr>
          <p:cNvPr id="84" name="Google Shape;84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CEOS ARD STAC Extension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" y="0"/>
            <a:ext cx="549986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Draft is available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Waiting for a couple of clarifications (meeting next week)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May need updates if Optical PFS get merged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Wish for a review by CEOS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Example dataset will be created</a:t>
            </a:r>
            <a:br>
              <a:rPr lang="en"/>
            </a:br>
            <a:r>
              <a:rPr lang="en"/>
              <a:t>(likely Sentinel-2, hosted on Source.coop)</a:t>
            </a:r>
            <a:endParaRPr/>
          </a:p>
        </p:txBody>
      </p:sp>
      <p:sp>
        <p:nvSpPr>
          <p:cNvPr id="95" name="Google Shape;95;p6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Optical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STAC Extensions for Optical</a:t>
            </a:r>
            <a:endParaRPr/>
          </a:p>
        </p:txBody>
      </p:sp>
      <p:pic>
        <p:nvPicPr>
          <p:cNvPr id="101" name="Google Shape;10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149" y="883537"/>
            <a:ext cx="7480776" cy="33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7"/>
          <p:cNvSpPr txBox="1"/>
          <p:nvPr/>
        </p:nvSpPr>
        <p:spPr>
          <a:xfrm>
            <a:off x="164100" y="4316050"/>
            <a:ext cx="8815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0" i="0" lang="en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Difficult: Per-pixel metadata and “DOI documentation”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Planned for 2024 (or 2025)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Needs a lot of discussions for new STAC extensions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/>
              <a:t>Help wanted - I have no clue about SAR!</a:t>
            </a:r>
            <a:endParaRPr/>
          </a:p>
        </p:txBody>
      </p:sp>
      <p:sp>
        <p:nvSpPr>
          <p:cNvPr id="108" name="Google Shape;108;p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Radar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"/>
          <p:cNvSpPr txBox="1"/>
          <p:nvPr>
            <p:ph idx="1" type="body"/>
          </p:nvPr>
        </p:nvSpPr>
        <p:spPr>
          <a:xfrm>
            <a:off x="261150" y="64149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beam_id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orbit_data_source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orbit_mean_altitude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source_processing_parameters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source_geometry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incidence_angle_near_range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incidence_angle_far_range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resolution_azimuth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resolution_range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noise_equivalent_intensity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noise_equivalent_intensity_type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peak_sidelobe_ratio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integrated_sidelobe_ratio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noise_removal_applied</a:t>
            </a:r>
            <a:endParaRPr sz="1300"/>
          </a:p>
        </p:txBody>
      </p:sp>
      <p:sp>
        <p:nvSpPr>
          <p:cNvPr id="114" name="Google Shape;114;p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Missing radar fields</a:t>
            </a:r>
            <a:endParaRPr/>
          </a:p>
        </p:txBody>
      </p:sp>
      <p:sp>
        <p:nvSpPr>
          <p:cNvPr id="115" name="Google Shape;115;p9"/>
          <p:cNvSpPr txBox="1"/>
          <p:nvPr>
            <p:ph idx="1" type="body"/>
          </p:nvPr>
        </p:nvSpPr>
        <p:spPr>
          <a:xfrm>
            <a:off x="4208475" y="620388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mean_faraday_rotation_angle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ionosphere_indicator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speckle_filtering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pixel_coordinate_convention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measurement_type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measurement_convention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conversion_eq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relative_radiometric_accuracy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absolute_radiometric_accuracy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resampling_method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dem_resampling_method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egm_resampling_method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geometric_accuracy_type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gridding_convention</a:t>
            </a:r>
            <a:endParaRPr sz="1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