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8"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51435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orient="horz" pos="599">
          <p15:clr>
            <a:srgbClr val="A4A3A4"/>
          </p15:clr>
        </p15:guide>
        <p15:guide id="3" pos="2880">
          <p15:clr>
            <a:srgbClr val="A4A3A4"/>
          </p15:clr>
        </p15:guide>
        <p15:guide id="4" pos="5602">
          <p15:clr>
            <a:srgbClr val="A4A3A4"/>
          </p15:clr>
        </p15:guide>
        <p15:guide id="5" pos="158">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GoogleSlidesCustomDataVersion2">
      <go:slidesCustomData xmlns:go="http://customooxmlschemas.google.com/" r:id="rId17" roundtripDataSignature="AMtx7mhTvtFDX90L35Ix4A+mzYoPchGH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599" orient="horz"/>
        <p:guide pos="2880"/>
        <p:guide pos="5602"/>
        <p:guide pos="158"/>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customschemas.google.com/relationships/presentationmetadata" Target="metadata"/><Relationship Id="rId16" Type="http://schemas.openxmlformats.org/officeDocument/2006/relationships/slide" Target="slides/slide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eos.org/meetings/wgiss-56/"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Update and follow-on from Edward King's presentation for WGISS-56, </a:t>
            </a:r>
            <a:r>
              <a:rPr lang="en-US" u="sng">
                <a:solidFill>
                  <a:schemeClr val="hlink"/>
                </a:solidFill>
                <a:hlinkClick r:id="rId2"/>
              </a:rPr>
              <a:t>https://ceos.org/meetings/wgiss-56/</a:t>
            </a:r>
            <a:r>
              <a:rPr lang="en-US"/>
              <a:t>.</a:t>
            </a:r>
            <a:endParaRPr/>
          </a:p>
          <a:p>
            <a:pPr indent="0" lvl="0" marL="0" rtl="0" algn="l">
              <a:spcBef>
                <a:spcPts val="0"/>
              </a:spcBef>
              <a:spcAft>
                <a:spcPts val="0"/>
              </a:spcAft>
              <a:buNone/>
            </a:pPr>
            <a:r>
              <a:rPr lang="en-US"/>
              <a:t>In that presentation, Edward showed</a:t>
            </a:r>
            <a:endParaRPr/>
          </a:p>
          <a:p>
            <a:pPr indent="-171450" lvl="0" marL="171450" rtl="0" algn="l">
              <a:spcBef>
                <a:spcPts val="0"/>
              </a:spcBef>
              <a:spcAft>
                <a:spcPts val="0"/>
              </a:spcAft>
              <a:buClr>
                <a:schemeClr val="dk1"/>
              </a:buClr>
              <a:buSzPts val="1200"/>
              <a:buFont typeface="Arial"/>
              <a:buChar char="•"/>
            </a:pPr>
            <a:r>
              <a:rPr lang="en-US"/>
              <a:t>History of AVHRR acquisition and collection management in Australia</a:t>
            </a:r>
            <a:endParaRPr/>
          </a:p>
          <a:p>
            <a:pPr indent="-171450" lvl="0" marL="171450" rtl="0" algn="l">
              <a:spcBef>
                <a:spcPts val="0"/>
              </a:spcBef>
              <a:spcAft>
                <a:spcPts val="0"/>
              </a:spcAft>
              <a:buClr>
                <a:schemeClr val="dk1"/>
              </a:buClr>
              <a:buSzPts val="1200"/>
              <a:buFont typeface="Arial"/>
              <a:buChar char="•"/>
            </a:pPr>
            <a:r>
              <a:rPr lang="en-US"/>
              <a:t>Stitching of overpass scenes acquired from multiple receiving stations</a:t>
            </a:r>
            <a:endParaRPr/>
          </a:p>
          <a:p>
            <a:pPr indent="-171450" lvl="0" marL="171450" rtl="0" algn="l">
              <a:spcBef>
                <a:spcPts val="0"/>
              </a:spcBef>
              <a:spcAft>
                <a:spcPts val="0"/>
              </a:spcAft>
              <a:buClr>
                <a:schemeClr val="dk1"/>
              </a:buClr>
              <a:buSzPts val="1200"/>
              <a:buFont typeface="Arial"/>
              <a:buChar char="•"/>
            </a:pPr>
            <a:r>
              <a:rPr lang="en-US"/>
              <a:t>Geometric and radiometric processing to TOA</a:t>
            </a:r>
            <a:endParaRPr/>
          </a:p>
          <a:p>
            <a:pPr indent="0" lvl="0" marL="0" rtl="0" algn="l">
              <a:spcBef>
                <a:spcPts val="0"/>
              </a:spcBef>
              <a:spcAft>
                <a:spcPts val="0"/>
              </a:spcAft>
              <a:buNone/>
            </a:pPr>
            <a:r>
              <a:rPr lang="en-US"/>
              <a:t>This presentation summarises our work since last year.</a:t>
            </a:r>
            <a:endParaRPr/>
          </a:p>
        </p:txBody>
      </p:sp>
      <p:sp>
        <p:nvSpPr>
          <p:cNvPr id="304" name="Google Shape;304;p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First a quick review of the applications we aim to support.</a:t>
            </a:r>
            <a:endParaRPr/>
          </a:p>
          <a:p>
            <a:pPr indent="-171450" lvl="0" marL="171450" rtl="0" algn="l">
              <a:spcBef>
                <a:spcPts val="0"/>
              </a:spcBef>
              <a:spcAft>
                <a:spcPts val="0"/>
              </a:spcAft>
              <a:buClr>
                <a:schemeClr val="dk1"/>
              </a:buClr>
              <a:buSzPts val="1200"/>
              <a:buFont typeface="Arial"/>
              <a:buChar char="•"/>
            </a:pPr>
            <a:r>
              <a:rPr lang="en-US"/>
              <a:t>The Australian AVHRR record from 1992 is in good order. This is from around NOAA-11 onwards</a:t>
            </a:r>
            <a:endParaRPr/>
          </a:p>
          <a:p>
            <a:pPr indent="-171450" lvl="0" marL="171450" rtl="0" algn="l">
              <a:spcBef>
                <a:spcPts val="0"/>
              </a:spcBef>
              <a:spcAft>
                <a:spcPts val="0"/>
              </a:spcAft>
              <a:buClr>
                <a:schemeClr val="dk1"/>
              </a:buClr>
              <a:buSzPts val="1200"/>
              <a:buFont typeface="Arial"/>
              <a:buChar char="•"/>
            </a:pPr>
            <a:r>
              <a:rPr lang="en-US"/>
              <a:t>Pre-1992 data is being worked on and is likely to be recoverable back to 1984/5</a:t>
            </a:r>
            <a:endParaRPr/>
          </a:p>
          <a:p>
            <a:pPr indent="0" lvl="0" marL="0" rtl="0" algn="l">
              <a:spcBef>
                <a:spcPts val="0"/>
              </a:spcBef>
              <a:spcAft>
                <a:spcPts val="0"/>
              </a:spcAft>
              <a:buNone/>
            </a:pPr>
            <a:r>
              <a:rPr lang="en-US"/>
              <a:t>Our primary use cases include</a:t>
            </a:r>
            <a:endParaRPr/>
          </a:p>
          <a:p>
            <a:pPr indent="-171450" lvl="0" marL="171450" rtl="0" algn="l">
              <a:spcBef>
                <a:spcPts val="0"/>
              </a:spcBef>
              <a:spcAft>
                <a:spcPts val="0"/>
              </a:spcAft>
              <a:buClr>
                <a:schemeClr val="dk1"/>
              </a:buClr>
              <a:buSzPts val="1200"/>
              <a:buFont typeface="Arial"/>
              <a:buChar char="•"/>
            </a:pPr>
            <a:r>
              <a:rPr lang="en-US"/>
              <a:t>Long term trend analysis; eg NDVI and also SST atlas of regional seas</a:t>
            </a:r>
            <a:endParaRPr/>
          </a:p>
          <a:p>
            <a:pPr indent="-171450" lvl="0" marL="171450" rtl="0" algn="l">
              <a:spcBef>
                <a:spcPts val="0"/>
              </a:spcBef>
              <a:spcAft>
                <a:spcPts val="0"/>
              </a:spcAft>
              <a:buClr>
                <a:schemeClr val="dk1"/>
              </a:buClr>
              <a:buSzPts val="1200"/>
              <a:buFont typeface="Arial"/>
              <a:buChar char="•"/>
            </a:pPr>
            <a:r>
              <a:rPr lang="en-US"/>
              <a:t>Flood image is composite of Thermal IR (greyscale) showing surface water coming down channels into the desert to the SW, with thresholded NDVI in colour, indicating greening up ecosystem responds to flooding ingress</a:t>
            </a:r>
            <a:endParaRPr/>
          </a:p>
          <a:p>
            <a:pPr indent="0" lvl="0" marL="0" rtl="0" algn="l">
              <a:spcBef>
                <a:spcPts val="0"/>
              </a:spcBef>
              <a:spcAft>
                <a:spcPts val="0"/>
              </a:spcAft>
              <a:buNone/>
            </a:pPr>
            <a:r>
              <a:t/>
            </a:r>
            <a:endParaRPr/>
          </a:p>
        </p:txBody>
      </p:sp>
      <p:sp>
        <p:nvSpPr>
          <p:cNvPr id="313" name="Google Shape;313;p2: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1200"/>
              <a:buFont typeface="Arial"/>
              <a:buChar char="•"/>
            </a:pPr>
            <a:r>
              <a:rPr lang="en-US"/>
              <a:t>Testing the upgraded TOA processing and preparation pipeline</a:t>
            </a:r>
            <a:endParaRPr/>
          </a:p>
          <a:p>
            <a:pPr indent="-285750" lvl="0" marL="285750" rtl="0" algn="l">
              <a:spcBef>
                <a:spcPts val="0"/>
              </a:spcBef>
              <a:spcAft>
                <a:spcPts val="0"/>
              </a:spcAft>
              <a:buClr>
                <a:schemeClr val="dk1"/>
              </a:buClr>
              <a:buSzPts val="1200"/>
              <a:buFont typeface="Arial"/>
              <a:buChar char="•"/>
            </a:pPr>
            <a:r>
              <a:rPr lang="en-US"/>
              <a:t>Ran the processing for 60k passes from 1992 to present</a:t>
            </a:r>
            <a:endParaRPr/>
          </a:p>
          <a:p>
            <a:pPr indent="-285750" lvl="0" marL="285750" rtl="0" algn="l">
              <a:spcBef>
                <a:spcPts val="0"/>
              </a:spcBef>
              <a:spcAft>
                <a:spcPts val="0"/>
              </a:spcAft>
              <a:buClr>
                <a:schemeClr val="dk1"/>
              </a:buClr>
              <a:buSzPts val="1200"/>
              <a:buFont typeface="Arial"/>
              <a:buChar char="•"/>
            </a:pPr>
            <a:r>
              <a:rPr lang="en-US"/>
              <a:t>Added CLAVR cloud mask</a:t>
            </a:r>
            <a:endParaRPr/>
          </a:p>
          <a:p>
            <a:pPr indent="-285750" lvl="0" marL="285750" rtl="0" algn="l">
              <a:spcBef>
                <a:spcPts val="0"/>
              </a:spcBef>
              <a:spcAft>
                <a:spcPts val="0"/>
              </a:spcAft>
              <a:buClr>
                <a:schemeClr val="dk1"/>
              </a:buClr>
              <a:buSzPts val="1200"/>
              <a:buFont typeface="Arial"/>
              <a:buChar char="•"/>
            </a:pPr>
            <a:r>
              <a:rPr lang="en-US"/>
              <a:t>Reviewed included metadata</a:t>
            </a:r>
            <a:endParaRPr/>
          </a:p>
          <a:p>
            <a:pPr indent="-285750" lvl="0" marL="285750" rtl="0" algn="l">
              <a:spcBef>
                <a:spcPts val="0"/>
              </a:spcBef>
              <a:spcAft>
                <a:spcPts val="0"/>
              </a:spcAft>
              <a:buClr>
                <a:schemeClr val="dk1"/>
              </a:buClr>
              <a:buSzPts val="1200"/>
              <a:buFont typeface="Arial"/>
              <a:buChar char="•"/>
            </a:pPr>
            <a:r>
              <a:rPr lang="en-US"/>
              <a:t>Convert TOA netcdfs to WGS84 COGS for distribution via CSIRO's EASI cloud platform and Australia's Terrestrial Ecosystem Research infrastructure</a:t>
            </a:r>
            <a:endParaRPr/>
          </a:p>
          <a:p>
            <a:pPr indent="-285750" lvl="0" marL="285750" rtl="0" algn="l">
              <a:spcBef>
                <a:spcPts val="0"/>
              </a:spcBef>
              <a:spcAft>
                <a:spcPts val="0"/>
              </a:spcAft>
              <a:buClr>
                <a:schemeClr val="dk1"/>
              </a:buClr>
              <a:buSzPts val="1200"/>
              <a:buFont typeface="Arial"/>
              <a:buChar char="•"/>
            </a:pPr>
            <a:r>
              <a:rPr lang="en-US"/>
              <a:t>Work has also begin on the pre-1992 data.</a:t>
            </a:r>
            <a:endParaRPr/>
          </a:p>
        </p:txBody>
      </p:sp>
      <p:sp>
        <p:nvSpPr>
          <p:cNvPr id="331" name="Google Shape;331;p3: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are early examples of the online access to the Australian TOA data</a:t>
            </a:r>
            <a:endParaRPr/>
          </a:p>
          <a:p>
            <a:pPr indent="-171450" lvl="0" marL="171450" rtl="0" algn="l">
              <a:spcBef>
                <a:spcPts val="0"/>
              </a:spcBef>
              <a:spcAft>
                <a:spcPts val="0"/>
              </a:spcAft>
              <a:buClr>
                <a:schemeClr val="dk1"/>
              </a:buClr>
              <a:buSzPts val="1200"/>
              <a:buFont typeface="Arial"/>
              <a:buChar char="•"/>
            </a:pPr>
            <a:r>
              <a:rPr lang="en-US"/>
              <a:t>We are using this to review the integrity and completeness of the 1992 to present data</a:t>
            </a:r>
            <a:endParaRPr/>
          </a:p>
          <a:p>
            <a:pPr indent="-171450" lvl="0" marL="171450" rtl="0" algn="l">
              <a:spcBef>
                <a:spcPts val="0"/>
              </a:spcBef>
              <a:spcAft>
                <a:spcPts val="0"/>
              </a:spcAft>
              <a:buClr>
                <a:schemeClr val="dk1"/>
              </a:buClr>
              <a:buSzPts val="1200"/>
              <a:buFont typeface="Arial"/>
              <a:buChar char="•"/>
            </a:pPr>
            <a:r>
              <a:rPr lang="en-US"/>
              <a:t>For example we see that the cloud-mask has not converted or computed properly</a:t>
            </a:r>
            <a:endParaRPr/>
          </a:p>
        </p:txBody>
      </p:sp>
      <p:sp>
        <p:nvSpPr>
          <p:cNvPr id="341" name="Google Shape;341;p4: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have also started work on atmospheric correction and BRDF correction</a:t>
            </a:r>
            <a:endParaRPr/>
          </a:p>
          <a:p>
            <a:pPr indent="-171450" lvl="0" marL="171450" rtl="0" algn="l">
              <a:spcBef>
                <a:spcPts val="0"/>
              </a:spcBef>
              <a:spcAft>
                <a:spcPts val="0"/>
              </a:spcAft>
              <a:buClr>
                <a:schemeClr val="dk1"/>
              </a:buClr>
              <a:buSzPts val="1200"/>
              <a:buFont typeface="Arial"/>
              <a:buChar char="•"/>
            </a:pPr>
            <a:r>
              <a:rPr lang="en-US"/>
              <a:t>Taking into account scattering, aerosols, water vapour etc</a:t>
            </a:r>
            <a:endParaRPr/>
          </a:p>
          <a:p>
            <a:pPr indent="-171450" lvl="0" marL="171450" rtl="0" algn="l">
              <a:spcBef>
                <a:spcPts val="0"/>
              </a:spcBef>
              <a:spcAft>
                <a:spcPts val="0"/>
              </a:spcAft>
              <a:buClr>
                <a:schemeClr val="dk1"/>
              </a:buClr>
              <a:buSzPts val="1200"/>
              <a:buFont typeface="Arial"/>
              <a:buChar char="•"/>
            </a:pPr>
            <a:r>
              <a:rPr lang="en-US"/>
              <a:t>We're very happy to hear from the community on recommended common and compatible approaches that we can test and adopt</a:t>
            </a:r>
            <a:endParaRPr/>
          </a:p>
        </p:txBody>
      </p:sp>
      <p:sp>
        <p:nvSpPr>
          <p:cNvPr id="353" name="Google Shape;353;p5: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expect to start with the RRTOV software, as our colleague Andrew Prata has extensive experience with this</a:t>
            </a:r>
            <a:endParaRPr/>
          </a:p>
          <a:p>
            <a:pPr indent="-171450" lvl="0" marL="171450" rtl="0" algn="l">
              <a:spcBef>
                <a:spcPts val="0"/>
              </a:spcBef>
              <a:spcAft>
                <a:spcPts val="0"/>
              </a:spcAft>
              <a:buClr>
                <a:schemeClr val="dk1"/>
              </a:buClr>
              <a:buSzPts val="1200"/>
              <a:buFont typeface="Arial"/>
              <a:buChar char="•"/>
            </a:pPr>
            <a:r>
              <a:rPr lang="en-US"/>
              <a:t>But we will also likely explore other common radiative transform modelling software</a:t>
            </a:r>
            <a:endParaRPr/>
          </a:p>
          <a:p>
            <a:pPr indent="-171450" lvl="0" marL="171450" rtl="0" algn="l">
              <a:spcBef>
                <a:spcPts val="0"/>
              </a:spcBef>
              <a:spcAft>
                <a:spcPts val="0"/>
              </a:spcAft>
              <a:buClr>
                <a:schemeClr val="dk1"/>
              </a:buClr>
              <a:buSzPts val="1200"/>
              <a:buFont typeface="Arial"/>
              <a:buChar char="•"/>
            </a:pPr>
            <a:r>
              <a:rPr lang="en-US"/>
              <a:t>Considerations may include correctness, convenience, ancillary datasets, and application domains (e.g., land, shallow water etc)</a:t>
            </a:r>
            <a:endParaRPr/>
          </a:p>
        </p:txBody>
      </p:sp>
      <p:sp>
        <p:nvSpPr>
          <p:cNvPr id="363" name="Google Shape;363;p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is our proposed surface correction workflow</a:t>
            </a:r>
            <a:endParaRPr/>
          </a:p>
          <a:p>
            <a:pPr indent="-171450" lvl="0" marL="171450" rtl="0" algn="l">
              <a:spcBef>
                <a:spcPts val="0"/>
              </a:spcBef>
              <a:spcAft>
                <a:spcPts val="0"/>
              </a:spcAft>
              <a:buClr>
                <a:schemeClr val="dk1"/>
              </a:buClr>
              <a:buSzPts val="1200"/>
              <a:buFont typeface="Arial"/>
              <a:buChar char="•"/>
            </a:pPr>
            <a:r>
              <a:rPr lang="en-US"/>
              <a:t>We now have the TOA collection at the top of the graphic</a:t>
            </a:r>
            <a:endParaRPr/>
          </a:p>
          <a:p>
            <a:pPr indent="-171450" lvl="0" marL="171450" rtl="0" algn="l">
              <a:spcBef>
                <a:spcPts val="0"/>
              </a:spcBef>
              <a:spcAft>
                <a:spcPts val="0"/>
              </a:spcAft>
              <a:buClr>
                <a:schemeClr val="dk1"/>
              </a:buClr>
              <a:buSzPts val="1200"/>
              <a:buFont typeface="Arial"/>
              <a:buChar char="•"/>
            </a:pPr>
            <a:r>
              <a:rPr lang="en-US"/>
              <a:t>We are presently building the workflows for the RT software options</a:t>
            </a:r>
            <a:endParaRPr/>
          </a:p>
          <a:p>
            <a:pPr indent="-171450" lvl="0" marL="171450" rtl="0" algn="l">
              <a:spcBef>
                <a:spcPts val="0"/>
              </a:spcBef>
              <a:spcAft>
                <a:spcPts val="0"/>
              </a:spcAft>
              <a:buClr>
                <a:schemeClr val="dk1"/>
              </a:buClr>
              <a:buSzPts val="1200"/>
              <a:buFont typeface="Arial"/>
              <a:buChar char="•"/>
            </a:pPr>
            <a:r>
              <a:rPr lang="en-US"/>
              <a:t>We have implemented a CLAVR cloud mask but may revisit this</a:t>
            </a:r>
            <a:endParaRPr/>
          </a:p>
          <a:p>
            <a:pPr indent="-171450" lvl="0" marL="171450" rtl="0" algn="l">
              <a:spcBef>
                <a:spcPts val="0"/>
              </a:spcBef>
              <a:spcAft>
                <a:spcPts val="0"/>
              </a:spcAft>
              <a:buClr>
                <a:schemeClr val="dk1"/>
              </a:buClr>
              <a:buSzPts val="1200"/>
              <a:buFont typeface="Arial"/>
              <a:buChar char="•"/>
            </a:pPr>
            <a:r>
              <a:rPr lang="en-US"/>
              <a:t>The BRDF correction method, by Li, Jupp et al, is consistent with the Landsat and Sentinel-2 surface correction adopted by Geoscience Australia</a:t>
            </a:r>
            <a:endParaRPr/>
          </a:p>
          <a:p>
            <a:pPr indent="0" lvl="0" marL="0" rtl="0" algn="l">
              <a:spcBef>
                <a:spcPts val="0"/>
              </a:spcBef>
              <a:spcAft>
                <a:spcPts val="0"/>
              </a:spcAft>
              <a:buNone/>
            </a:pPr>
            <a:r>
              <a:rPr lang="en-US"/>
              <a:t>We have a staged approach where we expect to add more complexity as its developed, tested and versioned.</a:t>
            </a:r>
            <a:endParaRPr/>
          </a:p>
        </p:txBody>
      </p:sp>
      <p:sp>
        <p:nvSpPr>
          <p:cNvPr id="373" name="Google Shape;373;p7: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That’s it. Of course being a long time series we acknowledge and value many contributions from Australian and international organisations.</a:t>
            </a:r>
            <a:endParaRPr/>
          </a:p>
        </p:txBody>
      </p:sp>
      <p:sp>
        <p:nvSpPr>
          <p:cNvPr id="391" name="Google Shape;391;p8: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mage" showMasterSp="0">
  <p:cSld name="Title Slide + Image">
    <p:bg>
      <p:bgPr>
        <a:solidFill>
          <a:schemeClr val="lt1"/>
        </a:solidFill>
      </p:bgPr>
    </p:bg>
    <p:spTree>
      <p:nvGrpSpPr>
        <p:cNvPr id="18" name="Shape 18"/>
        <p:cNvGrpSpPr/>
        <p:nvPr/>
      </p:nvGrpSpPr>
      <p:grpSpPr>
        <a:xfrm>
          <a:off x="0" y="0"/>
          <a:ext cx="0" cy="0"/>
          <a:chOff x="0" y="0"/>
          <a:chExt cx="0" cy="0"/>
        </a:xfrm>
      </p:grpSpPr>
      <p:sp>
        <p:nvSpPr>
          <p:cNvPr id="19" name="Google Shape;19;p11"/>
          <p:cNvSpPr txBox="1"/>
          <p:nvPr>
            <p:ph type="ctrTitle"/>
          </p:nvPr>
        </p:nvSpPr>
        <p:spPr>
          <a:xfrm>
            <a:off x="251520" y="1779662"/>
            <a:ext cx="3600400" cy="1728192"/>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3"/>
              </a:buClr>
              <a:buSzPts val="3600"/>
              <a:buFont typeface="Calibri"/>
              <a:buNone/>
              <a:defRPr b="0" sz="3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1"/>
          <p:cNvSpPr txBox="1"/>
          <p:nvPr>
            <p:ph idx="1" type="subTitle"/>
          </p:nvPr>
        </p:nvSpPr>
        <p:spPr>
          <a:xfrm>
            <a:off x="251520" y="3651870"/>
            <a:ext cx="3600400" cy="576064"/>
          </a:xfrm>
          <a:prstGeom prst="rect">
            <a:avLst/>
          </a:prstGeom>
          <a:noFill/>
          <a:ln>
            <a:noFill/>
          </a:ln>
        </p:spPr>
        <p:txBody>
          <a:bodyPr anchorCtr="0" anchor="t" bIns="0" lIns="0" spcFirstLastPara="1" rIns="0" wrap="square" tIns="0">
            <a:normAutofit/>
          </a:bodyPr>
          <a:lstStyle>
            <a:lvl1pPr lvl="0" algn="l">
              <a:lnSpc>
                <a:spcPct val="90000"/>
              </a:lnSpc>
              <a:spcBef>
                <a:spcPts val="600"/>
              </a:spcBef>
              <a:spcAft>
                <a:spcPts val="0"/>
              </a:spcAft>
              <a:buClr>
                <a:schemeClr val="accent3"/>
              </a:buClr>
              <a:buSzPts val="2000"/>
              <a:buNone/>
              <a:defRPr b="0" sz="2000">
                <a:solidFill>
                  <a:schemeClr val="accent3"/>
                </a:solidFill>
              </a:defRPr>
            </a:lvl1pPr>
            <a:lvl2pPr lvl="1" algn="ctr">
              <a:lnSpc>
                <a:spcPct val="90000"/>
              </a:lnSpc>
              <a:spcBef>
                <a:spcPts val="600"/>
              </a:spcBef>
              <a:spcAft>
                <a:spcPts val="0"/>
              </a:spcAft>
              <a:buClr>
                <a:srgbClr val="888888"/>
              </a:buClr>
              <a:buSzPts val="2000"/>
              <a:buNone/>
              <a:defRPr>
                <a:solidFill>
                  <a:srgbClr val="888888"/>
                </a:solidFill>
              </a:defRPr>
            </a:lvl2pPr>
            <a:lvl3pPr lvl="2" algn="ctr">
              <a:lnSpc>
                <a:spcPct val="90000"/>
              </a:lnSpc>
              <a:spcBef>
                <a:spcPts val="600"/>
              </a:spcBef>
              <a:spcAft>
                <a:spcPts val="0"/>
              </a:spcAft>
              <a:buClr>
                <a:srgbClr val="888888"/>
              </a:buClr>
              <a:buSzPts val="2000"/>
              <a:buNone/>
              <a:defRPr>
                <a:solidFill>
                  <a:srgbClr val="888888"/>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id="21" name="Google Shape;21;p11"/>
          <p:cNvPicPr preferRelativeResize="0"/>
          <p:nvPr/>
        </p:nvPicPr>
        <p:blipFill rotWithShape="1">
          <a:blip r:embed="rId2">
            <a:alphaModFix/>
          </a:blip>
          <a:srcRect b="0" l="0" r="0" t="0"/>
          <a:stretch/>
        </p:blipFill>
        <p:spPr>
          <a:xfrm>
            <a:off x="251520" y="267494"/>
            <a:ext cx="720080" cy="720080"/>
          </a:xfrm>
          <a:prstGeom prst="rect">
            <a:avLst/>
          </a:prstGeom>
          <a:noFill/>
          <a:ln>
            <a:noFill/>
          </a:ln>
        </p:spPr>
      </p:pic>
      <p:sp>
        <p:nvSpPr>
          <p:cNvPr id="22" name="Google Shape;22;p11"/>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000" u="none" cap="none" strike="noStrike">
                <a:solidFill>
                  <a:schemeClr val="accent3"/>
                </a:solidFill>
                <a:latin typeface="Calibri"/>
                <a:ea typeface="Calibri"/>
                <a:cs typeface="Calibri"/>
                <a:sym typeface="Calibri"/>
              </a:rPr>
              <a:t>Australia’s National Science Agency</a:t>
            </a:r>
            <a:endParaRPr/>
          </a:p>
        </p:txBody>
      </p:sp>
      <p:sp>
        <p:nvSpPr>
          <p:cNvPr id="23" name="Google Shape;23;p11"/>
          <p:cNvSpPr/>
          <p:nvPr>
            <p:ph idx="2" type="pic"/>
          </p:nvPr>
        </p:nvSpPr>
        <p:spPr>
          <a:xfrm>
            <a:off x="4571999" y="0"/>
            <a:ext cx="4563963" cy="5143500"/>
          </a:xfrm>
          <a:prstGeom prst="rect">
            <a:avLst/>
          </a:prstGeom>
          <a:solidFill>
            <a:schemeClr val="accent1"/>
          </a:solidFill>
          <a:ln>
            <a:noFill/>
          </a:ln>
        </p:spPr>
      </p:sp>
    </p:spTree>
  </p:cSld>
  <p:clrMapOvr>
    <a:masterClrMapping/>
  </p:clrMapOvr>
  <p:extLst>
    <p:ext uri="{DCECCB84-F9BA-43D5-87BE-67443E8EF086}">
      <p15:sldGuideLst>
        <p15:guide id="1" pos="158">
          <p15:clr>
            <a:srgbClr val="FBAE40"/>
          </p15:clr>
        </p15:guide>
        <p15:guide id="2" orient="horz" pos="1620">
          <p15:clr>
            <a:srgbClr val="FBAE40"/>
          </p15:clr>
        </p15:guide>
        <p15:guide id="3" pos="2880">
          <p15:clr>
            <a:srgbClr val="FBAE40"/>
          </p15:clr>
        </p15:guide>
        <p15:guide id="4" pos="56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20"/>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0"/>
          <p:cNvSpPr txBox="1"/>
          <p:nvPr>
            <p:ph idx="1" type="body"/>
          </p:nvPr>
        </p:nvSpPr>
        <p:spPr>
          <a:xfrm>
            <a:off x="251520" y="1665854"/>
            <a:ext cx="4038600" cy="30661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0" name="Google Shape;70;p20"/>
          <p:cNvSpPr txBox="1"/>
          <p:nvPr>
            <p:ph idx="2" type="body"/>
          </p:nvPr>
        </p:nvSpPr>
        <p:spPr>
          <a:xfrm>
            <a:off x="4674295" y="1665854"/>
            <a:ext cx="4038600" cy="30661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1" name="Google Shape;71;p20"/>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with catalyst">
  <p:cSld name="Two Content with catalyst">
    <p:spTree>
      <p:nvGrpSpPr>
        <p:cNvPr id="73" name="Shape 73"/>
        <p:cNvGrpSpPr/>
        <p:nvPr/>
      </p:nvGrpSpPr>
      <p:grpSpPr>
        <a:xfrm>
          <a:off x="0" y="0"/>
          <a:ext cx="0" cy="0"/>
          <a:chOff x="0" y="0"/>
          <a:chExt cx="0" cy="0"/>
        </a:xfrm>
      </p:grpSpPr>
      <p:sp>
        <p:nvSpPr>
          <p:cNvPr id="74" name="Google Shape;74;p21"/>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21"/>
          <p:cNvSpPr txBox="1"/>
          <p:nvPr>
            <p:ph type="title"/>
          </p:nvPr>
        </p:nvSpPr>
        <p:spPr>
          <a:xfrm>
            <a:off x="251520" y="805458"/>
            <a:ext cx="403860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a:off x="251520" y="1665854"/>
            <a:ext cx="4038600" cy="30661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7" name="Google Shape;77;p21"/>
          <p:cNvSpPr txBox="1"/>
          <p:nvPr>
            <p:ph idx="2" type="body"/>
          </p:nvPr>
        </p:nvSpPr>
        <p:spPr>
          <a:xfrm>
            <a:off x="4838700" y="1665854"/>
            <a:ext cx="4038600" cy="30661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8" name="Google Shape;78;p21"/>
          <p:cNvSpPr txBox="1"/>
          <p:nvPr>
            <p:ph idx="11" type="ftr"/>
          </p:nvPr>
        </p:nvSpPr>
        <p:spPr>
          <a:xfrm>
            <a:off x="601371" y="4878250"/>
            <a:ext cx="3688750" cy="955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with catalyst dark">
  <p:cSld name="Two Content with catalyst dark">
    <p:spTree>
      <p:nvGrpSpPr>
        <p:cNvPr id="80" name="Shape 80"/>
        <p:cNvGrpSpPr/>
        <p:nvPr/>
      </p:nvGrpSpPr>
      <p:grpSpPr>
        <a:xfrm>
          <a:off x="0" y="0"/>
          <a:ext cx="0" cy="0"/>
          <a:chOff x="0" y="0"/>
          <a:chExt cx="0" cy="0"/>
        </a:xfrm>
      </p:grpSpPr>
      <p:sp>
        <p:nvSpPr>
          <p:cNvPr id="81" name="Google Shape;81;p22"/>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22"/>
          <p:cNvSpPr txBox="1"/>
          <p:nvPr>
            <p:ph type="title"/>
          </p:nvPr>
        </p:nvSpPr>
        <p:spPr>
          <a:xfrm>
            <a:off x="251520" y="805458"/>
            <a:ext cx="403860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2"/>
          <p:cNvSpPr txBox="1"/>
          <p:nvPr>
            <p:ph idx="1" type="body"/>
          </p:nvPr>
        </p:nvSpPr>
        <p:spPr>
          <a:xfrm>
            <a:off x="251520" y="1665854"/>
            <a:ext cx="4038600" cy="30661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4" name="Google Shape;84;p22"/>
          <p:cNvSpPr txBox="1"/>
          <p:nvPr>
            <p:ph idx="2" type="body"/>
          </p:nvPr>
        </p:nvSpPr>
        <p:spPr>
          <a:xfrm>
            <a:off x="4838700" y="1665854"/>
            <a:ext cx="4038600" cy="30661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lt1"/>
              </a:buClr>
              <a:buSzPts val="2400"/>
              <a:buChar char="•"/>
              <a:defRPr sz="2400">
                <a:solidFill>
                  <a:schemeClr val="lt1"/>
                </a:solidFill>
              </a:defRPr>
            </a:lvl1pPr>
            <a:lvl2pPr indent="-355600" lvl="1" marL="914400" algn="l">
              <a:lnSpc>
                <a:spcPct val="90000"/>
              </a:lnSpc>
              <a:spcBef>
                <a:spcPts val="600"/>
              </a:spcBef>
              <a:spcAft>
                <a:spcPts val="0"/>
              </a:spcAft>
              <a:buClr>
                <a:schemeClr val="lt1"/>
              </a:buClr>
              <a:buSzPts val="2000"/>
              <a:buChar char="•"/>
              <a:defRPr sz="2000">
                <a:solidFill>
                  <a:schemeClr val="lt1"/>
                </a:solidFill>
              </a:defRPr>
            </a:lvl2pPr>
            <a:lvl3pPr indent="-355600" lvl="2" marL="1371600" algn="l">
              <a:lnSpc>
                <a:spcPct val="90000"/>
              </a:lnSpc>
              <a:spcBef>
                <a:spcPts val="600"/>
              </a:spcBef>
              <a:spcAft>
                <a:spcPts val="0"/>
              </a:spcAft>
              <a:buClr>
                <a:schemeClr val="lt1"/>
              </a:buClr>
              <a:buSzPts val="2000"/>
              <a:buChar char="–"/>
              <a:defRPr sz="2000">
                <a:solidFill>
                  <a:schemeClr val="lt1"/>
                </a:solidFill>
              </a:defRPr>
            </a:lvl3pPr>
            <a:lvl4pPr indent="-355600" lvl="3" marL="1828800" algn="l">
              <a:lnSpc>
                <a:spcPct val="90000"/>
              </a:lnSpc>
              <a:spcBef>
                <a:spcPts val="600"/>
              </a:spcBef>
              <a:spcAft>
                <a:spcPts val="0"/>
              </a:spcAft>
              <a:buClr>
                <a:schemeClr val="lt1"/>
              </a:buClr>
              <a:buSzPts val="2000"/>
              <a:buChar char="–"/>
              <a:defRPr sz="2000">
                <a:solidFill>
                  <a:schemeClr val="lt1"/>
                </a:solidFill>
              </a:defRPr>
            </a:lvl4pPr>
            <a:lvl5pPr indent="-342900" lvl="4" marL="2286000" algn="l">
              <a:lnSpc>
                <a:spcPct val="90000"/>
              </a:lnSpc>
              <a:spcBef>
                <a:spcPts val="600"/>
              </a:spcBef>
              <a:spcAft>
                <a:spcPts val="0"/>
              </a:spcAft>
              <a:buClr>
                <a:schemeClr val="lt1"/>
              </a:buClr>
              <a:buSzPts val="1800"/>
              <a:buChar char="•"/>
              <a:defRPr sz="1800">
                <a:solidFill>
                  <a:schemeClr val="lt1"/>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5" name="Google Shape;85;p22"/>
          <p:cNvSpPr txBox="1"/>
          <p:nvPr>
            <p:ph idx="11" type="ftr"/>
          </p:nvPr>
        </p:nvSpPr>
        <p:spPr>
          <a:xfrm>
            <a:off x="601371" y="4878250"/>
            <a:ext cx="3688750" cy="955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2"/>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 quarter image">
  <p:cSld name="1_Title and Content + quarter image">
    <p:spTree>
      <p:nvGrpSpPr>
        <p:cNvPr id="87" name="Shape 87"/>
        <p:cNvGrpSpPr/>
        <p:nvPr/>
      </p:nvGrpSpPr>
      <p:grpSpPr>
        <a:xfrm>
          <a:off x="0" y="0"/>
          <a:ext cx="0" cy="0"/>
          <a:chOff x="0" y="0"/>
          <a:chExt cx="0" cy="0"/>
        </a:xfrm>
      </p:grpSpPr>
      <p:sp>
        <p:nvSpPr>
          <p:cNvPr id="88" name="Google Shape;88;p23"/>
          <p:cNvSpPr/>
          <p:nvPr>
            <p:ph idx="2" type="pic"/>
          </p:nvPr>
        </p:nvSpPr>
        <p:spPr>
          <a:xfrm>
            <a:off x="6853836" y="0"/>
            <a:ext cx="2282400" cy="5143500"/>
          </a:xfrm>
          <a:prstGeom prst="rect">
            <a:avLst/>
          </a:prstGeom>
          <a:solidFill>
            <a:schemeClr val="accent1"/>
          </a:solidFill>
          <a:ln>
            <a:noFill/>
          </a:ln>
        </p:spPr>
      </p:sp>
      <p:sp>
        <p:nvSpPr>
          <p:cNvPr id="89" name="Google Shape;89;p23"/>
          <p:cNvSpPr txBox="1"/>
          <p:nvPr>
            <p:ph idx="1" type="body"/>
          </p:nvPr>
        </p:nvSpPr>
        <p:spPr>
          <a:xfrm>
            <a:off x="251522" y="1550788"/>
            <a:ext cx="6336702" cy="318120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23"/>
          <p:cNvSpPr txBox="1"/>
          <p:nvPr>
            <p:ph type="title"/>
          </p:nvPr>
        </p:nvSpPr>
        <p:spPr>
          <a:xfrm>
            <a:off x="251520" y="805458"/>
            <a:ext cx="6336704"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3"/>
          <p:cNvSpPr txBox="1"/>
          <p:nvPr>
            <p:ph idx="11" type="ftr"/>
          </p:nvPr>
        </p:nvSpPr>
        <p:spPr>
          <a:xfrm>
            <a:off x="601370" y="4878250"/>
            <a:ext cx="5986853" cy="955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3"/>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24"/>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24"/>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4"/>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dark">
  <p:cSld name="Title Only - dark">
    <p:bg>
      <p:bgPr>
        <a:solidFill>
          <a:schemeClr val="accent2"/>
        </a:solidFill>
      </p:bgPr>
    </p:bg>
    <p:spTree>
      <p:nvGrpSpPr>
        <p:cNvPr id="97" name="Shape 97"/>
        <p:cNvGrpSpPr/>
        <p:nvPr/>
      </p:nvGrpSpPr>
      <p:grpSpPr>
        <a:xfrm>
          <a:off x="0" y="0"/>
          <a:ext cx="0" cy="0"/>
          <a:chOff x="0" y="0"/>
          <a:chExt cx="0" cy="0"/>
        </a:xfrm>
      </p:grpSpPr>
      <p:sp>
        <p:nvSpPr>
          <p:cNvPr id="98" name="Google Shape;98;p25"/>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1"/>
              </a:buClr>
              <a:buSzPts val="36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25"/>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5"/>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r>
              <a:rPr lang="en-US"/>
              <a:t>  |</a:t>
            </a:r>
            <a:endParaRPr>
              <a:solidFill>
                <a:schemeClr val="accent3"/>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6"/>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6"/>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Layout">
  <p:cSld name="Statement Layout">
    <p:spTree>
      <p:nvGrpSpPr>
        <p:cNvPr id="104" name="Shape 104"/>
        <p:cNvGrpSpPr/>
        <p:nvPr/>
      </p:nvGrpSpPr>
      <p:grpSpPr>
        <a:xfrm>
          <a:off x="0" y="0"/>
          <a:ext cx="0" cy="0"/>
          <a:chOff x="0" y="0"/>
          <a:chExt cx="0" cy="0"/>
        </a:xfrm>
      </p:grpSpPr>
      <p:sp>
        <p:nvSpPr>
          <p:cNvPr id="105" name="Google Shape;105;p27"/>
          <p:cNvSpPr/>
          <p:nvPr>
            <p:ph idx="2" type="pic"/>
          </p:nvPr>
        </p:nvSpPr>
        <p:spPr>
          <a:xfrm>
            <a:off x="4571999" y="0"/>
            <a:ext cx="4563963" cy="5143500"/>
          </a:xfrm>
          <a:prstGeom prst="rect">
            <a:avLst/>
          </a:prstGeom>
          <a:solidFill>
            <a:schemeClr val="accent1"/>
          </a:solidFill>
          <a:ln>
            <a:noFill/>
          </a:ln>
        </p:spPr>
      </p:sp>
      <p:sp>
        <p:nvSpPr>
          <p:cNvPr id="106" name="Google Shape;106;p27"/>
          <p:cNvSpPr txBox="1"/>
          <p:nvPr>
            <p:ph idx="1" type="body"/>
          </p:nvPr>
        </p:nvSpPr>
        <p:spPr>
          <a:xfrm>
            <a:off x="251520" y="1851670"/>
            <a:ext cx="3960440" cy="2525068"/>
          </a:xfrm>
          <a:prstGeom prst="rect">
            <a:avLst/>
          </a:prstGeom>
          <a:noFill/>
          <a:ln>
            <a:noFill/>
          </a:ln>
        </p:spPr>
        <p:txBody>
          <a:bodyPr anchorCtr="0" anchor="t" bIns="0" lIns="0" spcFirstLastPara="1" rIns="0" wrap="square" tIns="0">
            <a:normAutofit/>
          </a:bodyPr>
          <a:lstStyle>
            <a:lvl1pPr indent="-228600" lvl="0" marL="457200" algn="l">
              <a:lnSpc>
                <a:spcPct val="85000"/>
              </a:lnSpc>
              <a:spcBef>
                <a:spcPts val="600"/>
              </a:spcBef>
              <a:spcAft>
                <a:spcPts val="0"/>
              </a:spcAft>
              <a:buClr>
                <a:schemeClr val="accent3"/>
              </a:buClr>
              <a:buSzPts val="4000"/>
              <a:buFont typeface="Calibri"/>
              <a:buNone/>
              <a:defRPr b="0" sz="4000">
                <a:solidFill>
                  <a:schemeClr val="accent3"/>
                </a:solidFill>
              </a:defRPr>
            </a:lvl1pPr>
            <a:lvl2pPr indent="-228600" lvl="1" marL="914400" algn="l">
              <a:lnSpc>
                <a:spcPct val="85000"/>
              </a:lnSpc>
              <a:spcBef>
                <a:spcPts val="600"/>
              </a:spcBef>
              <a:spcAft>
                <a:spcPts val="0"/>
              </a:spcAft>
              <a:buClr>
                <a:schemeClr val="accent2"/>
              </a:buClr>
              <a:buSzPts val="4000"/>
              <a:buNone/>
              <a:defRPr b="0" sz="4000">
                <a:solidFill>
                  <a:schemeClr val="accent2"/>
                </a:solidFill>
              </a:defRPr>
            </a:lvl2pPr>
            <a:lvl3pPr indent="-228600" lvl="2" marL="1371600" algn="l">
              <a:lnSpc>
                <a:spcPct val="90000"/>
              </a:lnSpc>
              <a:spcBef>
                <a:spcPts val="2200"/>
              </a:spcBef>
              <a:spcAft>
                <a:spcPts val="0"/>
              </a:spcAft>
              <a:buClr>
                <a:srgbClr val="00313C"/>
              </a:buClr>
              <a:buSzPts val="2000"/>
              <a:buNone/>
              <a:defRPr b="1">
                <a:solidFill>
                  <a:srgbClr val="00313C"/>
                </a:solidFill>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2"/>
        </a:solidFill>
      </p:bgPr>
    </p:bg>
    <p:spTree>
      <p:nvGrpSpPr>
        <p:cNvPr id="107" name="Shape 107"/>
        <p:cNvGrpSpPr/>
        <p:nvPr/>
      </p:nvGrpSpPr>
      <p:grpSpPr>
        <a:xfrm>
          <a:off x="0" y="0"/>
          <a:ext cx="0" cy="0"/>
          <a:chOff x="0" y="0"/>
          <a:chExt cx="0" cy="0"/>
        </a:xfrm>
      </p:grpSpPr>
      <p:sp>
        <p:nvSpPr>
          <p:cNvPr id="108" name="Google Shape;108;p28"/>
          <p:cNvSpPr txBox="1"/>
          <p:nvPr>
            <p:ph idx="1" type="body"/>
          </p:nvPr>
        </p:nvSpPr>
        <p:spPr>
          <a:xfrm>
            <a:off x="251520" y="1275605"/>
            <a:ext cx="7056784" cy="2736305"/>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accent1"/>
              </a:buClr>
              <a:buSzPts val="4400"/>
              <a:buFont typeface="Calibri"/>
              <a:buNone/>
              <a:defRPr b="0" sz="4400">
                <a:solidFill>
                  <a:schemeClr val="accent1"/>
                </a:solidFill>
              </a:defRPr>
            </a:lvl1pPr>
            <a:lvl2pPr indent="-228600" lvl="1" marL="914400" algn="l">
              <a:lnSpc>
                <a:spcPct val="75000"/>
              </a:lnSpc>
              <a:spcBef>
                <a:spcPts val="600"/>
              </a:spcBef>
              <a:spcAft>
                <a:spcPts val="0"/>
              </a:spcAft>
              <a:buClr>
                <a:schemeClr val="lt1"/>
              </a:buClr>
              <a:buSzPts val="4400"/>
              <a:buNone/>
              <a:defRPr b="0" sz="4400">
                <a:solidFill>
                  <a:schemeClr val="lt1"/>
                </a:solidFill>
              </a:defRPr>
            </a:lvl2pPr>
            <a:lvl3pPr indent="-228600" lvl="2" marL="1371600" algn="l">
              <a:lnSpc>
                <a:spcPct val="90000"/>
              </a:lnSpc>
              <a:spcBef>
                <a:spcPts val="850"/>
              </a:spcBef>
              <a:spcAft>
                <a:spcPts val="0"/>
              </a:spcAft>
              <a:buClr>
                <a:srgbClr val="FFFFFF"/>
              </a:buClr>
              <a:buSzPts val="2200"/>
              <a:buNone/>
              <a:defRPr b="1" sz="2200">
                <a:solidFill>
                  <a:srgbClr val="FFFFFF"/>
                </a:solidFill>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Option 2" showMasterSp="0">
  <p:cSld name="Thank You Option 2">
    <p:bg>
      <p:bgPr>
        <a:solidFill>
          <a:schemeClr val="lt1"/>
        </a:solidFill>
      </p:bgPr>
    </p:bg>
    <p:spTree>
      <p:nvGrpSpPr>
        <p:cNvPr id="109" name="Shape 109"/>
        <p:cNvGrpSpPr/>
        <p:nvPr/>
      </p:nvGrpSpPr>
      <p:grpSpPr>
        <a:xfrm>
          <a:off x="0" y="0"/>
          <a:ext cx="0" cy="0"/>
          <a:chOff x="0" y="0"/>
          <a:chExt cx="0" cy="0"/>
        </a:xfrm>
      </p:grpSpPr>
      <p:sp>
        <p:nvSpPr>
          <p:cNvPr id="110" name="Google Shape;110;p29"/>
          <p:cNvSpPr txBox="1"/>
          <p:nvPr>
            <p:ph idx="1" type="subTitle"/>
          </p:nvPr>
        </p:nvSpPr>
        <p:spPr>
          <a:xfrm>
            <a:off x="251520" y="1851670"/>
            <a:ext cx="3600400" cy="2847245"/>
          </a:xfrm>
          <a:prstGeom prst="rect">
            <a:avLst/>
          </a:prstGeom>
          <a:noFill/>
          <a:ln>
            <a:noFill/>
          </a:ln>
        </p:spPr>
        <p:txBody>
          <a:bodyPr anchorCtr="0" anchor="t" bIns="0" lIns="0" spcFirstLastPara="1" rIns="0" wrap="square" tIns="0">
            <a:normAutofit/>
          </a:bodyPr>
          <a:lstStyle>
            <a:lvl1pPr lvl="0" algn="l">
              <a:lnSpc>
                <a:spcPct val="90000"/>
              </a:lnSpc>
              <a:spcBef>
                <a:spcPts val="3000"/>
              </a:spcBef>
              <a:spcAft>
                <a:spcPts val="0"/>
              </a:spcAft>
              <a:buClr>
                <a:schemeClr val="dk1"/>
              </a:buClr>
              <a:buSzPts val="1600"/>
              <a:buNone/>
              <a:defRPr b="1" sz="1600">
                <a:solidFill>
                  <a:schemeClr val="dk1"/>
                </a:solidFill>
              </a:defRPr>
            </a:lvl1pPr>
            <a:lvl2pPr lvl="1" algn="l">
              <a:lnSpc>
                <a:spcPct val="90000"/>
              </a:lnSpc>
              <a:spcBef>
                <a:spcPts val="0"/>
              </a:spcBef>
              <a:spcAft>
                <a:spcPts val="0"/>
              </a:spcAft>
              <a:buClr>
                <a:schemeClr val="dk1"/>
              </a:buClr>
              <a:buSzPts val="1600"/>
              <a:buNone/>
              <a:defRPr sz="1600">
                <a:solidFill>
                  <a:schemeClr val="dk1"/>
                </a:solidFill>
              </a:defRPr>
            </a:lvl2pPr>
            <a:lvl3pPr lvl="2" algn="l">
              <a:lnSpc>
                <a:spcPct val="90000"/>
              </a:lnSpc>
              <a:spcBef>
                <a:spcPts val="563"/>
              </a:spcBef>
              <a:spcAft>
                <a:spcPts val="0"/>
              </a:spcAft>
              <a:buClr>
                <a:schemeClr val="dk1"/>
              </a:buClr>
              <a:buSzPts val="1600"/>
              <a:buNone/>
              <a:defRPr sz="1600">
                <a:solidFill>
                  <a:schemeClr val="dk1"/>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11" name="Google Shape;111;p29"/>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29"/>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00">
                <a:solidFill>
                  <a:schemeClr val="accent3"/>
                </a:solidFill>
                <a:latin typeface="Calibri"/>
                <a:ea typeface="Calibri"/>
                <a:cs typeface="Calibri"/>
                <a:sym typeface="Calibri"/>
              </a:rPr>
              <a:t>Australia’s National Science Agency</a:t>
            </a:r>
            <a:endParaRPr/>
          </a:p>
        </p:txBody>
      </p:sp>
      <p:pic>
        <p:nvPicPr>
          <p:cNvPr id="113" name="Google Shape;113;p29"/>
          <p:cNvPicPr preferRelativeResize="0"/>
          <p:nvPr/>
        </p:nvPicPr>
        <p:blipFill rotWithShape="1">
          <a:blip r:embed="rId2">
            <a:alphaModFix/>
          </a:blip>
          <a:srcRect b="0" l="0" r="0" t="0"/>
          <a:stretch/>
        </p:blipFill>
        <p:spPr>
          <a:xfrm>
            <a:off x="251520" y="267494"/>
            <a:ext cx="720080" cy="720080"/>
          </a:xfrm>
          <a:prstGeom prst="rect">
            <a:avLst/>
          </a:prstGeom>
          <a:noFill/>
          <a:ln>
            <a:noFill/>
          </a:ln>
        </p:spPr>
      </p:pic>
      <p:sp>
        <p:nvSpPr>
          <p:cNvPr id="114" name="Google Shape;114;p29"/>
          <p:cNvSpPr txBox="1"/>
          <p:nvPr>
            <p:ph type="title"/>
          </p:nvPr>
        </p:nvSpPr>
        <p:spPr>
          <a:xfrm>
            <a:off x="251520" y="1136676"/>
            <a:ext cx="3672408"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sp>
        <p:nvSpPr>
          <p:cNvPr id="25" name="Google Shape;25;p12"/>
          <p:cNvSpPr txBox="1"/>
          <p:nvPr>
            <p:ph idx="1" type="body"/>
          </p:nvPr>
        </p:nvSpPr>
        <p:spPr>
          <a:xfrm>
            <a:off x="251522" y="1550788"/>
            <a:ext cx="8640958" cy="318120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12"/>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2"/>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124" name="Shape 124"/>
        <p:cNvGrpSpPr/>
        <p:nvPr/>
      </p:nvGrpSpPr>
      <p:grpSpPr>
        <a:xfrm>
          <a:off x="0" y="0"/>
          <a:ext cx="0" cy="0"/>
          <a:chOff x="0" y="0"/>
          <a:chExt cx="0" cy="0"/>
        </a:xfrm>
      </p:grpSpPr>
      <p:sp>
        <p:nvSpPr>
          <p:cNvPr id="125" name="Google Shape;125;p31"/>
          <p:cNvSpPr/>
          <p:nvPr/>
        </p:nvSpPr>
        <p:spPr>
          <a:xfrm>
            <a:off x="0" y="-20538"/>
            <a:ext cx="9144000" cy="259560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31"/>
          <p:cNvSpPr txBox="1"/>
          <p:nvPr>
            <p:ph type="ctrTitle"/>
          </p:nvPr>
        </p:nvSpPr>
        <p:spPr>
          <a:xfrm>
            <a:off x="251520" y="2859782"/>
            <a:ext cx="7930032" cy="115350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3"/>
              </a:buClr>
              <a:buSzPts val="3600"/>
              <a:buFont typeface="Calibri"/>
              <a:buNone/>
              <a:defRPr b="0" sz="3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31"/>
          <p:cNvSpPr txBox="1"/>
          <p:nvPr>
            <p:ph idx="1" type="subTitle"/>
          </p:nvPr>
        </p:nvSpPr>
        <p:spPr>
          <a:xfrm>
            <a:off x="251520" y="4096622"/>
            <a:ext cx="7200800" cy="273948"/>
          </a:xfrm>
          <a:prstGeom prst="rect">
            <a:avLst/>
          </a:prstGeom>
          <a:noFill/>
          <a:ln>
            <a:noFill/>
          </a:ln>
        </p:spPr>
        <p:txBody>
          <a:bodyPr anchorCtr="0" anchor="t" bIns="0" lIns="0" spcFirstLastPara="1" rIns="0" wrap="square" tIns="0">
            <a:normAutofit/>
          </a:bodyPr>
          <a:lstStyle>
            <a:lvl1pPr lvl="0" algn="l">
              <a:lnSpc>
                <a:spcPct val="90000"/>
              </a:lnSpc>
              <a:spcBef>
                <a:spcPts val="600"/>
              </a:spcBef>
              <a:spcAft>
                <a:spcPts val="0"/>
              </a:spcAft>
              <a:buClr>
                <a:schemeClr val="accent3"/>
              </a:buClr>
              <a:buSzPts val="2000"/>
              <a:buNone/>
              <a:defRPr b="0" sz="2000">
                <a:solidFill>
                  <a:schemeClr val="accent3"/>
                </a:solidFill>
              </a:defRPr>
            </a:lvl1pPr>
            <a:lvl2pPr lvl="1" algn="ctr">
              <a:lnSpc>
                <a:spcPct val="90000"/>
              </a:lnSpc>
              <a:spcBef>
                <a:spcPts val="600"/>
              </a:spcBef>
              <a:spcAft>
                <a:spcPts val="0"/>
              </a:spcAft>
              <a:buClr>
                <a:srgbClr val="888888"/>
              </a:buClr>
              <a:buSzPts val="2000"/>
              <a:buNone/>
              <a:defRPr>
                <a:solidFill>
                  <a:srgbClr val="888888"/>
                </a:solidFill>
              </a:defRPr>
            </a:lvl2pPr>
            <a:lvl3pPr lvl="2" algn="ctr">
              <a:lnSpc>
                <a:spcPct val="90000"/>
              </a:lnSpc>
              <a:spcBef>
                <a:spcPts val="600"/>
              </a:spcBef>
              <a:spcAft>
                <a:spcPts val="0"/>
              </a:spcAft>
              <a:buClr>
                <a:srgbClr val="888888"/>
              </a:buClr>
              <a:buSzPts val="2000"/>
              <a:buNone/>
              <a:defRPr>
                <a:solidFill>
                  <a:srgbClr val="888888"/>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28" name="Google Shape;128;p31"/>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00">
                <a:solidFill>
                  <a:schemeClr val="accent3"/>
                </a:solidFill>
                <a:latin typeface="Calibri"/>
                <a:ea typeface="Calibri"/>
                <a:cs typeface="Calibri"/>
                <a:sym typeface="Calibri"/>
              </a:rPr>
              <a:t>Australia’s National Science Agency</a:t>
            </a:r>
            <a:endParaRPr/>
          </a:p>
        </p:txBody>
      </p:sp>
      <p:pic>
        <p:nvPicPr>
          <p:cNvPr id="129" name="Google Shape;129;p31"/>
          <p:cNvPicPr preferRelativeResize="0"/>
          <p:nvPr/>
        </p:nvPicPr>
        <p:blipFill rotWithShape="1">
          <a:blip r:embed="rId2">
            <a:alphaModFix/>
          </a:blip>
          <a:srcRect b="0" l="0" r="0" t="0"/>
          <a:stretch/>
        </p:blipFill>
        <p:spPr>
          <a:xfrm>
            <a:off x="8181552" y="4177358"/>
            <a:ext cx="720080" cy="720080"/>
          </a:xfrm>
          <a:prstGeom prst="rect">
            <a:avLst/>
          </a:prstGeom>
          <a:noFill/>
          <a:ln>
            <a:noFill/>
          </a:ln>
        </p:spPr>
      </p:pic>
    </p:spTree>
  </p:cSld>
  <p:clrMapOvr>
    <a:masterClrMapping/>
  </p:clrMapOvr>
  <p:extLst>
    <p:ext uri="{DCECCB84-F9BA-43D5-87BE-67443E8EF086}">
      <p15:sldGuideLst>
        <p15:guide id="1" pos="2880">
          <p15:clr>
            <a:srgbClr val="FBAE40"/>
          </p15:clr>
        </p15:guide>
        <p15:guide id="2" orient="horz" pos="16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mage" showMasterSp="0">
  <p:cSld name="Title Slide + Image">
    <p:bg>
      <p:bgPr>
        <a:solidFill>
          <a:schemeClr val="lt1"/>
        </a:solidFill>
      </p:bgPr>
    </p:bg>
    <p:spTree>
      <p:nvGrpSpPr>
        <p:cNvPr id="130" name="Shape 130"/>
        <p:cNvGrpSpPr/>
        <p:nvPr/>
      </p:nvGrpSpPr>
      <p:grpSpPr>
        <a:xfrm>
          <a:off x="0" y="0"/>
          <a:ext cx="0" cy="0"/>
          <a:chOff x="0" y="0"/>
          <a:chExt cx="0" cy="0"/>
        </a:xfrm>
      </p:grpSpPr>
      <p:sp>
        <p:nvSpPr>
          <p:cNvPr id="131" name="Google Shape;131;p32"/>
          <p:cNvSpPr txBox="1"/>
          <p:nvPr>
            <p:ph type="ctrTitle"/>
          </p:nvPr>
        </p:nvSpPr>
        <p:spPr>
          <a:xfrm>
            <a:off x="251520" y="2859782"/>
            <a:ext cx="7930032" cy="115350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3"/>
              </a:buClr>
              <a:buSzPts val="3600"/>
              <a:buFont typeface="Calibri"/>
              <a:buNone/>
              <a:defRPr b="0" sz="3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32"/>
          <p:cNvSpPr txBox="1"/>
          <p:nvPr>
            <p:ph idx="1" type="subTitle"/>
          </p:nvPr>
        </p:nvSpPr>
        <p:spPr>
          <a:xfrm>
            <a:off x="251520" y="4096622"/>
            <a:ext cx="7200800" cy="273948"/>
          </a:xfrm>
          <a:prstGeom prst="rect">
            <a:avLst/>
          </a:prstGeom>
          <a:noFill/>
          <a:ln>
            <a:noFill/>
          </a:ln>
        </p:spPr>
        <p:txBody>
          <a:bodyPr anchorCtr="0" anchor="t" bIns="0" lIns="0" spcFirstLastPara="1" rIns="0" wrap="square" tIns="0">
            <a:normAutofit/>
          </a:bodyPr>
          <a:lstStyle>
            <a:lvl1pPr lvl="0" algn="l">
              <a:lnSpc>
                <a:spcPct val="90000"/>
              </a:lnSpc>
              <a:spcBef>
                <a:spcPts val="600"/>
              </a:spcBef>
              <a:spcAft>
                <a:spcPts val="0"/>
              </a:spcAft>
              <a:buClr>
                <a:schemeClr val="accent3"/>
              </a:buClr>
              <a:buSzPts val="2000"/>
              <a:buNone/>
              <a:defRPr b="0" sz="2000">
                <a:solidFill>
                  <a:schemeClr val="accent3"/>
                </a:solidFill>
              </a:defRPr>
            </a:lvl1pPr>
            <a:lvl2pPr lvl="1" algn="ctr">
              <a:lnSpc>
                <a:spcPct val="90000"/>
              </a:lnSpc>
              <a:spcBef>
                <a:spcPts val="600"/>
              </a:spcBef>
              <a:spcAft>
                <a:spcPts val="0"/>
              </a:spcAft>
              <a:buClr>
                <a:srgbClr val="888888"/>
              </a:buClr>
              <a:buSzPts val="2000"/>
              <a:buNone/>
              <a:defRPr>
                <a:solidFill>
                  <a:srgbClr val="888888"/>
                </a:solidFill>
              </a:defRPr>
            </a:lvl2pPr>
            <a:lvl3pPr lvl="2" algn="ctr">
              <a:lnSpc>
                <a:spcPct val="90000"/>
              </a:lnSpc>
              <a:spcBef>
                <a:spcPts val="600"/>
              </a:spcBef>
              <a:spcAft>
                <a:spcPts val="0"/>
              </a:spcAft>
              <a:buClr>
                <a:srgbClr val="888888"/>
              </a:buClr>
              <a:buSzPts val="2000"/>
              <a:buNone/>
              <a:defRPr>
                <a:solidFill>
                  <a:srgbClr val="888888"/>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id="133" name="Google Shape;133;p32"/>
          <p:cNvPicPr preferRelativeResize="0"/>
          <p:nvPr/>
        </p:nvPicPr>
        <p:blipFill rotWithShape="1">
          <a:blip r:embed="rId2">
            <a:alphaModFix/>
          </a:blip>
          <a:srcRect b="0" l="0" r="0" t="0"/>
          <a:stretch/>
        </p:blipFill>
        <p:spPr>
          <a:xfrm>
            <a:off x="8181552" y="4177358"/>
            <a:ext cx="720080" cy="720080"/>
          </a:xfrm>
          <a:prstGeom prst="rect">
            <a:avLst/>
          </a:prstGeom>
          <a:noFill/>
          <a:ln>
            <a:noFill/>
          </a:ln>
        </p:spPr>
      </p:pic>
      <p:sp>
        <p:nvSpPr>
          <p:cNvPr id="134" name="Google Shape;134;p32"/>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00">
                <a:solidFill>
                  <a:schemeClr val="accent3"/>
                </a:solidFill>
                <a:latin typeface="Calibri"/>
                <a:ea typeface="Calibri"/>
                <a:cs typeface="Calibri"/>
                <a:sym typeface="Calibri"/>
              </a:rPr>
              <a:t>Australia’s National Science Agency</a:t>
            </a:r>
            <a:endParaRPr/>
          </a:p>
        </p:txBody>
      </p:sp>
      <p:sp>
        <p:nvSpPr>
          <p:cNvPr id="135" name="Google Shape;135;p32"/>
          <p:cNvSpPr/>
          <p:nvPr>
            <p:ph idx="2" type="pic"/>
          </p:nvPr>
        </p:nvSpPr>
        <p:spPr>
          <a:xfrm>
            <a:off x="-1" y="0"/>
            <a:ext cx="9162000" cy="2577600"/>
          </a:xfrm>
          <a:prstGeom prst="rect">
            <a:avLst/>
          </a:prstGeom>
          <a:solidFill>
            <a:schemeClr val="accent1"/>
          </a:solidFill>
          <a:ln>
            <a:noFill/>
          </a:ln>
        </p:spPr>
      </p:sp>
    </p:spTree>
  </p:cSld>
  <p:clrMapOvr>
    <a:masterClrMapping/>
  </p:clrMapOvr>
  <p:extLst>
    <p:ext uri="{DCECCB84-F9BA-43D5-87BE-67443E8EF086}">
      <p15:sldGuideLst>
        <p15:guide id="1" pos="2880">
          <p15:clr>
            <a:srgbClr val="FBAE40"/>
          </p15:clr>
        </p15:guide>
        <p15:guide id="2" orient="horz" pos="16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artner logos" showMasterSp="0">
  <p:cSld name="Title Slide + partner logos">
    <p:bg>
      <p:bgPr>
        <a:solidFill>
          <a:schemeClr val="lt1"/>
        </a:solidFill>
      </p:bgPr>
    </p:bg>
    <p:spTree>
      <p:nvGrpSpPr>
        <p:cNvPr id="136" name="Shape 136"/>
        <p:cNvGrpSpPr/>
        <p:nvPr/>
      </p:nvGrpSpPr>
      <p:grpSpPr>
        <a:xfrm>
          <a:off x="0" y="0"/>
          <a:ext cx="0" cy="0"/>
          <a:chOff x="0" y="0"/>
          <a:chExt cx="0" cy="0"/>
        </a:xfrm>
      </p:grpSpPr>
      <p:sp>
        <p:nvSpPr>
          <p:cNvPr id="137" name="Google Shape;137;p33"/>
          <p:cNvSpPr/>
          <p:nvPr/>
        </p:nvSpPr>
        <p:spPr>
          <a:xfrm>
            <a:off x="0" y="-20538"/>
            <a:ext cx="9144000" cy="25956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33"/>
          <p:cNvSpPr txBox="1"/>
          <p:nvPr>
            <p:ph type="ctrTitle"/>
          </p:nvPr>
        </p:nvSpPr>
        <p:spPr>
          <a:xfrm>
            <a:off x="251520" y="1203598"/>
            <a:ext cx="7930032" cy="115350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3600"/>
              <a:buFont typeface="Calibri"/>
              <a:buNone/>
              <a:defRPr b="0"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33"/>
          <p:cNvSpPr txBox="1"/>
          <p:nvPr>
            <p:ph idx="1" type="subTitle"/>
          </p:nvPr>
        </p:nvSpPr>
        <p:spPr>
          <a:xfrm>
            <a:off x="251520" y="2922403"/>
            <a:ext cx="7200800" cy="273948"/>
          </a:xfrm>
          <a:prstGeom prst="rect">
            <a:avLst/>
          </a:prstGeom>
          <a:noFill/>
          <a:ln>
            <a:noFill/>
          </a:ln>
        </p:spPr>
        <p:txBody>
          <a:bodyPr anchorCtr="0" anchor="t" bIns="0" lIns="0" spcFirstLastPara="1" rIns="0" wrap="square" tIns="0">
            <a:normAutofit/>
          </a:bodyPr>
          <a:lstStyle>
            <a:lvl1pPr lvl="0" algn="l">
              <a:lnSpc>
                <a:spcPct val="90000"/>
              </a:lnSpc>
              <a:spcBef>
                <a:spcPts val="600"/>
              </a:spcBef>
              <a:spcAft>
                <a:spcPts val="0"/>
              </a:spcAft>
              <a:buClr>
                <a:schemeClr val="accent3"/>
              </a:buClr>
              <a:buSzPts val="2000"/>
              <a:buNone/>
              <a:defRPr b="0" sz="2000">
                <a:solidFill>
                  <a:schemeClr val="accent3"/>
                </a:solidFill>
              </a:defRPr>
            </a:lvl1pPr>
            <a:lvl2pPr lvl="1" algn="ctr">
              <a:lnSpc>
                <a:spcPct val="90000"/>
              </a:lnSpc>
              <a:spcBef>
                <a:spcPts val="600"/>
              </a:spcBef>
              <a:spcAft>
                <a:spcPts val="0"/>
              </a:spcAft>
              <a:buClr>
                <a:srgbClr val="888888"/>
              </a:buClr>
              <a:buSzPts val="2000"/>
              <a:buNone/>
              <a:defRPr>
                <a:solidFill>
                  <a:srgbClr val="888888"/>
                </a:solidFill>
              </a:defRPr>
            </a:lvl2pPr>
            <a:lvl3pPr lvl="2" algn="ctr">
              <a:lnSpc>
                <a:spcPct val="90000"/>
              </a:lnSpc>
              <a:spcBef>
                <a:spcPts val="600"/>
              </a:spcBef>
              <a:spcAft>
                <a:spcPts val="0"/>
              </a:spcAft>
              <a:buClr>
                <a:srgbClr val="888888"/>
              </a:buClr>
              <a:buSzPts val="2000"/>
              <a:buNone/>
              <a:defRPr>
                <a:solidFill>
                  <a:srgbClr val="888888"/>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0" name="Google Shape;140;p33"/>
          <p:cNvSpPr/>
          <p:nvPr/>
        </p:nvSpPr>
        <p:spPr>
          <a:xfrm>
            <a:off x="6516216" y="582251"/>
            <a:ext cx="2385416" cy="138499"/>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lang="en-US" sz="1000">
                <a:solidFill>
                  <a:schemeClr val="lt1"/>
                </a:solidFill>
                <a:latin typeface="Calibri"/>
                <a:ea typeface="Calibri"/>
                <a:cs typeface="Calibri"/>
                <a:sym typeface="Calibri"/>
              </a:rPr>
              <a:t>Australia’s National Science Agency</a:t>
            </a:r>
            <a:endParaRPr/>
          </a:p>
        </p:txBody>
      </p:sp>
      <p:pic>
        <p:nvPicPr>
          <p:cNvPr id="141" name="Google Shape;141;p33"/>
          <p:cNvPicPr preferRelativeResize="0"/>
          <p:nvPr/>
        </p:nvPicPr>
        <p:blipFill rotWithShape="1">
          <a:blip r:embed="rId2">
            <a:alphaModFix/>
          </a:blip>
          <a:srcRect b="0" l="0" r="0" t="0"/>
          <a:stretch/>
        </p:blipFill>
        <p:spPr>
          <a:xfrm>
            <a:off x="251520" y="267494"/>
            <a:ext cx="720080" cy="720080"/>
          </a:xfrm>
          <a:prstGeom prst="rect">
            <a:avLst/>
          </a:prstGeom>
          <a:noFill/>
          <a:ln>
            <a:noFill/>
          </a:ln>
        </p:spPr>
      </p:pic>
    </p:spTree>
  </p:cSld>
  <p:clrMapOvr>
    <a:masterClrMapping/>
  </p:clrMapOvr>
  <p:extLst>
    <p:ext uri="{DCECCB84-F9BA-43D5-87BE-67443E8EF086}">
      <p15:sldGuideLst>
        <p15:guide id="1" pos="2880">
          <p15:clr>
            <a:srgbClr val="FBAE40"/>
          </p15:clr>
        </p15:guide>
        <p15:guide id="2" orient="horz" pos="16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2" name="Shape 142"/>
        <p:cNvGrpSpPr/>
        <p:nvPr/>
      </p:nvGrpSpPr>
      <p:grpSpPr>
        <a:xfrm>
          <a:off x="0" y="0"/>
          <a:ext cx="0" cy="0"/>
          <a:chOff x="0" y="0"/>
          <a:chExt cx="0" cy="0"/>
        </a:xfrm>
      </p:grpSpPr>
      <p:sp>
        <p:nvSpPr>
          <p:cNvPr id="143" name="Google Shape;143;p34"/>
          <p:cNvSpPr txBox="1"/>
          <p:nvPr>
            <p:ph idx="1" type="body"/>
          </p:nvPr>
        </p:nvSpPr>
        <p:spPr>
          <a:xfrm>
            <a:off x="251522" y="987573"/>
            <a:ext cx="8640958" cy="3574285"/>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4" name="Google Shape;144;p34"/>
          <p:cNvSpPr txBox="1"/>
          <p:nvPr>
            <p:ph type="title"/>
          </p:nvPr>
        </p:nvSpPr>
        <p:spPr>
          <a:xfrm>
            <a:off x="251520" y="242243"/>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34"/>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4"/>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p:cSld name="Title and Content - dark">
    <p:bg>
      <p:bgPr>
        <a:solidFill>
          <a:schemeClr val="accent2"/>
        </a:solidFill>
      </p:bgPr>
    </p:bg>
    <p:spTree>
      <p:nvGrpSpPr>
        <p:cNvPr id="147" name="Shape 147"/>
        <p:cNvGrpSpPr/>
        <p:nvPr/>
      </p:nvGrpSpPr>
      <p:grpSpPr>
        <a:xfrm>
          <a:off x="0" y="0"/>
          <a:ext cx="0" cy="0"/>
          <a:chOff x="0" y="0"/>
          <a:chExt cx="0" cy="0"/>
        </a:xfrm>
      </p:grpSpPr>
      <p:sp>
        <p:nvSpPr>
          <p:cNvPr id="148" name="Google Shape;148;p35"/>
          <p:cNvSpPr txBox="1"/>
          <p:nvPr>
            <p:ph idx="1" type="body"/>
          </p:nvPr>
        </p:nvSpPr>
        <p:spPr>
          <a:xfrm>
            <a:off x="251522" y="987573"/>
            <a:ext cx="8640958" cy="3574285"/>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lt1"/>
              </a:buClr>
              <a:buSzPts val="2400"/>
              <a:buChar char="•"/>
              <a:defRPr sz="2400">
                <a:solidFill>
                  <a:schemeClr val="lt1"/>
                </a:solidFill>
              </a:defRPr>
            </a:lvl1pPr>
            <a:lvl2pPr indent="-355600" lvl="1" marL="914400" algn="l">
              <a:lnSpc>
                <a:spcPct val="90000"/>
              </a:lnSpc>
              <a:spcBef>
                <a:spcPts val="600"/>
              </a:spcBef>
              <a:spcAft>
                <a:spcPts val="0"/>
              </a:spcAft>
              <a:buClr>
                <a:schemeClr val="lt1"/>
              </a:buClr>
              <a:buSzPts val="2000"/>
              <a:buChar char="•"/>
              <a:defRPr>
                <a:solidFill>
                  <a:schemeClr val="lt1"/>
                </a:solidFill>
              </a:defRPr>
            </a:lvl2pPr>
            <a:lvl3pPr indent="-355600" lvl="2" marL="1371600" algn="l">
              <a:lnSpc>
                <a:spcPct val="90000"/>
              </a:lnSpc>
              <a:spcBef>
                <a:spcPts val="600"/>
              </a:spcBef>
              <a:spcAft>
                <a:spcPts val="0"/>
              </a:spcAft>
              <a:buClr>
                <a:schemeClr val="lt1"/>
              </a:buClr>
              <a:buSzPts val="2000"/>
              <a:buChar char="–"/>
              <a:defRPr>
                <a:solidFill>
                  <a:schemeClr val="lt1"/>
                </a:solidFill>
              </a:defRPr>
            </a:lvl3pPr>
            <a:lvl4pPr indent="-355600" lvl="3" marL="1828800" algn="l">
              <a:lnSpc>
                <a:spcPct val="90000"/>
              </a:lnSpc>
              <a:spcBef>
                <a:spcPts val="600"/>
              </a:spcBef>
              <a:spcAft>
                <a:spcPts val="0"/>
              </a:spcAft>
              <a:buClr>
                <a:schemeClr val="lt1"/>
              </a:buClr>
              <a:buSzPts val="2000"/>
              <a:buChar char="–"/>
              <a:defRPr>
                <a:solidFill>
                  <a:schemeClr val="lt1"/>
                </a:solidFill>
              </a:defRPr>
            </a:lvl4pPr>
            <a:lvl5pPr indent="-342900" lvl="4" marL="2286000" algn="l">
              <a:lnSpc>
                <a:spcPct val="90000"/>
              </a:lnSpc>
              <a:spcBef>
                <a:spcPts val="60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9" name="Google Shape;149;p35"/>
          <p:cNvSpPr txBox="1"/>
          <p:nvPr>
            <p:ph type="title"/>
          </p:nvPr>
        </p:nvSpPr>
        <p:spPr>
          <a:xfrm>
            <a:off x="251520" y="242243"/>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1"/>
              </a:buClr>
              <a:buSzPts val="36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35"/>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5"/>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r>
              <a:rPr lang="en-US"/>
              <a:t>  |</a:t>
            </a:r>
            <a:endParaRPr>
              <a:solidFill>
                <a:schemeClr val="accent3"/>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 Content" type="obj">
  <p:cSld name="OBJECT">
    <p:spTree>
      <p:nvGrpSpPr>
        <p:cNvPr id="152" name="Shape 152"/>
        <p:cNvGrpSpPr/>
        <p:nvPr/>
      </p:nvGrpSpPr>
      <p:grpSpPr>
        <a:xfrm>
          <a:off x="0" y="0"/>
          <a:ext cx="0" cy="0"/>
          <a:chOff x="0" y="0"/>
          <a:chExt cx="0" cy="0"/>
        </a:xfrm>
      </p:grpSpPr>
      <p:sp>
        <p:nvSpPr>
          <p:cNvPr id="153" name="Google Shape;153;p36"/>
          <p:cNvSpPr txBox="1"/>
          <p:nvPr>
            <p:ph type="title"/>
          </p:nvPr>
        </p:nvSpPr>
        <p:spPr>
          <a:xfrm>
            <a:off x="251520" y="242243"/>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36"/>
          <p:cNvSpPr txBox="1"/>
          <p:nvPr>
            <p:ph idx="1" type="body"/>
          </p:nvPr>
        </p:nvSpPr>
        <p:spPr>
          <a:xfrm>
            <a:off x="251522" y="987573"/>
            <a:ext cx="8640958" cy="3574285"/>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5" name="Google Shape;155;p36"/>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36"/>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157" name="Shape 157"/>
        <p:cNvGrpSpPr/>
        <p:nvPr/>
      </p:nvGrpSpPr>
      <p:grpSpPr>
        <a:xfrm>
          <a:off x="0" y="0"/>
          <a:ext cx="0" cy="0"/>
          <a:chOff x="0" y="0"/>
          <a:chExt cx="0" cy="0"/>
        </a:xfrm>
      </p:grpSpPr>
      <p:sp>
        <p:nvSpPr>
          <p:cNvPr id="158" name="Google Shape;158;p37"/>
          <p:cNvSpPr txBox="1"/>
          <p:nvPr>
            <p:ph idx="1" type="body"/>
          </p:nvPr>
        </p:nvSpPr>
        <p:spPr>
          <a:xfrm>
            <a:off x="251522" y="1131590"/>
            <a:ext cx="8640958" cy="3070944"/>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9" name="Google Shape;159;p37"/>
          <p:cNvSpPr txBox="1"/>
          <p:nvPr>
            <p:ph idx="2" type="body"/>
          </p:nvPr>
        </p:nvSpPr>
        <p:spPr>
          <a:xfrm>
            <a:off x="261850" y="267494"/>
            <a:ext cx="8630630" cy="6399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accent3"/>
              </a:buClr>
              <a:buSzPts val="2800"/>
              <a:buNone/>
              <a:defRPr b="0" sz="2800">
                <a:solidFill>
                  <a:schemeClr val="accent3"/>
                </a:solidFill>
              </a:defRPr>
            </a:lvl1pPr>
            <a:lvl2pPr indent="-228600" lvl="1" marL="914400" algn="l">
              <a:lnSpc>
                <a:spcPct val="80000"/>
              </a:lnSpc>
              <a:spcBef>
                <a:spcPts val="0"/>
              </a:spcBef>
              <a:spcAft>
                <a:spcPts val="0"/>
              </a:spcAft>
              <a:buClr>
                <a:schemeClr val="accent2"/>
              </a:buClr>
              <a:buSzPts val="2200"/>
              <a:buNone/>
              <a:defRPr b="0" sz="2200">
                <a:solidFill>
                  <a:schemeClr val="accent2"/>
                </a:solidFill>
              </a:defRPr>
            </a:lvl2pPr>
            <a:lvl3pPr indent="-228600" lvl="2" marL="1371600" algn="l">
              <a:lnSpc>
                <a:spcPct val="90000"/>
              </a:lnSpc>
              <a:spcBef>
                <a:spcPts val="600"/>
              </a:spcBef>
              <a:spcAft>
                <a:spcPts val="0"/>
              </a:spcAft>
              <a:buClr>
                <a:srgbClr val="00A9CE"/>
              </a:buClr>
              <a:buSzPts val="2800"/>
              <a:buNone/>
              <a:defRPr sz="2800">
                <a:solidFill>
                  <a:srgbClr val="00A9CE"/>
                </a:solidFill>
              </a:defRPr>
            </a:lvl3pPr>
            <a:lvl4pPr indent="-228600" lvl="3" marL="1828800" algn="l">
              <a:lnSpc>
                <a:spcPct val="90000"/>
              </a:lnSpc>
              <a:spcBef>
                <a:spcPts val="600"/>
              </a:spcBef>
              <a:spcAft>
                <a:spcPts val="0"/>
              </a:spcAft>
              <a:buClr>
                <a:srgbClr val="00A9CE"/>
              </a:buClr>
              <a:buSzPts val="2800"/>
              <a:buNone/>
              <a:defRPr sz="2800">
                <a:solidFill>
                  <a:srgbClr val="00A9CE"/>
                </a:solidFill>
              </a:defRPr>
            </a:lvl4pPr>
            <a:lvl5pPr indent="-228600" lvl="4" marL="2286000" algn="l">
              <a:lnSpc>
                <a:spcPct val="90000"/>
              </a:lnSpc>
              <a:spcBef>
                <a:spcPts val="600"/>
              </a:spcBef>
              <a:spcAft>
                <a:spcPts val="0"/>
              </a:spcAft>
              <a:buClr>
                <a:srgbClr val="00A9CE"/>
              </a:buClr>
              <a:buSzPts val="2800"/>
              <a:buNone/>
              <a:defRPr sz="2800">
                <a:solidFill>
                  <a:srgbClr val="00A9CE"/>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0" name="Google Shape;160;p37"/>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7"/>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2" name="Shape 162"/>
        <p:cNvGrpSpPr/>
        <p:nvPr/>
      </p:nvGrpSpPr>
      <p:grpSpPr>
        <a:xfrm>
          <a:off x="0" y="0"/>
          <a:ext cx="0" cy="0"/>
          <a:chOff x="0" y="0"/>
          <a:chExt cx="0" cy="0"/>
        </a:xfrm>
      </p:grpSpPr>
      <p:sp>
        <p:nvSpPr>
          <p:cNvPr id="163" name="Google Shape;163;p38"/>
          <p:cNvSpPr txBox="1"/>
          <p:nvPr>
            <p:ph type="title"/>
          </p:nvPr>
        </p:nvSpPr>
        <p:spPr>
          <a:xfrm>
            <a:off x="251520" y="242243"/>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38"/>
          <p:cNvSpPr txBox="1"/>
          <p:nvPr>
            <p:ph idx="1" type="body"/>
          </p:nvPr>
        </p:nvSpPr>
        <p:spPr>
          <a:xfrm>
            <a:off x="251520" y="1131590"/>
            <a:ext cx="4038600" cy="331236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5" name="Google Shape;165;p38"/>
          <p:cNvSpPr txBox="1"/>
          <p:nvPr>
            <p:ph idx="2" type="body"/>
          </p:nvPr>
        </p:nvSpPr>
        <p:spPr>
          <a:xfrm>
            <a:off x="4674295" y="1131590"/>
            <a:ext cx="4038600" cy="331236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6" name="Google Shape;166;p38"/>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8"/>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8" name="Shape 168"/>
        <p:cNvGrpSpPr/>
        <p:nvPr/>
      </p:nvGrpSpPr>
      <p:grpSpPr>
        <a:xfrm>
          <a:off x="0" y="0"/>
          <a:ext cx="0" cy="0"/>
          <a:chOff x="0" y="0"/>
          <a:chExt cx="0" cy="0"/>
        </a:xfrm>
      </p:grpSpPr>
      <p:sp>
        <p:nvSpPr>
          <p:cNvPr id="169" name="Google Shape;169;p39"/>
          <p:cNvSpPr txBox="1"/>
          <p:nvPr>
            <p:ph type="title"/>
          </p:nvPr>
        </p:nvSpPr>
        <p:spPr>
          <a:xfrm>
            <a:off x="251520" y="242243"/>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39"/>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39"/>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dark">
  <p:cSld name="Title Only - dark">
    <p:bg>
      <p:bgPr>
        <a:solidFill>
          <a:schemeClr val="accent2"/>
        </a:solidFill>
      </p:bgPr>
    </p:bg>
    <p:spTree>
      <p:nvGrpSpPr>
        <p:cNvPr id="172" name="Shape 172"/>
        <p:cNvGrpSpPr/>
        <p:nvPr/>
      </p:nvGrpSpPr>
      <p:grpSpPr>
        <a:xfrm>
          <a:off x="0" y="0"/>
          <a:ext cx="0" cy="0"/>
          <a:chOff x="0" y="0"/>
          <a:chExt cx="0" cy="0"/>
        </a:xfrm>
      </p:grpSpPr>
      <p:sp>
        <p:nvSpPr>
          <p:cNvPr id="173" name="Google Shape;173;p40"/>
          <p:cNvSpPr txBox="1"/>
          <p:nvPr>
            <p:ph type="title"/>
          </p:nvPr>
        </p:nvSpPr>
        <p:spPr>
          <a:xfrm>
            <a:off x="251520" y="242243"/>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1"/>
              </a:buClr>
              <a:buSzPts val="36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40"/>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0"/>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r>
              <a:rPr lang="en-US"/>
              <a:t>  |</a:t>
            </a:r>
            <a:endParaRPr>
              <a:solidFill>
                <a:schemeClr val="accent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image">
  <p:cSld name="Title and Content + half image">
    <p:spTree>
      <p:nvGrpSpPr>
        <p:cNvPr id="29" name="Shape 29"/>
        <p:cNvGrpSpPr/>
        <p:nvPr/>
      </p:nvGrpSpPr>
      <p:grpSpPr>
        <a:xfrm>
          <a:off x="0" y="0"/>
          <a:ext cx="0" cy="0"/>
          <a:chOff x="0" y="0"/>
          <a:chExt cx="0" cy="0"/>
        </a:xfrm>
      </p:grpSpPr>
      <p:sp>
        <p:nvSpPr>
          <p:cNvPr id="30" name="Google Shape;30;p13"/>
          <p:cNvSpPr/>
          <p:nvPr>
            <p:ph idx="2" type="pic"/>
          </p:nvPr>
        </p:nvSpPr>
        <p:spPr>
          <a:xfrm>
            <a:off x="4571999" y="0"/>
            <a:ext cx="4563963" cy="5143500"/>
          </a:xfrm>
          <a:prstGeom prst="rect">
            <a:avLst/>
          </a:prstGeom>
          <a:solidFill>
            <a:schemeClr val="accent1"/>
          </a:solidFill>
          <a:ln>
            <a:noFill/>
          </a:ln>
        </p:spPr>
      </p:sp>
      <p:sp>
        <p:nvSpPr>
          <p:cNvPr id="31" name="Google Shape;31;p13"/>
          <p:cNvSpPr txBox="1"/>
          <p:nvPr>
            <p:ph idx="1" type="body"/>
          </p:nvPr>
        </p:nvSpPr>
        <p:spPr>
          <a:xfrm>
            <a:off x="251522" y="1550788"/>
            <a:ext cx="4032446" cy="318120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13"/>
          <p:cNvSpPr txBox="1"/>
          <p:nvPr>
            <p:ph type="title"/>
          </p:nvPr>
        </p:nvSpPr>
        <p:spPr>
          <a:xfrm>
            <a:off x="251520" y="805458"/>
            <a:ext cx="4032448"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3"/>
          <p:cNvSpPr txBox="1"/>
          <p:nvPr>
            <p:ph idx="11" type="ftr"/>
          </p:nvPr>
        </p:nvSpPr>
        <p:spPr>
          <a:xfrm>
            <a:off x="601371" y="4878250"/>
            <a:ext cx="3682598" cy="955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
        <p:nvSpPr>
          <p:cNvPr id="177" name="Google Shape;177;p41"/>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41"/>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Layout + image">
  <p:cSld name="Statement Layout + image">
    <p:spTree>
      <p:nvGrpSpPr>
        <p:cNvPr id="179" name="Shape 179"/>
        <p:cNvGrpSpPr/>
        <p:nvPr/>
      </p:nvGrpSpPr>
      <p:grpSpPr>
        <a:xfrm>
          <a:off x="0" y="0"/>
          <a:ext cx="0" cy="0"/>
          <a:chOff x="0" y="0"/>
          <a:chExt cx="0" cy="0"/>
        </a:xfrm>
      </p:grpSpPr>
      <p:sp>
        <p:nvSpPr>
          <p:cNvPr id="180" name="Google Shape;180;p42"/>
          <p:cNvSpPr/>
          <p:nvPr>
            <p:ph idx="2" type="pic"/>
          </p:nvPr>
        </p:nvSpPr>
        <p:spPr>
          <a:xfrm>
            <a:off x="-1" y="0"/>
            <a:ext cx="9162000" cy="2577600"/>
          </a:xfrm>
          <a:prstGeom prst="rect">
            <a:avLst/>
          </a:prstGeom>
          <a:solidFill>
            <a:schemeClr val="accent1"/>
          </a:solidFill>
          <a:ln>
            <a:noFill/>
          </a:ln>
        </p:spPr>
      </p:sp>
      <p:sp>
        <p:nvSpPr>
          <p:cNvPr id="181" name="Google Shape;181;p42"/>
          <p:cNvSpPr txBox="1"/>
          <p:nvPr>
            <p:ph idx="1" type="body"/>
          </p:nvPr>
        </p:nvSpPr>
        <p:spPr>
          <a:xfrm>
            <a:off x="251520" y="2859782"/>
            <a:ext cx="7920880" cy="2016224"/>
          </a:xfrm>
          <a:prstGeom prst="rect">
            <a:avLst/>
          </a:prstGeom>
          <a:noFill/>
          <a:ln>
            <a:noFill/>
          </a:ln>
        </p:spPr>
        <p:txBody>
          <a:bodyPr anchorCtr="0" anchor="t" bIns="0" lIns="0" spcFirstLastPara="1" rIns="0" wrap="square" tIns="0">
            <a:normAutofit/>
          </a:bodyPr>
          <a:lstStyle>
            <a:lvl1pPr indent="-228600" lvl="0" marL="457200" algn="l">
              <a:lnSpc>
                <a:spcPct val="85000"/>
              </a:lnSpc>
              <a:spcBef>
                <a:spcPts val="600"/>
              </a:spcBef>
              <a:spcAft>
                <a:spcPts val="0"/>
              </a:spcAft>
              <a:buClr>
                <a:schemeClr val="accent3"/>
              </a:buClr>
              <a:buSzPts val="4000"/>
              <a:buFont typeface="Calibri"/>
              <a:buNone/>
              <a:defRPr b="0" sz="4000">
                <a:solidFill>
                  <a:schemeClr val="accent3"/>
                </a:solidFill>
              </a:defRPr>
            </a:lvl1pPr>
            <a:lvl2pPr indent="-228600" lvl="1" marL="914400" algn="l">
              <a:lnSpc>
                <a:spcPct val="85000"/>
              </a:lnSpc>
              <a:spcBef>
                <a:spcPts val="600"/>
              </a:spcBef>
              <a:spcAft>
                <a:spcPts val="0"/>
              </a:spcAft>
              <a:buClr>
                <a:schemeClr val="accent2"/>
              </a:buClr>
              <a:buSzPts val="4000"/>
              <a:buNone/>
              <a:defRPr b="0" sz="4000">
                <a:solidFill>
                  <a:schemeClr val="accent2"/>
                </a:solidFill>
              </a:defRPr>
            </a:lvl2pPr>
            <a:lvl3pPr indent="-228600" lvl="2" marL="1371600" algn="l">
              <a:lnSpc>
                <a:spcPct val="90000"/>
              </a:lnSpc>
              <a:spcBef>
                <a:spcPts val="2200"/>
              </a:spcBef>
              <a:spcAft>
                <a:spcPts val="0"/>
              </a:spcAft>
              <a:buClr>
                <a:srgbClr val="00313C"/>
              </a:buClr>
              <a:buSzPts val="2000"/>
              <a:buNone/>
              <a:defRPr b="1">
                <a:solidFill>
                  <a:srgbClr val="00313C"/>
                </a:solidFill>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2"/>
        </a:solidFill>
      </p:bgPr>
    </p:bg>
    <p:spTree>
      <p:nvGrpSpPr>
        <p:cNvPr id="182" name="Shape 182"/>
        <p:cNvGrpSpPr/>
        <p:nvPr/>
      </p:nvGrpSpPr>
      <p:grpSpPr>
        <a:xfrm>
          <a:off x="0" y="0"/>
          <a:ext cx="0" cy="0"/>
          <a:chOff x="0" y="0"/>
          <a:chExt cx="0" cy="0"/>
        </a:xfrm>
      </p:grpSpPr>
      <p:sp>
        <p:nvSpPr>
          <p:cNvPr id="183" name="Google Shape;183;p43"/>
          <p:cNvSpPr txBox="1"/>
          <p:nvPr>
            <p:ph idx="1" type="body"/>
          </p:nvPr>
        </p:nvSpPr>
        <p:spPr>
          <a:xfrm>
            <a:off x="251520" y="1131590"/>
            <a:ext cx="7200800" cy="3600400"/>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accent1"/>
              </a:buClr>
              <a:buSzPts val="4400"/>
              <a:buFont typeface="Calibri"/>
              <a:buNone/>
              <a:defRPr b="0" sz="4400">
                <a:solidFill>
                  <a:schemeClr val="accent1"/>
                </a:solidFill>
              </a:defRPr>
            </a:lvl1pPr>
            <a:lvl2pPr indent="-228600" lvl="1" marL="914400" algn="l">
              <a:lnSpc>
                <a:spcPct val="75000"/>
              </a:lnSpc>
              <a:spcBef>
                <a:spcPts val="600"/>
              </a:spcBef>
              <a:spcAft>
                <a:spcPts val="0"/>
              </a:spcAft>
              <a:buClr>
                <a:schemeClr val="lt1"/>
              </a:buClr>
              <a:buSzPts val="4400"/>
              <a:buNone/>
              <a:defRPr b="0" sz="4400">
                <a:solidFill>
                  <a:schemeClr val="lt1"/>
                </a:solidFill>
              </a:defRPr>
            </a:lvl2pPr>
            <a:lvl3pPr indent="-228600" lvl="2" marL="1371600" algn="l">
              <a:lnSpc>
                <a:spcPct val="90000"/>
              </a:lnSpc>
              <a:spcBef>
                <a:spcPts val="850"/>
              </a:spcBef>
              <a:spcAft>
                <a:spcPts val="0"/>
              </a:spcAft>
              <a:buClr>
                <a:srgbClr val="FFFFFF"/>
              </a:buClr>
              <a:buSzPts val="2200"/>
              <a:buNone/>
              <a:defRPr b="1" sz="2200">
                <a:solidFill>
                  <a:srgbClr val="FFFFFF"/>
                </a:solidFill>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Option 1" showMasterSp="0">
  <p:cSld name="Thank You Option 1">
    <p:bg>
      <p:bgPr>
        <a:solidFill>
          <a:schemeClr val="lt1"/>
        </a:solidFill>
      </p:bgPr>
    </p:bg>
    <p:spTree>
      <p:nvGrpSpPr>
        <p:cNvPr id="184" name="Shape 184"/>
        <p:cNvGrpSpPr/>
        <p:nvPr/>
      </p:nvGrpSpPr>
      <p:grpSpPr>
        <a:xfrm>
          <a:off x="0" y="0"/>
          <a:ext cx="0" cy="0"/>
          <a:chOff x="0" y="0"/>
          <a:chExt cx="0" cy="0"/>
        </a:xfrm>
      </p:grpSpPr>
      <p:sp>
        <p:nvSpPr>
          <p:cNvPr id="185" name="Google Shape;185;p44"/>
          <p:cNvSpPr/>
          <p:nvPr/>
        </p:nvSpPr>
        <p:spPr>
          <a:xfrm>
            <a:off x="0" y="0"/>
            <a:ext cx="9144000" cy="2571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44"/>
          <p:cNvSpPr txBox="1"/>
          <p:nvPr>
            <p:ph idx="1" type="subTitle"/>
          </p:nvPr>
        </p:nvSpPr>
        <p:spPr>
          <a:xfrm>
            <a:off x="251520" y="3579862"/>
            <a:ext cx="6048672" cy="1008112"/>
          </a:xfrm>
          <a:prstGeom prst="rect">
            <a:avLst/>
          </a:prstGeom>
          <a:noFill/>
          <a:ln>
            <a:noFill/>
          </a:ln>
        </p:spPr>
        <p:txBody>
          <a:bodyPr anchorCtr="0" anchor="t" bIns="0" lIns="0" spcFirstLastPara="1" rIns="0" wrap="square" tIns="0">
            <a:normAutofit/>
          </a:bodyPr>
          <a:lstStyle>
            <a:lvl1pPr lvl="0" algn="l">
              <a:lnSpc>
                <a:spcPct val="90000"/>
              </a:lnSpc>
              <a:spcBef>
                <a:spcPts val="3000"/>
              </a:spcBef>
              <a:spcAft>
                <a:spcPts val="0"/>
              </a:spcAft>
              <a:buClr>
                <a:schemeClr val="dk1"/>
              </a:buClr>
              <a:buSzPts val="1600"/>
              <a:buNone/>
              <a:defRPr b="1" sz="1600">
                <a:solidFill>
                  <a:schemeClr val="dk1"/>
                </a:solidFill>
              </a:defRPr>
            </a:lvl1pPr>
            <a:lvl2pPr lvl="1" algn="l">
              <a:lnSpc>
                <a:spcPct val="90000"/>
              </a:lnSpc>
              <a:spcBef>
                <a:spcPts val="0"/>
              </a:spcBef>
              <a:spcAft>
                <a:spcPts val="0"/>
              </a:spcAft>
              <a:buClr>
                <a:schemeClr val="dk1"/>
              </a:buClr>
              <a:buSzPts val="1600"/>
              <a:buNone/>
              <a:defRPr sz="1600">
                <a:solidFill>
                  <a:schemeClr val="dk1"/>
                </a:solidFill>
              </a:defRPr>
            </a:lvl2pPr>
            <a:lvl3pPr lvl="2" algn="l">
              <a:lnSpc>
                <a:spcPct val="90000"/>
              </a:lnSpc>
              <a:spcBef>
                <a:spcPts val="563"/>
              </a:spcBef>
              <a:spcAft>
                <a:spcPts val="0"/>
              </a:spcAft>
              <a:buClr>
                <a:schemeClr val="dk1"/>
              </a:buClr>
              <a:buSzPts val="1600"/>
              <a:buNone/>
              <a:defRPr sz="1600">
                <a:solidFill>
                  <a:schemeClr val="dk1"/>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7" name="Google Shape;187;p44"/>
          <p:cNvSpPr txBox="1"/>
          <p:nvPr>
            <p:ph type="title"/>
          </p:nvPr>
        </p:nvSpPr>
        <p:spPr>
          <a:xfrm>
            <a:off x="251521" y="2715766"/>
            <a:ext cx="6048671" cy="576064"/>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accent3"/>
              </a:buClr>
              <a:buSzPts val="3600"/>
              <a:buFont typeface="Calibri"/>
              <a:buNone/>
              <a:defRPr sz="3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44"/>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00">
                <a:solidFill>
                  <a:schemeClr val="accent3"/>
                </a:solidFill>
                <a:latin typeface="Calibri"/>
                <a:ea typeface="Calibri"/>
                <a:cs typeface="Calibri"/>
                <a:sym typeface="Calibri"/>
              </a:rPr>
              <a:t>Australia’s National Science Agency</a:t>
            </a:r>
            <a:endParaRPr/>
          </a:p>
        </p:txBody>
      </p:sp>
      <p:pic>
        <p:nvPicPr>
          <p:cNvPr id="189" name="Google Shape;189;p44"/>
          <p:cNvPicPr preferRelativeResize="0"/>
          <p:nvPr/>
        </p:nvPicPr>
        <p:blipFill rotWithShape="1">
          <a:blip r:embed="rId2">
            <a:alphaModFix/>
          </a:blip>
          <a:srcRect b="0" l="0" r="0" t="0"/>
          <a:stretch/>
        </p:blipFill>
        <p:spPr>
          <a:xfrm>
            <a:off x="8181552" y="4177358"/>
            <a:ext cx="720080" cy="7200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Option 2" showMasterSp="0">
  <p:cSld name="Thank You Option 2">
    <p:bg>
      <p:bgPr>
        <a:solidFill>
          <a:schemeClr val="lt1"/>
        </a:solidFill>
      </p:bgPr>
    </p:bg>
    <p:spTree>
      <p:nvGrpSpPr>
        <p:cNvPr id="190" name="Shape 190"/>
        <p:cNvGrpSpPr/>
        <p:nvPr/>
      </p:nvGrpSpPr>
      <p:grpSpPr>
        <a:xfrm>
          <a:off x="0" y="0"/>
          <a:ext cx="0" cy="0"/>
          <a:chOff x="0" y="0"/>
          <a:chExt cx="0" cy="0"/>
        </a:xfrm>
      </p:grpSpPr>
      <p:sp>
        <p:nvSpPr>
          <p:cNvPr id="191" name="Google Shape;191;p45"/>
          <p:cNvSpPr/>
          <p:nvPr/>
        </p:nvSpPr>
        <p:spPr>
          <a:xfrm>
            <a:off x="0" y="0"/>
            <a:ext cx="9144000" cy="2571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45"/>
          <p:cNvSpPr txBox="1"/>
          <p:nvPr>
            <p:ph idx="1" type="subTitle"/>
          </p:nvPr>
        </p:nvSpPr>
        <p:spPr>
          <a:xfrm>
            <a:off x="251520" y="3075806"/>
            <a:ext cx="7200800" cy="1623109"/>
          </a:xfrm>
          <a:prstGeom prst="rect">
            <a:avLst/>
          </a:prstGeom>
          <a:noFill/>
          <a:ln>
            <a:noFill/>
          </a:ln>
        </p:spPr>
        <p:txBody>
          <a:bodyPr anchorCtr="0" anchor="t" bIns="0" lIns="0" spcFirstLastPara="1" rIns="0" wrap="square" tIns="0">
            <a:normAutofit/>
          </a:bodyPr>
          <a:lstStyle>
            <a:lvl1pPr lvl="0" algn="l">
              <a:lnSpc>
                <a:spcPct val="90000"/>
              </a:lnSpc>
              <a:spcBef>
                <a:spcPts val="3000"/>
              </a:spcBef>
              <a:spcAft>
                <a:spcPts val="0"/>
              </a:spcAft>
              <a:buClr>
                <a:schemeClr val="dk1"/>
              </a:buClr>
              <a:buSzPts val="1600"/>
              <a:buNone/>
              <a:defRPr b="1" sz="1600">
                <a:solidFill>
                  <a:schemeClr val="dk1"/>
                </a:solidFill>
              </a:defRPr>
            </a:lvl1pPr>
            <a:lvl2pPr lvl="1" algn="l">
              <a:lnSpc>
                <a:spcPct val="90000"/>
              </a:lnSpc>
              <a:spcBef>
                <a:spcPts val="0"/>
              </a:spcBef>
              <a:spcAft>
                <a:spcPts val="0"/>
              </a:spcAft>
              <a:buClr>
                <a:schemeClr val="dk1"/>
              </a:buClr>
              <a:buSzPts val="1600"/>
              <a:buNone/>
              <a:defRPr sz="1600">
                <a:solidFill>
                  <a:schemeClr val="dk1"/>
                </a:solidFill>
              </a:defRPr>
            </a:lvl2pPr>
            <a:lvl3pPr lvl="2" algn="l">
              <a:lnSpc>
                <a:spcPct val="90000"/>
              </a:lnSpc>
              <a:spcBef>
                <a:spcPts val="563"/>
              </a:spcBef>
              <a:spcAft>
                <a:spcPts val="0"/>
              </a:spcAft>
              <a:buClr>
                <a:schemeClr val="dk1"/>
              </a:buClr>
              <a:buSzPts val="1600"/>
              <a:buNone/>
              <a:defRPr sz="1600">
                <a:solidFill>
                  <a:schemeClr val="dk1"/>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3" name="Google Shape;193;p45"/>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00">
                <a:solidFill>
                  <a:schemeClr val="accent3"/>
                </a:solidFill>
                <a:latin typeface="Calibri"/>
                <a:ea typeface="Calibri"/>
                <a:cs typeface="Calibri"/>
                <a:sym typeface="Calibri"/>
              </a:rPr>
              <a:t>Australia’s National Science Agency</a:t>
            </a:r>
            <a:endParaRPr/>
          </a:p>
        </p:txBody>
      </p:sp>
      <p:pic>
        <p:nvPicPr>
          <p:cNvPr id="194" name="Google Shape;194;p45"/>
          <p:cNvPicPr preferRelativeResize="0"/>
          <p:nvPr/>
        </p:nvPicPr>
        <p:blipFill rotWithShape="1">
          <a:blip r:embed="rId2">
            <a:alphaModFix/>
          </a:blip>
          <a:srcRect b="0" l="0" r="0" t="0"/>
          <a:stretch/>
        </p:blipFill>
        <p:spPr>
          <a:xfrm>
            <a:off x="8181552" y="4177358"/>
            <a:ext cx="720080" cy="72008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204" name="Shape 204"/>
        <p:cNvGrpSpPr/>
        <p:nvPr/>
      </p:nvGrpSpPr>
      <p:grpSpPr>
        <a:xfrm>
          <a:off x="0" y="0"/>
          <a:ext cx="0" cy="0"/>
          <a:chOff x="0" y="0"/>
          <a:chExt cx="0" cy="0"/>
        </a:xfrm>
      </p:grpSpPr>
      <p:sp>
        <p:nvSpPr>
          <p:cNvPr id="205" name="Google Shape;205;p47"/>
          <p:cNvSpPr txBox="1"/>
          <p:nvPr>
            <p:ph type="ctrTitle"/>
          </p:nvPr>
        </p:nvSpPr>
        <p:spPr>
          <a:xfrm>
            <a:off x="251520" y="1779662"/>
            <a:ext cx="3600400" cy="1728192"/>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3"/>
              </a:buClr>
              <a:buSzPts val="3600"/>
              <a:buFont typeface="Calibri"/>
              <a:buNone/>
              <a:defRPr b="0" sz="3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47"/>
          <p:cNvSpPr txBox="1"/>
          <p:nvPr>
            <p:ph idx="1" type="subTitle"/>
          </p:nvPr>
        </p:nvSpPr>
        <p:spPr>
          <a:xfrm>
            <a:off x="251520" y="3651870"/>
            <a:ext cx="3600400" cy="576064"/>
          </a:xfrm>
          <a:prstGeom prst="rect">
            <a:avLst/>
          </a:prstGeom>
          <a:noFill/>
          <a:ln>
            <a:noFill/>
          </a:ln>
        </p:spPr>
        <p:txBody>
          <a:bodyPr anchorCtr="0" anchor="t" bIns="0" lIns="0" spcFirstLastPara="1" rIns="0" wrap="square" tIns="0">
            <a:normAutofit/>
          </a:bodyPr>
          <a:lstStyle>
            <a:lvl1pPr lvl="0" algn="l">
              <a:lnSpc>
                <a:spcPct val="90000"/>
              </a:lnSpc>
              <a:spcBef>
                <a:spcPts val="600"/>
              </a:spcBef>
              <a:spcAft>
                <a:spcPts val="0"/>
              </a:spcAft>
              <a:buClr>
                <a:schemeClr val="accent3"/>
              </a:buClr>
              <a:buSzPts val="2000"/>
              <a:buNone/>
              <a:defRPr b="0" sz="2000">
                <a:solidFill>
                  <a:schemeClr val="accent3"/>
                </a:solidFill>
              </a:defRPr>
            </a:lvl1pPr>
            <a:lvl2pPr lvl="1" algn="ctr">
              <a:lnSpc>
                <a:spcPct val="90000"/>
              </a:lnSpc>
              <a:spcBef>
                <a:spcPts val="600"/>
              </a:spcBef>
              <a:spcAft>
                <a:spcPts val="0"/>
              </a:spcAft>
              <a:buClr>
                <a:srgbClr val="888888"/>
              </a:buClr>
              <a:buSzPts val="2000"/>
              <a:buNone/>
              <a:defRPr>
                <a:solidFill>
                  <a:srgbClr val="888888"/>
                </a:solidFill>
              </a:defRPr>
            </a:lvl2pPr>
            <a:lvl3pPr lvl="2" algn="ctr">
              <a:lnSpc>
                <a:spcPct val="90000"/>
              </a:lnSpc>
              <a:spcBef>
                <a:spcPts val="600"/>
              </a:spcBef>
              <a:spcAft>
                <a:spcPts val="0"/>
              </a:spcAft>
              <a:buClr>
                <a:srgbClr val="888888"/>
              </a:buClr>
              <a:buSzPts val="2000"/>
              <a:buNone/>
              <a:defRPr>
                <a:solidFill>
                  <a:srgbClr val="888888"/>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7" name="Google Shape;207;p47"/>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47"/>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00">
                <a:solidFill>
                  <a:schemeClr val="accent3"/>
                </a:solidFill>
                <a:latin typeface="Calibri"/>
                <a:ea typeface="Calibri"/>
                <a:cs typeface="Calibri"/>
                <a:sym typeface="Calibri"/>
              </a:rPr>
              <a:t>Australia’s National Science Agency</a:t>
            </a:r>
            <a:endParaRPr/>
          </a:p>
        </p:txBody>
      </p:sp>
      <p:pic>
        <p:nvPicPr>
          <p:cNvPr id="209" name="Google Shape;209;p47"/>
          <p:cNvPicPr preferRelativeResize="0"/>
          <p:nvPr/>
        </p:nvPicPr>
        <p:blipFill rotWithShape="1">
          <a:blip r:embed="rId2">
            <a:alphaModFix/>
          </a:blip>
          <a:srcRect b="0" l="0" r="0" t="0"/>
          <a:stretch/>
        </p:blipFill>
        <p:spPr>
          <a:xfrm>
            <a:off x="251519" y="267494"/>
            <a:ext cx="1522745" cy="720000"/>
          </a:xfrm>
          <a:prstGeom prst="rect">
            <a:avLst/>
          </a:prstGeom>
          <a:noFill/>
          <a:ln>
            <a:noFill/>
          </a:ln>
        </p:spPr>
      </p:pic>
    </p:spTree>
  </p:cSld>
  <p:clrMapOvr>
    <a:masterClrMapping/>
  </p:clrMapOvr>
  <p:extLst>
    <p:ext uri="{DCECCB84-F9BA-43D5-87BE-67443E8EF086}">
      <p15:sldGuideLst>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mage" showMasterSp="0">
  <p:cSld name="Title Slide + Image">
    <p:bg>
      <p:bgPr>
        <a:solidFill>
          <a:schemeClr val="lt1"/>
        </a:solidFill>
      </p:bgPr>
    </p:bg>
    <p:spTree>
      <p:nvGrpSpPr>
        <p:cNvPr id="210" name="Shape 210"/>
        <p:cNvGrpSpPr/>
        <p:nvPr/>
      </p:nvGrpSpPr>
      <p:grpSpPr>
        <a:xfrm>
          <a:off x="0" y="0"/>
          <a:ext cx="0" cy="0"/>
          <a:chOff x="0" y="0"/>
          <a:chExt cx="0" cy="0"/>
        </a:xfrm>
      </p:grpSpPr>
      <p:sp>
        <p:nvSpPr>
          <p:cNvPr id="211" name="Google Shape;211;p48"/>
          <p:cNvSpPr txBox="1"/>
          <p:nvPr>
            <p:ph type="ctrTitle"/>
          </p:nvPr>
        </p:nvSpPr>
        <p:spPr>
          <a:xfrm>
            <a:off x="251520" y="1779662"/>
            <a:ext cx="3600400" cy="1728192"/>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3"/>
              </a:buClr>
              <a:buSzPts val="3600"/>
              <a:buFont typeface="Calibri"/>
              <a:buNone/>
              <a:defRPr b="0" sz="3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48"/>
          <p:cNvSpPr txBox="1"/>
          <p:nvPr>
            <p:ph idx="1" type="subTitle"/>
          </p:nvPr>
        </p:nvSpPr>
        <p:spPr>
          <a:xfrm>
            <a:off x="251520" y="3651870"/>
            <a:ext cx="3600400" cy="576064"/>
          </a:xfrm>
          <a:prstGeom prst="rect">
            <a:avLst/>
          </a:prstGeom>
          <a:noFill/>
          <a:ln>
            <a:noFill/>
          </a:ln>
        </p:spPr>
        <p:txBody>
          <a:bodyPr anchorCtr="0" anchor="t" bIns="0" lIns="0" spcFirstLastPara="1" rIns="0" wrap="square" tIns="0">
            <a:normAutofit/>
          </a:bodyPr>
          <a:lstStyle>
            <a:lvl1pPr lvl="0" algn="l">
              <a:lnSpc>
                <a:spcPct val="90000"/>
              </a:lnSpc>
              <a:spcBef>
                <a:spcPts val="600"/>
              </a:spcBef>
              <a:spcAft>
                <a:spcPts val="0"/>
              </a:spcAft>
              <a:buClr>
                <a:schemeClr val="accent3"/>
              </a:buClr>
              <a:buSzPts val="2000"/>
              <a:buNone/>
              <a:defRPr b="0" sz="2000">
                <a:solidFill>
                  <a:schemeClr val="accent3"/>
                </a:solidFill>
              </a:defRPr>
            </a:lvl1pPr>
            <a:lvl2pPr lvl="1" algn="ctr">
              <a:lnSpc>
                <a:spcPct val="90000"/>
              </a:lnSpc>
              <a:spcBef>
                <a:spcPts val="600"/>
              </a:spcBef>
              <a:spcAft>
                <a:spcPts val="0"/>
              </a:spcAft>
              <a:buClr>
                <a:srgbClr val="888888"/>
              </a:buClr>
              <a:buSzPts val="2000"/>
              <a:buNone/>
              <a:defRPr>
                <a:solidFill>
                  <a:srgbClr val="888888"/>
                </a:solidFill>
              </a:defRPr>
            </a:lvl2pPr>
            <a:lvl3pPr lvl="2" algn="ctr">
              <a:lnSpc>
                <a:spcPct val="90000"/>
              </a:lnSpc>
              <a:spcBef>
                <a:spcPts val="600"/>
              </a:spcBef>
              <a:spcAft>
                <a:spcPts val="0"/>
              </a:spcAft>
              <a:buClr>
                <a:srgbClr val="888888"/>
              </a:buClr>
              <a:buSzPts val="2000"/>
              <a:buNone/>
              <a:defRPr>
                <a:solidFill>
                  <a:srgbClr val="888888"/>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13" name="Google Shape;213;p48"/>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00">
                <a:solidFill>
                  <a:schemeClr val="accent3"/>
                </a:solidFill>
                <a:latin typeface="Calibri"/>
                <a:ea typeface="Calibri"/>
                <a:cs typeface="Calibri"/>
                <a:sym typeface="Calibri"/>
              </a:rPr>
              <a:t>Australia’s National Science Agency</a:t>
            </a:r>
            <a:endParaRPr/>
          </a:p>
        </p:txBody>
      </p:sp>
      <p:sp>
        <p:nvSpPr>
          <p:cNvPr id="214" name="Google Shape;214;p48"/>
          <p:cNvSpPr/>
          <p:nvPr>
            <p:ph idx="2" type="pic"/>
          </p:nvPr>
        </p:nvSpPr>
        <p:spPr>
          <a:xfrm>
            <a:off x="4571999" y="0"/>
            <a:ext cx="4563963" cy="5143500"/>
          </a:xfrm>
          <a:prstGeom prst="rect">
            <a:avLst/>
          </a:prstGeom>
          <a:solidFill>
            <a:schemeClr val="accent1"/>
          </a:solidFill>
          <a:ln>
            <a:noFill/>
          </a:ln>
        </p:spPr>
      </p:sp>
      <p:pic>
        <p:nvPicPr>
          <p:cNvPr id="215" name="Google Shape;215;p48"/>
          <p:cNvPicPr preferRelativeResize="0"/>
          <p:nvPr/>
        </p:nvPicPr>
        <p:blipFill rotWithShape="1">
          <a:blip r:embed="rId2">
            <a:alphaModFix/>
          </a:blip>
          <a:srcRect b="0" l="0" r="0" t="0"/>
          <a:stretch/>
        </p:blipFill>
        <p:spPr>
          <a:xfrm>
            <a:off x="251519" y="267494"/>
            <a:ext cx="1522745" cy="720000"/>
          </a:xfrm>
          <a:prstGeom prst="rect">
            <a:avLst/>
          </a:prstGeom>
          <a:noFill/>
          <a:ln>
            <a:noFill/>
          </a:ln>
        </p:spPr>
      </p:pic>
    </p:spTree>
  </p:cSld>
  <p:clrMapOvr>
    <a:masterClrMapping/>
  </p:clrMapOvr>
  <p:extLst>
    <p:ext uri="{DCECCB84-F9BA-43D5-87BE-67443E8EF086}">
      <p15:sldGuideLst>
        <p15:guide id="1" pos="158">
          <p15:clr>
            <a:srgbClr val="FBAE40"/>
          </p15:clr>
        </p15:guide>
        <p15:guide id="2" orient="horz" pos="1620">
          <p15:clr>
            <a:srgbClr val="FBAE40"/>
          </p15:clr>
        </p15:guide>
        <p15:guide id="3" pos="2880">
          <p15:clr>
            <a:srgbClr val="FBAE40"/>
          </p15:clr>
        </p15:guide>
        <p15:guide id="4" pos="560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lobe" showMasterSp="0">
  <p:cSld name="Title Slide + globe">
    <p:bg>
      <p:bgPr>
        <a:solidFill>
          <a:schemeClr val="lt1"/>
        </a:solidFill>
      </p:bgPr>
    </p:bg>
    <p:spTree>
      <p:nvGrpSpPr>
        <p:cNvPr id="216" name="Shape 216"/>
        <p:cNvGrpSpPr/>
        <p:nvPr/>
      </p:nvGrpSpPr>
      <p:grpSpPr>
        <a:xfrm>
          <a:off x="0" y="0"/>
          <a:ext cx="0" cy="0"/>
          <a:chOff x="0" y="0"/>
          <a:chExt cx="0" cy="0"/>
        </a:xfrm>
      </p:grpSpPr>
      <p:sp>
        <p:nvSpPr>
          <p:cNvPr id="217" name="Google Shape;217;p49"/>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49"/>
          <p:cNvSpPr txBox="1"/>
          <p:nvPr>
            <p:ph type="ctrTitle"/>
          </p:nvPr>
        </p:nvSpPr>
        <p:spPr>
          <a:xfrm>
            <a:off x="251520" y="2054777"/>
            <a:ext cx="2016224" cy="1728192"/>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3"/>
              </a:buClr>
              <a:buSzPts val="3600"/>
              <a:buFont typeface="Calibri"/>
              <a:buNone/>
              <a:defRPr b="0" sz="3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49"/>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00">
                <a:solidFill>
                  <a:schemeClr val="accent3"/>
                </a:solidFill>
                <a:latin typeface="Calibri"/>
                <a:ea typeface="Calibri"/>
                <a:cs typeface="Calibri"/>
                <a:sym typeface="Calibri"/>
              </a:rPr>
              <a:t>Australia’s National Science Agency</a:t>
            </a:r>
            <a:endParaRPr/>
          </a:p>
        </p:txBody>
      </p:sp>
      <p:pic>
        <p:nvPicPr>
          <p:cNvPr id="220" name="Google Shape;220;p49"/>
          <p:cNvPicPr preferRelativeResize="0"/>
          <p:nvPr/>
        </p:nvPicPr>
        <p:blipFill rotWithShape="1">
          <a:blip r:embed="rId2">
            <a:alphaModFix/>
          </a:blip>
          <a:srcRect b="0" l="0" r="0" t="0"/>
          <a:stretch/>
        </p:blipFill>
        <p:spPr>
          <a:xfrm>
            <a:off x="251519" y="267494"/>
            <a:ext cx="1522745" cy="720000"/>
          </a:xfrm>
          <a:prstGeom prst="rect">
            <a:avLst/>
          </a:prstGeom>
          <a:noFill/>
          <a:ln>
            <a:noFill/>
          </a:ln>
        </p:spPr>
      </p:pic>
    </p:spTree>
  </p:cSld>
  <p:clrMapOvr>
    <a:masterClrMapping/>
  </p:clrMapOvr>
  <p:extLst>
    <p:ext uri="{DCECCB84-F9BA-43D5-87BE-67443E8EF086}">
      <p15:sldGuideLst>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1" name="Shape 221"/>
        <p:cNvGrpSpPr/>
        <p:nvPr/>
      </p:nvGrpSpPr>
      <p:grpSpPr>
        <a:xfrm>
          <a:off x="0" y="0"/>
          <a:ext cx="0" cy="0"/>
          <a:chOff x="0" y="0"/>
          <a:chExt cx="0" cy="0"/>
        </a:xfrm>
      </p:grpSpPr>
      <p:sp>
        <p:nvSpPr>
          <p:cNvPr id="222" name="Google Shape;222;p50"/>
          <p:cNvSpPr txBox="1"/>
          <p:nvPr>
            <p:ph idx="1" type="body"/>
          </p:nvPr>
        </p:nvSpPr>
        <p:spPr>
          <a:xfrm>
            <a:off x="251522" y="1550788"/>
            <a:ext cx="8640958" cy="318120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3" name="Google Shape;223;p50"/>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50"/>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50"/>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p:cSld name="Title and Content - dark">
    <p:bg>
      <p:bgPr>
        <a:solidFill>
          <a:schemeClr val="accent2"/>
        </a:solidFill>
      </p:bgPr>
    </p:bg>
    <p:spTree>
      <p:nvGrpSpPr>
        <p:cNvPr id="226" name="Shape 226"/>
        <p:cNvGrpSpPr/>
        <p:nvPr/>
      </p:nvGrpSpPr>
      <p:grpSpPr>
        <a:xfrm>
          <a:off x="0" y="0"/>
          <a:ext cx="0" cy="0"/>
          <a:chOff x="0" y="0"/>
          <a:chExt cx="0" cy="0"/>
        </a:xfrm>
      </p:grpSpPr>
      <p:sp>
        <p:nvSpPr>
          <p:cNvPr id="227" name="Google Shape;227;p51"/>
          <p:cNvSpPr txBox="1"/>
          <p:nvPr>
            <p:ph idx="1" type="body"/>
          </p:nvPr>
        </p:nvSpPr>
        <p:spPr>
          <a:xfrm>
            <a:off x="251522" y="1550788"/>
            <a:ext cx="8640958" cy="318120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lt1"/>
              </a:buClr>
              <a:buSzPts val="2400"/>
              <a:buChar char="•"/>
              <a:defRPr sz="2400">
                <a:solidFill>
                  <a:schemeClr val="lt1"/>
                </a:solidFill>
              </a:defRPr>
            </a:lvl1pPr>
            <a:lvl2pPr indent="-355600" lvl="1" marL="914400" algn="l">
              <a:lnSpc>
                <a:spcPct val="90000"/>
              </a:lnSpc>
              <a:spcBef>
                <a:spcPts val="600"/>
              </a:spcBef>
              <a:spcAft>
                <a:spcPts val="0"/>
              </a:spcAft>
              <a:buClr>
                <a:schemeClr val="lt1"/>
              </a:buClr>
              <a:buSzPts val="2000"/>
              <a:buChar char="•"/>
              <a:defRPr>
                <a:solidFill>
                  <a:schemeClr val="lt1"/>
                </a:solidFill>
              </a:defRPr>
            </a:lvl2pPr>
            <a:lvl3pPr indent="-355600" lvl="2" marL="1371600" algn="l">
              <a:lnSpc>
                <a:spcPct val="90000"/>
              </a:lnSpc>
              <a:spcBef>
                <a:spcPts val="600"/>
              </a:spcBef>
              <a:spcAft>
                <a:spcPts val="0"/>
              </a:spcAft>
              <a:buClr>
                <a:schemeClr val="lt1"/>
              </a:buClr>
              <a:buSzPts val="2000"/>
              <a:buChar char="–"/>
              <a:defRPr>
                <a:solidFill>
                  <a:schemeClr val="lt1"/>
                </a:solidFill>
              </a:defRPr>
            </a:lvl3pPr>
            <a:lvl4pPr indent="-355600" lvl="3" marL="1828800" algn="l">
              <a:lnSpc>
                <a:spcPct val="90000"/>
              </a:lnSpc>
              <a:spcBef>
                <a:spcPts val="600"/>
              </a:spcBef>
              <a:spcAft>
                <a:spcPts val="0"/>
              </a:spcAft>
              <a:buClr>
                <a:schemeClr val="lt1"/>
              </a:buClr>
              <a:buSzPts val="2000"/>
              <a:buChar char="–"/>
              <a:defRPr>
                <a:solidFill>
                  <a:schemeClr val="lt1"/>
                </a:solidFill>
              </a:defRPr>
            </a:lvl4pPr>
            <a:lvl5pPr indent="-342900" lvl="4" marL="2286000" algn="l">
              <a:lnSpc>
                <a:spcPct val="90000"/>
              </a:lnSpc>
              <a:spcBef>
                <a:spcPts val="60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8" name="Google Shape;228;p51"/>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1"/>
              </a:buClr>
              <a:buSzPts val="36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51"/>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51"/>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r>
              <a:rPr lang="en-US"/>
              <a:t>  |</a:t>
            </a:r>
            <a:endParaRPr>
              <a:solidFill>
                <a:schemeClr val="accent3"/>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Option 1" showMasterSp="0">
  <p:cSld name="Thank You Option 1">
    <p:bg>
      <p:bgPr>
        <a:solidFill>
          <a:schemeClr val="lt1"/>
        </a:solidFill>
      </p:bgPr>
    </p:bg>
    <p:spTree>
      <p:nvGrpSpPr>
        <p:cNvPr id="35" name="Shape 35"/>
        <p:cNvGrpSpPr/>
        <p:nvPr/>
      </p:nvGrpSpPr>
      <p:grpSpPr>
        <a:xfrm>
          <a:off x="0" y="0"/>
          <a:ext cx="0" cy="0"/>
          <a:chOff x="0" y="0"/>
          <a:chExt cx="0" cy="0"/>
        </a:xfrm>
      </p:grpSpPr>
      <p:sp>
        <p:nvSpPr>
          <p:cNvPr id="36" name="Google Shape;36;p14"/>
          <p:cNvSpPr txBox="1"/>
          <p:nvPr>
            <p:ph idx="1" type="subTitle"/>
          </p:nvPr>
        </p:nvSpPr>
        <p:spPr>
          <a:xfrm>
            <a:off x="251520" y="2571750"/>
            <a:ext cx="3600400" cy="2160240"/>
          </a:xfrm>
          <a:prstGeom prst="rect">
            <a:avLst/>
          </a:prstGeom>
          <a:noFill/>
          <a:ln>
            <a:noFill/>
          </a:ln>
        </p:spPr>
        <p:txBody>
          <a:bodyPr anchorCtr="0" anchor="t" bIns="0" lIns="0" spcFirstLastPara="1" rIns="0" wrap="square" tIns="0">
            <a:normAutofit/>
          </a:bodyPr>
          <a:lstStyle>
            <a:lvl1pPr lvl="0" algn="l">
              <a:lnSpc>
                <a:spcPct val="90000"/>
              </a:lnSpc>
              <a:spcBef>
                <a:spcPts val="3000"/>
              </a:spcBef>
              <a:spcAft>
                <a:spcPts val="0"/>
              </a:spcAft>
              <a:buClr>
                <a:schemeClr val="dk1"/>
              </a:buClr>
              <a:buSzPts val="1600"/>
              <a:buNone/>
              <a:defRPr b="1" sz="1600">
                <a:solidFill>
                  <a:schemeClr val="dk1"/>
                </a:solidFill>
              </a:defRPr>
            </a:lvl1pPr>
            <a:lvl2pPr lvl="1" algn="l">
              <a:lnSpc>
                <a:spcPct val="90000"/>
              </a:lnSpc>
              <a:spcBef>
                <a:spcPts val="0"/>
              </a:spcBef>
              <a:spcAft>
                <a:spcPts val="0"/>
              </a:spcAft>
              <a:buClr>
                <a:schemeClr val="dk1"/>
              </a:buClr>
              <a:buSzPts val="1600"/>
              <a:buNone/>
              <a:defRPr sz="1600">
                <a:solidFill>
                  <a:schemeClr val="dk1"/>
                </a:solidFill>
              </a:defRPr>
            </a:lvl2pPr>
            <a:lvl3pPr lvl="2" algn="l">
              <a:lnSpc>
                <a:spcPct val="90000"/>
              </a:lnSpc>
              <a:spcBef>
                <a:spcPts val="563"/>
              </a:spcBef>
              <a:spcAft>
                <a:spcPts val="0"/>
              </a:spcAft>
              <a:buClr>
                <a:schemeClr val="dk1"/>
              </a:buClr>
              <a:buSzPts val="1600"/>
              <a:buNone/>
              <a:defRPr sz="1600">
                <a:solidFill>
                  <a:schemeClr val="dk1"/>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7" name="Google Shape;37;p14"/>
          <p:cNvSpPr txBox="1"/>
          <p:nvPr>
            <p:ph type="title"/>
          </p:nvPr>
        </p:nvSpPr>
        <p:spPr>
          <a:xfrm>
            <a:off x="251521" y="915566"/>
            <a:ext cx="3600399" cy="144016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accent3"/>
              </a:buClr>
              <a:buSzPts val="3600"/>
              <a:buFont typeface="Calibri"/>
              <a:buNone/>
              <a:defRPr sz="3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4"/>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14"/>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00">
                <a:solidFill>
                  <a:schemeClr val="accent3"/>
                </a:solidFill>
                <a:latin typeface="Calibri"/>
                <a:ea typeface="Calibri"/>
                <a:cs typeface="Calibri"/>
                <a:sym typeface="Calibri"/>
              </a:rPr>
              <a:t>Australia’s National Science Agency</a:t>
            </a:r>
            <a:endParaRPr/>
          </a:p>
        </p:txBody>
      </p:sp>
      <p:pic>
        <p:nvPicPr>
          <p:cNvPr id="40" name="Google Shape;40;p14"/>
          <p:cNvPicPr preferRelativeResize="0"/>
          <p:nvPr/>
        </p:nvPicPr>
        <p:blipFill rotWithShape="1">
          <a:blip r:embed="rId2">
            <a:alphaModFix/>
          </a:blip>
          <a:srcRect b="0" l="0" r="0" t="0"/>
          <a:stretch/>
        </p:blipFill>
        <p:spPr>
          <a:xfrm>
            <a:off x="251520" y="267494"/>
            <a:ext cx="720080" cy="72008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 Content" type="obj">
  <p:cSld name="OBJECT">
    <p:spTree>
      <p:nvGrpSpPr>
        <p:cNvPr id="231" name="Shape 231"/>
        <p:cNvGrpSpPr/>
        <p:nvPr/>
      </p:nvGrpSpPr>
      <p:grpSpPr>
        <a:xfrm>
          <a:off x="0" y="0"/>
          <a:ext cx="0" cy="0"/>
          <a:chOff x="0" y="0"/>
          <a:chExt cx="0" cy="0"/>
        </a:xfrm>
      </p:grpSpPr>
      <p:sp>
        <p:nvSpPr>
          <p:cNvPr id="232" name="Google Shape;232;p52"/>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52"/>
          <p:cNvSpPr txBox="1"/>
          <p:nvPr>
            <p:ph idx="1" type="body"/>
          </p:nvPr>
        </p:nvSpPr>
        <p:spPr>
          <a:xfrm>
            <a:off x="251522" y="1550788"/>
            <a:ext cx="8640958" cy="318120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4" name="Google Shape;234;p52"/>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52"/>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236" name="Shape 236"/>
        <p:cNvGrpSpPr/>
        <p:nvPr/>
      </p:nvGrpSpPr>
      <p:grpSpPr>
        <a:xfrm>
          <a:off x="0" y="0"/>
          <a:ext cx="0" cy="0"/>
          <a:chOff x="0" y="0"/>
          <a:chExt cx="0" cy="0"/>
        </a:xfrm>
      </p:grpSpPr>
      <p:sp>
        <p:nvSpPr>
          <p:cNvPr id="237" name="Google Shape;237;p53"/>
          <p:cNvSpPr txBox="1"/>
          <p:nvPr>
            <p:ph idx="1" type="body"/>
          </p:nvPr>
        </p:nvSpPr>
        <p:spPr>
          <a:xfrm>
            <a:off x="251522" y="1707654"/>
            <a:ext cx="8640958" cy="30243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8" name="Google Shape;238;p53"/>
          <p:cNvSpPr txBox="1"/>
          <p:nvPr>
            <p:ph idx="2" type="body"/>
          </p:nvPr>
        </p:nvSpPr>
        <p:spPr>
          <a:xfrm>
            <a:off x="261850" y="843558"/>
            <a:ext cx="8630630" cy="6399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accent3"/>
              </a:buClr>
              <a:buSzPts val="2800"/>
              <a:buNone/>
              <a:defRPr b="0" sz="2800">
                <a:solidFill>
                  <a:schemeClr val="accent3"/>
                </a:solidFill>
              </a:defRPr>
            </a:lvl1pPr>
            <a:lvl2pPr indent="-228600" lvl="1" marL="914400" algn="l">
              <a:lnSpc>
                <a:spcPct val="80000"/>
              </a:lnSpc>
              <a:spcBef>
                <a:spcPts val="0"/>
              </a:spcBef>
              <a:spcAft>
                <a:spcPts val="0"/>
              </a:spcAft>
              <a:buClr>
                <a:schemeClr val="accent2"/>
              </a:buClr>
              <a:buSzPts val="2200"/>
              <a:buNone/>
              <a:defRPr b="0" sz="2200">
                <a:solidFill>
                  <a:schemeClr val="accent2"/>
                </a:solidFill>
              </a:defRPr>
            </a:lvl2pPr>
            <a:lvl3pPr indent="-228600" lvl="2" marL="1371600" algn="l">
              <a:lnSpc>
                <a:spcPct val="90000"/>
              </a:lnSpc>
              <a:spcBef>
                <a:spcPts val="600"/>
              </a:spcBef>
              <a:spcAft>
                <a:spcPts val="0"/>
              </a:spcAft>
              <a:buClr>
                <a:srgbClr val="00A9CE"/>
              </a:buClr>
              <a:buSzPts val="2800"/>
              <a:buNone/>
              <a:defRPr sz="2800">
                <a:solidFill>
                  <a:srgbClr val="00A9CE"/>
                </a:solidFill>
              </a:defRPr>
            </a:lvl3pPr>
            <a:lvl4pPr indent="-228600" lvl="3" marL="1828800" algn="l">
              <a:lnSpc>
                <a:spcPct val="90000"/>
              </a:lnSpc>
              <a:spcBef>
                <a:spcPts val="600"/>
              </a:spcBef>
              <a:spcAft>
                <a:spcPts val="0"/>
              </a:spcAft>
              <a:buClr>
                <a:srgbClr val="00A9CE"/>
              </a:buClr>
              <a:buSzPts val="2800"/>
              <a:buNone/>
              <a:defRPr sz="2800">
                <a:solidFill>
                  <a:srgbClr val="00A9CE"/>
                </a:solidFill>
              </a:defRPr>
            </a:lvl4pPr>
            <a:lvl5pPr indent="-228600" lvl="4" marL="2286000" algn="l">
              <a:lnSpc>
                <a:spcPct val="90000"/>
              </a:lnSpc>
              <a:spcBef>
                <a:spcPts val="600"/>
              </a:spcBef>
              <a:spcAft>
                <a:spcPts val="0"/>
              </a:spcAft>
              <a:buClr>
                <a:srgbClr val="00A9CE"/>
              </a:buClr>
              <a:buSzPts val="2800"/>
              <a:buNone/>
              <a:defRPr sz="2800">
                <a:solidFill>
                  <a:srgbClr val="00A9CE"/>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9" name="Google Shape;239;p53"/>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53"/>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1" name="Shape 241"/>
        <p:cNvGrpSpPr/>
        <p:nvPr/>
      </p:nvGrpSpPr>
      <p:grpSpPr>
        <a:xfrm>
          <a:off x="0" y="0"/>
          <a:ext cx="0" cy="0"/>
          <a:chOff x="0" y="0"/>
          <a:chExt cx="0" cy="0"/>
        </a:xfrm>
      </p:grpSpPr>
      <p:sp>
        <p:nvSpPr>
          <p:cNvPr id="242" name="Google Shape;242;p54"/>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54"/>
          <p:cNvSpPr txBox="1"/>
          <p:nvPr>
            <p:ph idx="1" type="body"/>
          </p:nvPr>
        </p:nvSpPr>
        <p:spPr>
          <a:xfrm>
            <a:off x="251520" y="1665854"/>
            <a:ext cx="4038600" cy="30661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4" name="Google Shape;244;p54"/>
          <p:cNvSpPr txBox="1"/>
          <p:nvPr>
            <p:ph idx="2" type="body"/>
          </p:nvPr>
        </p:nvSpPr>
        <p:spPr>
          <a:xfrm>
            <a:off x="4674295" y="1665854"/>
            <a:ext cx="4038600" cy="30661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5" name="Google Shape;245;p54"/>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54"/>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with catalyst">
  <p:cSld name="Two Content with catalyst">
    <p:spTree>
      <p:nvGrpSpPr>
        <p:cNvPr id="247" name="Shape 247"/>
        <p:cNvGrpSpPr/>
        <p:nvPr/>
      </p:nvGrpSpPr>
      <p:grpSpPr>
        <a:xfrm>
          <a:off x="0" y="0"/>
          <a:ext cx="0" cy="0"/>
          <a:chOff x="0" y="0"/>
          <a:chExt cx="0" cy="0"/>
        </a:xfrm>
      </p:grpSpPr>
      <p:sp>
        <p:nvSpPr>
          <p:cNvPr id="248" name="Google Shape;248;p55"/>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55"/>
          <p:cNvSpPr txBox="1"/>
          <p:nvPr>
            <p:ph type="title"/>
          </p:nvPr>
        </p:nvSpPr>
        <p:spPr>
          <a:xfrm>
            <a:off x="251520" y="805458"/>
            <a:ext cx="403860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55"/>
          <p:cNvSpPr txBox="1"/>
          <p:nvPr>
            <p:ph idx="1" type="body"/>
          </p:nvPr>
        </p:nvSpPr>
        <p:spPr>
          <a:xfrm>
            <a:off x="251520" y="1665854"/>
            <a:ext cx="4038600" cy="30661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1" name="Google Shape;251;p55"/>
          <p:cNvSpPr txBox="1"/>
          <p:nvPr>
            <p:ph idx="2" type="body"/>
          </p:nvPr>
        </p:nvSpPr>
        <p:spPr>
          <a:xfrm>
            <a:off x="4838700" y="1665854"/>
            <a:ext cx="4038600" cy="30661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2" name="Google Shape;252;p55"/>
          <p:cNvSpPr txBox="1"/>
          <p:nvPr>
            <p:ph idx="11" type="ftr"/>
          </p:nvPr>
        </p:nvSpPr>
        <p:spPr>
          <a:xfrm>
            <a:off x="601371" y="4878250"/>
            <a:ext cx="3688750" cy="955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55"/>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with catalyst dark">
  <p:cSld name="Two Content with catalyst dark">
    <p:spTree>
      <p:nvGrpSpPr>
        <p:cNvPr id="254" name="Shape 254"/>
        <p:cNvGrpSpPr/>
        <p:nvPr/>
      </p:nvGrpSpPr>
      <p:grpSpPr>
        <a:xfrm>
          <a:off x="0" y="0"/>
          <a:ext cx="0" cy="0"/>
          <a:chOff x="0" y="0"/>
          <a:chExt cx="0" cy="0"/>
        </a:xfrm>
      </p:grpSpPr>
      <p:sp>
        <p:nvSpPr>
          <p:cNvPr id="255" name="Google Shape;255;p56"/>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56"/>
          <p:cNvSpPr txBox="1"/>
          <p:nvPr>
            <p:ph type="title"/>
          </p:nvPr>
        </p:nvSpPr>
        <p:spPr>
          <a:xfrm>
            <a:off x="251520" y="805458"/>
            <a:ext cx="403860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56"/>
          <p:cNvSpPr txBox="1"/>
          <p:nvPr>
            <p:ph idx="1" type="body"/>
          </p:nvPr>
        </p:nvSpPr>
        <p:spPr>
          <a:xfrm>
            <a:off x="251520" y="1665854"/>
            <a:ext cx="4038600" cy="30661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8" name="Google Shape;258;p56"/>
          <p:cNvSpPr txBox="1"/>
          <p:nvPr>
            <p:ph idx="2" type="body"/>
          </p:nvPr>
        </p:nvSpPr>
        <p:spPr>
          <a:xfrm>
            <a:off x="4838700" y="1665854"/>
            <a:ext cx="4038600" cy="30661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lt1"/>
              </a:buClr>
              <a:buSzPts val="2400"/>
              <a:buChar char="•"/>
              <a:defRPr sz="2400">
                <a:solidFill>
                  <a:schemeClr val="lt1"/>
                </a:solidFill>
              </a:defRPr>
            </a:lvl1pPr>
            <a:lvl2pPr indent="-355600" lvl="1" marL="914400" algn="l">
              <a:lnSpc>
                <a:spcPct val="90000"/>
              </a:lnSpc>
              <a:spcBef>
                <a:spcPts val="600"/>
              </a:spcBef>
              <a:spcAft>
                <a:spcPts val="0"/>
              </a:spcAft>
              <a:buClr>
                <a:schemeClr val="lt1"/>
              </a:buClr>
              <a:buSzPts val="2000"/>
              <a:buChar char="•"/>
              <a:defRPr sz="2000">
                <a:solidFill>
                  <a:schemeClr val="lt1"/>
                </a:solidFill>
              </a:defRPr>
            </a:lvl2pPr>
            <a:lvl3pPr indent="-355600" lvl="2" marL="1371600" algn="l">
              <a:lnSpc>
                <a:spcPct val="90000"/>
              </a:lnSpc>
              <a:spcBef>
                <a:spcPts val="600"/>
              </a:spcBef>
              <a:spcAft>
                <a:spcPts val="0"/>
              </a:spcAft>
              <a:buClr>
                <a:schemeClr val="lt1"/>
              </a:buClr>
              <a:buSzPts val="2000"/>
              <a:buChar char="–"/>
              <a:defRPr sz="2000">
                <a:solidFill>
                  <a:schemeClr val="lt1"/>
                </a:solidFill>
              </a:defRPr>
            </a:lvl3pPr>
            <a:lvl4pPr indent="-355600" lvl="3" marL="1828800" algn="l">
              <a:lnSpc>
                <a:spcPct val="90000"/>
              </a:lnSpc>
              <a:spcBef>
                <a:spcPts val="600"/>
              </a:spcBef>
              <a:spcAft>
                <a:spcPts val="0"/>
              </a:spcAft>
              <a:buClr>
                <a:schemeClr val="lt1"/>
              </a:buClr>
              <a:buSzPts val="2000"/>
              <a:buChar char="–"/>
              <a:defRPr sz="2000">
                <a:solidFill>
                  <a:schemeClr val="lt1"/>
                </a:solidFill>
              </a:defRPr>
            </a:lvl4pPr>
            <a:lvl5pPr indent="-342900" lvl="4" marL="2286000" algn="l">
              <a:lnSpc>
                <a:spcPct val="90000"/>
              </a:lnSpc>
              <a:spcBef>
                <a:spcPts val="600"/>
              </a:spcBef>
              <a:spcAft>
                <a:spcPts val="0"/>
              </a:spcAft>
              <a:buClr>
                <a:schemeClr val="lt1"/>
              </a:buClr>
              <a:buSzPts val="1800"/>
              <a:buChar char="•"/>
              <a:defRPr sz="1800">
                <a:solidFill>
                  <a:schemeClr val="lt1"/>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9" name="Google Shape;259;p56"/>
          <p:cNvSpPr txBox="1"/>
          <p:nvPr>
            <p:ph idx="11" type="ftr"/>
          </p:nvPr>
        </p:nvSpPr>
        <p:spPr>
          <a:xfrm>
            <a:off x="601371" y="4878250"/>
            <a:ext cx="3688750" cy="955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56"/>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half image">
  <p:cSld name="Title and Content + half image">
    <p:spTree>
      <p:nvGrpSpPr>
        <p:cNvPr id="261" name="Shape 261"/>
        <p:cNvGrpSpPr/>
        <p:nvPr/>
      </p:nvGrpSpPr>
      <p:grpSpPr>
        <a:xfrm>
          <a:off x="0" y="0"/>
          <a:ext cx="0" cy="0"/>
          <a:chOff x="0" y="0"/>
          <a:chExt cx="0" cy="0"/>
        </a:xfrm>
      </p:grpSpPr>
      <p:sp>
        <p:nvSpPr>
          <p:cNvPr id="262" name="Google Shape;262;p57"/>
          <p:cNvSpPr/>
          <p:nvPr>
            <p:ph idx="2" type="pic"/>
          </p:nvPr>
        </p:nvSpPr>
        <p:spPr>
          <a:xfrm>
            <a:off x="4571999" y="0"/>
            <a:ext cx="4563963" cy="5143500"/>
          </a:xfrm>
          <a:prstGeom prst="rect">
            <a:avLst/>
          </a:prstGeom>
          <a:solidFill>
            <a:schemeClr val="accent1"/>
          </a:solidFill>
          <a:ln>
            <a:noFill/>
          </a:ln>
        </p:spPr>
      </p:sp>
      <p:sp>
        <p:nvSpPr>
          <p:cNvPr id="263" name="Google Shape;263;p57"/>
          <p:cNvSpPr txBox="1"/>
          <p:nvPr>
            <p:ph idx="1" type="body"/>
          </p:nvPr>
        </p:nvSpPr>
        <p:spPr>
          <a:xfrm>
            <a:off x="251522" y="1550788"/>
            <a:ext cx="4032446" cy="318120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4" name="Google Shape;264;p57"/>
          <p:cNvSpPr txBox="1"/>
          <p:nvPr>
            <p:ph type="title"/>
          </p:nvPr>
        </p:nvSpPr>
        <p:spPr>
          <a:xfrm>
            <a:off x="251520" y="805458"/>
            <a:ext cx="4032448"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57"/>
          <p:cNvSpPr txBox="1"/>
          <p:nvPr>
            <p:ph idx="11" type="ftr"/>
          </p:nvPr>
        </p:nvSpPr>
        <p:spPr>
          <a:xfrm>
            <a:off x="601371" y="4878250"/>
            <a:ext cx="3682598" cy="955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57"/>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 quarter image">
  <p:cSld name="1_Title and Content + quarter image">
    <p:spTree>
      <p:nvGrpSpPr>
        <p:cNvPr id="267" name="Shape 267"/>
        <p:cNvGrpSpPr/>
        <p:nvPr/>
      </p:nvGrpSpPr>
      <p:grpSpPr>
        <a:xfrm>
          <a:off x="0" y="0"/>
          <a:ext cx="0" cy="0"/>
          <a:chOff x="0" y="0"/>
          <a:chExt cx="0" cy="0"/>
        </a:xfrm>
      </p:grpSpPr>
      <p:sp>
        <p:nvSpPr>
          <p:cNvPr id="268" name="Google Shape;268;p58"/>
          <p:cNvSpPr/>
          <p:nvPr>
            <p:ph idx="2" type="pic"/>
          </p:nvPr>
        </p:nvSpPr>
        <p:spPr>
          <a:xfrm>
            <a:off x="6853836" y="0"/>
            <a:ext cx="2282400" cy="5143500"/>
          </a:xfrm>
          <a:prstGeom prst="rect">
            <a:avLst/>
          </a:prstGeom>
          <a:solidFill>
            <a:schemeClr val="accent1"/>
          </a:solidFill>
          <a:ln>
            <a:noFill/>
          </a:ln>
        </p:spPr>
      </p:sp>
      <p:sp>
        <p:nvSpPr>
          <p:cNvPr id="269" name="Google Shape;269;p58"/>
          <p:cNvSpPr txBox="1"/>
          <p:nvPr>
            <p:ph idx="1" type="body"/>
          </p:nvPr>
        </p:nvSpPr>
        <p:spPr>
          <a:xfrm>
            <a:off x="251522" y="1550788"/>
            <a:ext cx="6336702" cy="318120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0" name="Google Shape;270;p58"/>
          <p:cNvSpPr txBox="1"/>
          <p:nvPr>
            <p:ph type="title"/>
          </p:nvPr>
        </p:nvSpPr>
        <p:spPr>
          <a:xfrm>
            <a:off x="251520" y="805458"/>
            <a:ext cx="6336704"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58"/>
          <p:cNvSpPr txBox="1"/>
          <p:nvPr>
            <p:ph idx="11" type="ftr"/>
          </p:nvPr>
        </p:nvSpPr>
        <p:spPr>
          <a:xfrm>
            <a:off x="601370" y="4878250"/>
            <a:ext cx="5986853" cy="955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58"/>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3" name="Shape 273"/>
        <p:cNvGrpSpPr/>
        <p:nvPr/>
      </p:nvGrpSpPr>
      <p:grpSpPr>
        <a:xfrm>
          <a:off x="0" y="0"/>
          <a:ext cx="0" cy="0"/>
          <a:chOff x="0" y="0"/>
          <a:chExt cx="0" cy="0"/>
        </a:xfrm>
      </p:grpSpPr>
      <p:sp>
        <p:nvSpPr>
          <p:cNvPr id="274" name="Google Shape;274;p59"/>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5" name="Google Shape;275;p59"/>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59"/>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dark">
  <p:cSld name="Title Only - dark">
    <p:bg>
      <p:bgPr>
        <a:solidFill>
          <a:schemeClr val="accent2"/>
        </a:solidFill>
      </p:bgPr>
    </p:bg>
    <p:spTree>
      <p:nvGrpSpPr>
        <p:cNvPr id="277" name="Shape 277"/>
        <p:cNvGrpSpPr/>
        <p:nvPr/>
      </p:nvGrpSpPr>
      <p:grpSpPr>
        <a:xfrm>
          <a:off x="0" y="0"/>
          <a:ext cx="0" cy="0"/>
          <a:chOff x="0" y="0"/>
          <a:chExt cx="0" cy="0"/>
        </a:xfrm>
      </p:grpSpPr>
      <p:sp>
        <p:nvSpPr>
          <p:cNvPr id="278" name="Google Shape;278;p60"/>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1"/>
              </a:buClr>
              <a:buSzPts val="36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60"/>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60"/>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r>
              <a:rPr lang="en-US"/>
              <a:t>  |</a:t>
            </a:r>
            <a:endParaRPr>
              <a:solidFill>
                <a:schemeClr val="accent3"/>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1" name="Shape 281"/>
        <p:cNvGrpSpPr/>
        <p:nvPr/>
      </p:nvGrpSpPr>
      <p:grpSpPr>
        <a:xfrm>
          <a:off x="0" y="0"/>
          <a:ext cx="0" cy="0"/>
          <a:chOff x="0" y="0"/>
          <a:chExt cx="0" cy="0"/>
        </a:xfrm>
      </p:grpSpPr>
      <p:sp>
        <p:nvSpPr>
          <p:cNvPr id="282" name="Google Shape;282;p61"/>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61"/>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41" name="Shape 41"/>
        <p:cNvGrpSpPr/>
        <p:nvPr/>
      </p:nvGrpSpPr>
      <p:grpSpPr>
        <a:xfrm>
          <a:off x="0" y="0"/>
          <a:ext cx="0" cy="0"/>
          <a:chOff x="0" y="0"/>
          <a:chExt cx="0" cy="0"/>
        </a:xfrm>
      </p:grpSpPr>
      <p:sp>
        <p:nvSpPr>
          <p:cNvPr id="42" name="Google Shape;42;p15"/>
          <p:cNvSpPr txBox="1"/>
          <p:nvPr>
            <p:ph type="ctrTitle"/>
          </p:nvPr>
        </p:nvSpPr>
        <p:spPr>
          <a:xfrm>
            <a:off x="251520" y="1779662"/>
            <a:ext cx="3600400" cy="1728192"/>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3"/>
              </a:buClr>
              <a:buSzPts val="3600"/>
              <a:buFont typeface="Calibri"/>
              <a:buNone/>
              <a:defRPr b="0" sz="3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5"/>
          <p:cNvSpPr txBox="1"/>
          <p:nvPr>
            <p:ph idx="1" type="subTitle"/>
          </p:nvPr>
        </p:nvSpPr>
        <p:spPr>
          <a:xfrm>
            <a:off x="251520" y="3651870"/>
            <a:ext cx="3600400" cy="576064"/>
          </a:xfrm>
          <a:prstGeom prst="rect">
            <a:avLst/>
          </a:prstGeom>
          <a:noFill/>
          <a:ln>
            <a:noFill/>
          </a:ln>
        </p:spPr>
        <p:txBody>
          <a:bodyPr anchorCtr="0" anchor="t" bIns="0" lIns="0" spcFirstLastPara="1" rIns="0" wrap="square" tIns="0">
            <a:normAutofit/>
          </a:bodyPr>
          <a:lstStyle>
            <a:lvl1pPr lvl="0" algn="l">
              <a:lnSpc>
                <a:spcPct val="90000"/>
              </a:lnSpc>
              <a:spcBef>
                <a:spcPts val="600"/>
              </a:spcBef>
              <a:spcAft>
                <a:spcPts val="0"/>
              </a:spcAft>
              <a:buClr>
                <a:schemeClr val="accent3"/>
              </a:buClr>
              <a:buSzPts val="2000"/>
              <a:buNone/>
              <a:defRPr b="0" sz="2000">
                <a:solidFill>
                  <a:schemeClr val="accent3"/>
                </a:solidFill>
              </a:defRPr>
            </a:lvl1pPr>
            <a:lvl2pPr lvl="1" algn="ctr">
              <a:lnSpc>
                <a:spcPct val="90000"/>
              </a:lnSpc>
              <a:spcBef>
                <a:spcPts val="600"/>
              </a:spcBef>
              <a:spcAft>
                <a:spcPts val="0"/>
              </a:spcAft>
              <a:buClr>
                <a:srgbClr val="888888"/>
              </a:buClr>
              <a:buSzPts val="2000"/>
              <a:buNone/>
              <a:defRPr>
                <a:solidFill>
                  <a:srgbClr val="888888"/>
                </a:solidFill>
              </a:defRPr>
            </a:lvl2pPr>
            <a:lvl3pPr lvl="2" algn="ctr">
              <a:lnSpc>
                <a:spcPct val="90000"/>
              </a:lnSpc>
              <a:spcBef>
                <a:spcPts val="600"/>
              </a:spcBef>
              <a:spcAft>
                <a:spcPts val="0"/>
              </a:spcAft>
              <a:buClr>
                <a:srgbClr val="888888"/>
              </a:buClr>
              <a:buSzPts val="2000"/>
              <a:buNone/>
              <a:defRPr>
                <a:solidFill>
                  <a:srgbClr val="888888"/>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4" name="Google Shape;44;p15"/>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 name="Google Shape;45;p15"/>
          <p:cNvPicPr preferRelativeResize="0"/>
          <p:nvPr/>
        </p:nvPicPr>
        <p:blipFill rotWithShape="1">
          <a:blip r:embed="rId2">
            <a:alphaModFix/>
          </a:blip>
          <a:srcRect b="0" l="0" r="0" t="0"/>
          <a:stretch/>
        </p:blipFill>
        <p:spPr>
          <a:xfrm>
            <a:off x="251520" y="267494"/>
            <a:ext cx="720080" cy="720080"/>
          </a:xfrm>
          <a:prstGeom prst="rect">
            <a:avLst/>
          </a:prstGeom>
          <a:noFill/>
          <a:ln>
            <a:noFill/>
          </a:ln>
        </p:spPr>
      </p:pic>
      <p:sp>
        <p:nvSpPr>
          <p:cNvPr id="46" name="Google Shape;46;p15"/>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00">
                <a:solidFill>
                  <a:schemeClr val="accent3"/>
                </a:solidFill>
                <a:latin typeface="Calibri"/>
                <a:ea typeface="Calibri"/>
                <a:cs typeface="Calibri"/>
                <a:sym typeface="Calibri"/>
              </a:rPr>
              <a:t>Australia’s National Science Agency</a:t>
            </a:r>
            <a:endParaRPr/>
          </a:p>
        </p:txBody>
      </p:sp>
    </p:spTree>
  </p:cSld>
  <p:clrMapOvr>
    <a:masterClrMapping/>
  </p:clrMapOvr>
  <p:extLst>
    <p:ext uri="{DCECCB84-F9BA-43D5-87BE-67443E8EF086}">
      <p15:sldGuideLst>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Layout">
  <p:cSld name="Statement Layout">
    <p:spTree>
      <p:nvGrpSpPr>
        <p:cNvPr id="284" name="Shape 284"/>
        <p:cNvGrpSpPr/>
        <p:nvPr/>
      </p:nvGrpSpPr>
      <p:grpSpPr>
        <a:xfrm>
          <a:off x="0" y="0"/>
          <a:ext cx="0" cy="0"/>
          <a:chOff x="0" y="0"/>
          <a:chExt cx="0" cy="0"/>
        </a:xfrm>
      </p:grpSpPr>
      <p:sp>
        <p:nvSpPr>
          <p:cNvPr id="285" name="Google Shape;285;p62"/>
          <p:cNvSpPr/>
          <p:nvPr>
            <p:ph idx="2" type="pic"/>
          </p:nvPr>
        </p:nvSpPr>
        <p:spPr>
          <a:xfrm>
            <a:off x="4571999" y="0"/>
            <a:ext cx="4563963" cy="5143500"/>
          </a:xfrm>
          <a:prstGeom prst="rect">
            <a:avLst/>
          </a:prstGeom>
          <a:solidFill>
            <a:schemeClr val="accent1"/>
          </a:solidFill>
          <a:ln>
            <a:noFill/>
          </a:ln>
        </p:spPr>
      </p:sp>
      <p:sp>
        <p:nvSpPr>
          <p:cNvPr id="286" name="Google Shape;286;p62"/>
          <p:cNvSpPr txBox="1"/>
          <p:nvPr>
            <p:ph idx="1" type="body"/>
          </p:nvPr>
        </p:nvSpPr>
        <p:spPr>
          <a:xfrm>
            <a:off x="251520" y="1851670"/>
            <a:ext cx="3960440" cy="2525068"/>
          </a:xfrm>
          <a:prstGeom prst="rect">
            <a:avLst/>
          </a:prstGeom>
          <a:noFill/>
          <a:ln>
            <a:noFill/>
          </a:ln>
        </p:spPr>
        <p:txBody>
          <a:bodyPr anchorCtr="0" anchor="t" bIns="0" lIns="0" spcFirstLastPara="1" rIns="0" wrap="square" tIns="0">
            <a:normAutofit/>
          </a:bodyPr>
          <a:lstStyle>
            <a:lvl1pPr indent="-228600" lvl="0" marL="457200" algn="l">
              <a:lnSpc>
                <a:spcPct val="85000"/>
              </a:lnSpc>
              <a:spcBef>
                <a:spcPts val="600"/>
              </a:spcBef>
              <a:spcAft>
                <a:spcPts val="0"/>
              </a:spcAft>
              <a:buClr>
                <a:schemeClr val="accent3"/>
              </a:buClr>
              <a:buSzPts val="4000"/>
              <a:buFont typeface="Calibri"/>
              <a:buNone/>
              <a:defRPr b="0" sz="4000">
                <a:solidFill>
                  <a:schemeClr val="accent3"/>
                </a:solidFill>
              </a:defRPr>
            </a:lvl1pPr>
            <a:lvl2pPr indent="-228600" lvl="1" marL="914400" algn="l">
              <a:lnSpc>
                <a:spcPct val="85000"/>
              </a:lnSpc>
              <a:spcBef>
                <a:spcPts val="600"/>
              </a:spcBef>
              <a:spcAft>
                <a:spcPts val="0"/>
              </a:spcAft>
              <a:buClr>
                <a:schemeClr val="accent2"/>
              </a:buClr>
              <a:buSzPts val="4000"/>
              <a:buNone/>
              <a:defRPr b="0" sz="4000">
                <a:solidFill>
                  <a:schemeClr val="accent2"/>
                </a:solidFill>
              </a:defRPr>
            </a:lvl2pPr>
            <a:lvl3pPr indent="-228600" lvl="2" marL="1371600" algn="l">
              <a:lnSpc>
                <a:spcPct val="90000"/>
              </a:lnSpc>
              <a:spcBef>
                <a:spcPts val="2200"/>
              </a:spcBef>
              <a:spcAft>
                <a:spcPts val="0"/>
              </a:spcAft>
              <a:buClr>
                <a:srgbClr val="00313C"/>
              </a:buClr>
              <a:buSzPts val="2000"/>
              <a:buNone/>
              <a:defRPr b="1">
                <a:solidFill>
                  <a:srgbClr val="00313C"/>
                </a:solidFill>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2"/>
        </a:solidFill>
      </p:bgPr>
    </p:bg>
    <p:spTree>
      <p:nvGrpSpPr>
        <p:cNvPr id="287" name="Shape 287"/>
        <p:cNvGrpSpPr/>
        <p:nvPr/>
      </p:nvGrpSpPr>
      <p:grpSpPr>
        <a:xfrm>
          <a:off x="0" y="0"/>
          <a:ext cx="0" cy="0"/>
          <a:chOff x="0" y="0"/>
          <a:chExt cx="0" cy="0"/>
        </a:xfrm>
      </p:grpSpPr>
      <p:sp>
        <p:nvSpPr>
          <p:cNvPr id="288" name="Google Shape;288;p63"/>
          <p:cNvSpPr txBox="1"/>
          <p:nvPr>
            <p:ph idx="1" type="body"/>
          </p:nvPr>
        </p:nvSpPr>
        <p:spPr>
          <a:xfrm>
            <a:off x="251520" y="1275605"/>
            <a:ext cx="7056784" cy="2736305"/>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600"/>
              </a:spcBef>
              <a:spcAft>
                <a:spcPts val="0"/>
              </a:spcAft>
              <a:buClr>
                <a:schemeClr val="accent1"/>
              </a:buClr>
              <a:buSzPts val="4400"/>
              <a:buFont typeface="Calibri"/>
              <a:buNone/>
              <a:defRPr b="0" sz="4400">
                <a:solidFill>
                  <a:schemeClr val="accent1"/>
                </a:solidFill>
              </a:defRPr>
            </a:lvl1pPr>
            <a:lvl2pPr indent="-228600" lvl="1" marL="914400" algn="l">
              <a:lnSpc>
                <a:spcPct val="75000"/>
              </a:lnSpc>
              <a:spcBef>
                <a:spcPts val="600"/>
              </a:spcBef>
              <a:spcAft>
                <a:spcPts val="0"/>
              </a:spcAft>
              <a:buClr>
                <a:schemeClr val="lt1"/>
              </a:buClr>
              <a:buSzPts val="4400"/>
              <a:buNone/>
              <a:defRPr b="0" sz="4400">
                <a:solidFill>
                  <a:schemeClr val="lt1"/>
                </a:solidFill>
              </a:defRPr>
            </a:lvl2pPr>
            <a:lvl3pPr indent="-228600" lvl="2" marL="1371600" algn="l">
              <a:lnSpc>
                <a:spcPct val="90000"/>
              </a:lnSpc>
              <a:spcBef>
                <a:spcPts val="850"/>
              </a:spcBef>
              <a:spcAft>
                <a:spcPts val="0"/>
              </a:spcAft>
              <a:buClr>
                <a:srgbClr val="FFFFFF"/>
              </a:buClr>
              <a:buSzPts val="2200"/>
              <a:buNone/>
              <a:defRPr b="1" sz="2200">
                <a:solidFill>
                  <a:srgbClr val="FFFFFF"/>
                </a:solidFill>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Option 1" showMasterSp="0">
  <p:cSld name="Thank You Option 1">
    <p:bg>
      <p:bgPr>
        <a:solidFill>
          <a:schemeClr val="lt1"/>
        </a:solidFill>
      </p:bgPr>
    </p:bg>
    <p:spTree>
      <p:nvGrpSpPr>
        <p:cNvPr id="289" name="Shape 289"/>
        <p:cNvGrpSpPr/>
        <p:nvPr/>
      </p:nvGrpSpPr>
      <p:grpSpPr>
        <a:xfrm>
          <a:off x="0" y="0"/>
          <a:ext cx="0" cy="0"/>
          <a:chOff x="0" y="0"/>
          <a:chExt cx="0" cy="0"/>
        </a:xfrm>
      </p:grpSpPr>
      <p:sp>
        <p:nvSpPr>
          <p:cNvPr id="290" name="Google Shape;290;p64"/>
          <p:cNvSpPr txBox="1"/>
          <p:nvPr>
            <p:ph idx="1" type="subTitle"/>
          </p:nvPr>
        </p:nvSpPr>
        <p:spPr>
          <a:xfrm>
            <a:off x="251520" y="2571750"/>
            <a:ext cx="3600400" cy="2160240"/>
          </a:xfrm>
          <a:prstGeom prst="rect">
            <a:avLst/>
          </a:prstGeom>
          <a:noFill/>
          <a:ln>
            <a:noFill/>
          </a:ln>
        </p:spPr>
        <p:txBody>
          <a:bodyPr anchorCtr="0" anchor="t" bIns="0" lIns="0" spcFirstLastPara="1" rIns="0" wrap="square" tIns="0">
            <a:normAutofit/>
          </a:bodyPr>
          <a:lstStyle>
            <a:lvl1pPr lvl="0" algn="l">
              <a:lnSpc>
                <a:spcPct val="90000"/>
              </a:lnSpc>
              <a:spcBef>
                <a:spcPts val="3000"/>
              </a:spcBef>
              <a:spcAft>
                <a:spcPts val="0"/>
              </a:spcAft>
              <a:buClr>
                <a:schemeClr val="dk1"/>
              </a:buClr>
              <a:buSzPts val="1600"/>
              <a:buNone/>
              <a:defRPr b="1" sz="1600">
                <a:solidFill>
                  <a:schemeClr val="dk1"/>
                </a:solidFill>
              </a:defRPr>
            </a:lvl1pPr>
            <a:lvl2pPr lvl="1" algn="l">
              <a:lnSpc>
                <a:spcPct val="90000"/>
              </a:lnSpc>
              <a:spcBef>
                <a:spcPts val="0"/>
              </a:spcBef>
              <a:spcAft>
                <a:spcPts val="0"/>
              </a:spcAft>
              <a:buClr>
                <a:schemeClr val="dk1"/>
              </a:buClr>
              <a:buSzPts val="1600"/>
              <a:buNone/>
              <a:defRPr sz="1600">
                <a:solidFill>
                  <a:schemeClr val="dk1"/>
                </a:solidFill>
              </a:defRPr>
            </a:lvl2pPr>
            <a:lvl3pPr lvl="2" algn="l">
              <a:lnSpc>
                <a:spcPct val="90000"/>
              </a:lnSpc>
              <a:spcBef>
                <a:spcPts val="563"/>
              </a:spcBef>
              <a:spcAft>
                <a:spcPts val="0"/>
              </a:spcAft>
              <a:buClr>
                <a:schemeClr val="dk1"/>
              </a:buClr>
              <a:buSzPts val="1600"/>
              <a:buNone/>
              <a:defRPr sz="1600">
                <a:solidFill>
                  <a:schemeClr val="dk1"/>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91" name="Google Shape;291;p64"/>
          <p:cNvSpPr txBox="1"/>
          <p:nvPr>
            <p:ph type="title"/>
          </p:nvPr>
        </p:nvSpPr>
        <p:spPr>
          <a:xfrm>
            <a:off x="251521" y="915566"/>
            <a:ext cx="3600399" cy="144016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accent3"/>
              </a:buClr>
              <a:buSzPts val="3600"/>
              <a:buFont typeface="Calibri"/>
              <a:buNone/>
              <a:defRPr sz="3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64"/>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64"/>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00">
                <a:solidFill>
                  <a:schemeClr val="accent3"/>
                </a:solidFill>
                <a:latin typeface="Calibri"/>
                <a:ea typeface="Calibri"/>
                <a:cs typeface="Calibri"/>
                <a:sym typeface="Calibri"/>
              </a:rPr>
              <a:t>Australia’s National Science Agency</a:t>
            </a:r>
            <a:endParaRPr/>
          </a:p>
        </p:txBody>
      </p:sp>
      <p:pic>
        <p:nvPicPr>
          <p:cNvPr id="294" name="Google Shape;294;p64"/>
          <p:cNvPicPr preferRelativeResize="0"/>
          <p:nvPr/>
        </p:nvPicPr>
        <p:blipFill rotWithShape="1">
          <a:blip r:embed="rId2">
            <a:alphaModFix/>
          </a:blip>
          <a:srcRect b="0" l="0" r="0" t="0"/>
          <a:stretch/>
        </p:blipFill>
        <p:spPr>
          <a:xfrm>
            <a:off x="251519" y="267494"/>
            <a:ext cx="1522745" cy="7200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Option 2" showMasterSp="0">
  <p:cSld name="Thank You Option 2">
    <p:bg>
      <p:bgPr>
        <a:solidFill>
          <a:schemeClr val="lt1"/>
        </a:solidFill>
      </p:bgPr>
    </p:bg>
    <p:spTree>
      <p:nvGrpSpPr>
        <p:cNvPr id="295" name="Shape 295"/>
        <p:cNvGrpSpPr/>
        <p:nvPr/>
      </p:nvGrpSpPr>
      <p:grpSpPr>
        <a:xfrm>
          <a:off x="0" y="0"/>
          <a:ext cx="0" cy="0"/>
          <a:chOff x="0" y="0"/>
          <a:chExt cx="0" cy="0"/>
        </a:xfrm>
      </p:grpSpPr>
      <p:sp>
        <p:nvSpPr>
          <p:cNvPr id="296" name="Google Shape;296;p65"/>
          <p:cNvSpPr txBox="1"/>
          <p:nvPr>
            <p:ph idx="1" type="subTitle"/>
          </p:nvPr>
        </p:nvSpPr>
        <p:spPr>
          <a:xfrm>
            <a:off x="251520" y="1851670"/>
            <a:ext cx="3600400" cy="2847245"/>
          </a:xfrm>
          <a:prstGeom prst="rect">
            <a:avLst/>
          </a:prstGeom>
          <a:noFill/>
          <a:ln>
            <a:noFill/>
          </a:ln>
        </p:spPr>
        <p:txBody>
          <a:bodyPr anchorCtr="0" anchor="t" bIns="0" lIns="0" spcFirstLastPara="1" rIns="0" wrap="square" tIns="0">
            <a:normAutofit/>
          </a:bodyPr>
          <a:lstStyle>
            <a:lvl1pPr lvl="0" algn="l">
              <a:lnSpc>
                <a:spcPct val="90000"/>
              </a:lnSpc>
              <a:spcBef>
                <a:spcPts val="3000"/>
              </a:spcBef>
              <a:spcAft>
                <a:spcPts val="0"/>
              </a:spcAft>
              <a:buClr>
                <a:schemeClr val="dk1"/>
              </a:buClr>
              <a:buSzPts val="1600"/>
              <a:buNone/>
              <a:defRPr b="1" sz="1600">
                <a:solidFill>
                  <a:schemeClr val="dk1"/>
                </a:solidFill>
              </a:defRPr>
            </a:lvl1pPr>
            <a:lvl2pPr lvl="1" algn="l">
              <a:lnSpc>
                <a:spcPct val="90000"/>
              </a:lnSpc>
              <a:spcBef>
                <a:spcPts val="0"/>
              </a:spcBef>
              <a:spcAft>
                <a:spcPts val="0"/>
              </a:spcAft>
              <a:buClr>
                <a:schemeClr val="dk1"/>
              </a:buClr>
              <a:buSzPts val="1600"/>
              <a:buNone/>
              <a:defRPr sz="1600">
                <a:solidFill>
                  <a:schemeClr val="dk1"/>
                </a:solidFill>
              </a:defRPr>
            </a:lvl2pPr>
            <a:lvl3pPr lvl="2" algn="l">
              <a:lnSpc>
                <a:spcPct val="90000"/>
              </a:lnSpc>
              <a:spcBef>
                <a:spcPts val="563"/>
              </a:spcBef>
              <a:spcAft>
                <a:spcPts val="0"/>
              </a:spcAft>
              <a:buClr>
                <a:schemeClr val="dk1"/>
              </a:buClr>
              <a:buSzPts val="1600"/>
              <a:buNone/>
              <a:defRPr sz="1600">
                <a:solidFill>
                  <a:schemeClr val="dk1"/>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97" name="Google Shape;297;p65"/>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65"/>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00">
                <a:solidFill>
                  <a:schemeClr val="accent3"/>
                </a:solidFill>
                <a:latin typeface="Calibri"/>
                <a:ea typeface="Calibri"/>
                <a:cs typeface="Calibri"/>
                <a:sym typeface="Calibri"/>
              </a:rPr>
              <a:t>Australia’s National Science Agency</a:t>
            </a:r>
            <a:endParaRPr/>
          </a:p>
        </p:txBody>
      </p:sp>
      <p:sp>
        <p:nvSpPr>
          <p:cNvPr id="299" name="Google Shape;299;p65"/>
          <p:cNvSpPr txBox="1"/>
          <p:nvPr>
            <p:ph type="title"/>
          </p:nvPr>
        </p:nvSpPr>
        <p:spPr>
          <a:xfrm>
            <a:off x="251520" y="1136676"/>
            <a:ext cx="3672408"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00" name="Google Shape;300;p65"/>
          <p:cNvPicPr preferRelativeResize="0"/>
          <p:nvPr/>
        </p:nvPicPr>
        <p:blipFill rotWithShape="1">
          <a:blip r:embed="rId2">
            <a:alphaModFix/>
          </a:blip>
          <a:srcRect b="0" l="0" r="0" t="0"/>
          <a:stretch/>
        </p:blipFill>
        <p:spPr>
          <a:xfrm>
            <a:off x="251519" y="267494"/>
            <a:ext cx="1522745" cy="720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 globe" showMasterSp="0">
  <p:cSld name="1_Title Slide + globe">
    <p:bg>
      <p:bgPr>
        <a:solidFill>
          <a:schemeClr val="lt1"/>
        </a:solidFill>
      </p:bgPr>
    </p:bg>
    <p:spTree>
      <p:nvGrpSpPr>
        <p:cNvPr id="47" name="Shape 47"/>
        <p:cNvGrpSpPr/>
        <p:nvPr/>
      </p:nvGrpSpPr>
      <p:grpSpPr>
        <a:xfrm>
          <a:off x="0" y="0"/>
          <a:ext cx="0" cy="0"/>
          <a:chOff x="0" y="0"/>
          <a:chExt cx="0" cy="0"/>
        </a:xfrm>
      </p:grpSpPr>
      <p:sp>
        <p:nvSpPr>
          <p:cNvPr id="48" name="Google Shape;48;p16"/>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 name="Google Shape;49;p16"/>
          <p:cNvSpPr txBox="1"/>
          <p:nvPr>
            <p:ph type="ctrTitle"/>
          </p:nvPr>
        </p:nvSpPr>
        <p:spPr>
          <a:xfrm>
            <a:off x="251520" y="2054777"/>
            <a:ext cx="2016224" cy="1728192"/>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3"/>
              </a:buClr>
              <a:buSzPts val="3600"/>
              <a:buFont typeface="Calibri"/>
              <a:buNone/>
              <a:defRPr b="0" sz="3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0" name="Google Shape;50;p16"/>
          <p:cNvPicPr preferRelativeResize="0"/>
          <p:nvPr/>
        </p:nvPicPr>
        <p:blipFill rotWithShape="1">
          <a:blip r:embed="rId2">
            <a:alphaModFix/>
          </a:blip>
          <a:srcRect b="0" l="0" r="0" t="0"/>
          <a:stretch/>
        </p:blipFill>
        <p:spPr>
          <a:xfrm>
            <a:off x="251520" y="267494"/>
            <a:ext cx="720080" cy="720080"/>
          </a:xfrm>
          <a:prstGeom prst="rect">
            <a:avLst/>
          </a:prstGeom>
          <a:noFill/>
          <a:ln>
            <a:noFill/>
          </a:ln>
        </p:spPr>
      </p:pic>
      <p:sp>
        <p:nvSpPr>
          <p:cNvPr id="51" name="Google Shape;51;p16"/>
          <p:cNvSpPr/>
          <p:nvPr/>
        </p:nvSpPr>
        <p:spPr>
          <a:xfrm>
            <a:off x="251520" y="4850173"/>
            <a:ext cx="2385416"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00">
                <a:solidFill>
                  <a:schemeClr val="accent3"/>
                </a:solidFill>
                <a:latin typeface="Calibri"/>
                <a:ea typeface="Calibri"/>
                <a:cs typeface="Calibri"/>
                <a:sym typeface="Calibri"/>
              </a:rPr>
              <a:t>Australia’s National Science Agency</a:t>
            </a:r>
            <a:endParaRPr/>
          </a:p>
        </p:txBody>
      </p:sp>
    </p:spTree>
  </p:cSld>
  <p:clrMapOvr>
    <a:masterClrMapping/>
  </p:clrMapOvr>
  <p:extLst>
    <p:ext uri="{DCECCB84-F9BA-43D5-87BE-67443E8EF086}">
      <p15:sldGuideLst>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ark">
  <p:cSld name="Title and Content - dark">
    <p:bg>
      <p:bgPr>
        <a:solidFill>
          <a:schemeClr val="accent2"/>
        </a:solidFill>
      </p:bgPr>
    </p:bg>
    <p:spTree>
      <p:nvGrpSpPr>
        <p:cNvPr id="52" name="Shape 52"/>
        <p:cNvGrpSpPr/>
        <p:nvPr/>
      </p:nvGrpSpPr>
      <p:grpSpPr>
        <a:xfrm>
          <a:off x="0" y="0"/>
          <a:ext cx="0" cy="0"/>
          <a:chOff x="0" y="0"/>
          <a:chExt cx="0" cy="0"/>
        </a:xfrm>
      </p:grpSpPr>
      <p:sp>
        <p:nvSpPr>
          <p:cNvPr id="53" name="Google Shape;53;p17"/>
          <p:cNvSpPr txBox="1"/>
          <p:nvPr>
            <p:ph idx="1" type="body"/>
          </p:nvPr>
        </p:nvSpPr>
        <p:spPr>
          <a:xfrm>
            <a:off x="251522" y="1550788"/>
            <a:ext cx="8640958" cy="318120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lt1"/>
              </a:buClr>
              <a:buSzPts val="2400"/>
              <a:buChar char="•"/>
              <a:defRPr sz="2400">
                <a:solidFill>
                  <a:schemeClr val="lt1"/>
                </a:solidFill>
              </a:defRPr>
            </a:lvl1pPr>
            <a:lvl2pPr indent="-355600" lvl="1" marL="914400" algn="l">
              <a:lnSpc>
                <a:spcPct val="90000"/>
              </a:lnSpc>
              <a:spcBef>
                <a:spcPts val="600"/>
              </a:spcBef>
              <a:spcAft>
                <a:spcPts val="0"/>
              </a:spcAft>
              <a:buClr>
                <a:schemeClr val="lt1"/>
              </a:buClr>
              <a:buSzPts val="2000"/>
              <a:buChar char="•"/>
              <a:defRPr>
                <a:solidFill>
                  <a:schemeClr val="lt1"/>
                </a:solidFill>
              </a:defRPr>
            </a:lvl2pPr>
            <a:lvl3pPr indent="-355600" lvl="2" marL="1371600" algn="l">
              <a:lnSpc>
                <a:spcPct val="90000"/>
              </a:lnSpc>
              <a:spcBef>
                <a:spcPts val="600"/>
              </a:spcBef>
              <a:spcAft>
                <a:spcPts val="0"/>
              </a:spcAft>
              <a:buClr>
                <a:schemeClr val="lt1"/>
              </a:buClr>
              <a:buSzPts val="2000"/>
              <a:buChar char="–"/>
              <a:defRPr>
                <a:solidFill>
                  <a:schemeClr val="lt1"/>
                </a:solidFill>
              </a:defRPr>
            </a:lvl3pPr>
            <a:lvl4pPr indent="-355600" lvl="3" marL="1828800" algn="l">
              <a:lnSpc>
                <a:spcPct val="90000"/>
              </a:lnSpc>
              <a:spcBef>
                <a:spcPts val="600"/>
              </a:spcBef>
              <a:spcAft>
                <a:spcPts val="0"/>
              </a:spcAft>
              <a:buClr>
                <a:schemeClr val="lt1"/>
              </a:buClr>
              <a:buSzPts val="2000"/>
              <a:buChar char="–"/>
              <a:defRPr>
                <a:solidFill>
                  <a:schemeClr val="lt1"/>
                </a:solidFill>
              </a:defRPr>
            </a:lvl4pPr>
            <a:lvl5pPr indent="-342900" lvl="4" marL="2286000" algn="l">
              <a:lnSpc>
                <a:spcPct val="90000"/>
              </a:lnSpc>
              <a:spcBef>
                <a:spcPts val="60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 name="Google Shape;54;p17"/>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1"/>
              </a:buClr>
              <a:buSzPts val="36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7"/>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sz="900">
                <a:solidFill>
                  <a:schemeClr val="lt1"/>
                </a:solidFill>
                <a:latin typeface="Calibri"/>
                <a:ea typeface="Calibri"/>
                <a:cs typeface="Calibri"/>
                <a:sym typeface="Calibri"/>
              </a:defRPr>
            </a:lvl1pPr>
            <a:lvl2pPr indent="0" lvl="1" marL="0" algn="r">
              <a:spcBef>
                <a:spcPts val="0"/>
              </a:spcBef>
              <a:buNone/>
              <a:defRPr sz="900">
                <a:solidFill>
                  <a:schemeClr val="lt1"/>
                </a:solidFill>
                <a:latin typeface="Calibri"/>
                <a:ea typeface="Calibri"/>
                <a:cs typeface="Calibri"/>
                <a:sym typeface="Calibri"/>
              </a:defRPr>
            </a:lvl2pPr>
            <a:lvl3pPr indent="0" lvl="2" marL="0" algn="r">
              <a:spcBef>
                <a:spcPts val="0"/>
              </a:spcBef>
              <a:buNone/>
              <a:defRPr sz="900">
                <a:solidFill>
                  <a:schemeClr val="lt1"/>
                </a:solidFill>
                <a:latin typeface="Calibri"/>
                <a:ea typeface="Calibri"/>
                <a:cs typeface="Calibri"/>
                <a:sym typeface="Calibri"/>
              </a:defRPr>
            </a:lvl3pPr>
            <a:lvl4pPr indent="0" lvl="3" marL="0" algn="r">
              <a:spcBef>
                <a:spcPts val="0"/>
              </a:spcBef>
              <a:buNone/>
              <a:defRPr sz="900">
                <a:solidFill>
                  <a:schemeClr val="lt1"/>
                </a:solidFill>
                <a:latin typeface="Calibri"/>
                <a:ea typeface="Calibri"/>
                <a:cs typeface="Calibri"/>
                <a:sym typeface="Calibri"/>
              </a:defRPr>
            </a:lvl4pPr>
            <a:lvl5pPr indent="0" lvl="4" marL="0" algn="r">
              <a:spcBef>
                <a:spcPts val="0"/>
              </a:spcBef>
              <a:buNone/>
              <a:defRPr sz="900">
                <a:solidFill>
                  <a:schemeClr val="lt1"/>
                </a:solidFill>
                <a:latin typeface="Calibri"/>
                <a:ea typeface="Calibri"/>
                <a:cs typeface="Calibri"/>
                <a:sym typeface="Calibri"/>
              </a:defRPr>
            </a:lvl5pPr>
            <a:lvl6pPr indent="0" lvl="5" marL="0" algn="r">
              <a:spcBef>
                <a:spcPts val="0"/>
              </a:spcBef>
              <a:buNone/>
              <a:defRPr sz="900">
                <a:solidFill>
                  <a:schemeClr val="lt1"/>
                </a:solidFill>
                <a:latin typeface="Calibri"/>
                <a:ea typeface="Calibri"/>
                <a:cs typeface="Calibri"/>
                <a:sym typeface="Calibri"/>
              </a:defRPr>
            </a:lvl6pPr>
            <a:lvl7pPr indent="0" lvl="6" marL="0" algn="r">
              <a:spcBef>
                <a:spcPts val="0"/>
              </a:spcBef>
              <a:buNone/>
              <a:defRPr sz="900">
                <a:solidFill>
                  <a:schemeClr val="lt1"/>
                </a:solidFill>
                <a:latin typeface="Calibri"/>
                <a:ea typeface="Calibri"/>
                <a:cs typeface="Calibri"/>
                <a:sym typeface="Calibri"/>
              </a:defRPr>
            </a:lvl7pPr>
            <a:lvl8pPr indent="0" lvl="7" marL="0" algn="r">
              <a:spcBef>
                <a:spcPts val="0"/>
              </a:spcBef>
              <a:buNone/>
              <a:defRPr sz="900">
                <a:solidFill>
                  <a:schemeClr val="lt1"/>
                </a:solidFill>
                <a:latin typeface="Calibri"/>
                <a:ea typeface="Calibri"/>
                <a:cs typeface="Calibri"/>
                <a:sym typeface="Calibri"/>
              </a:defRPr>
            </a:lvl8pPr>
            <a:lvl9pPr indent="0" lvl="8" marL="0" algn="r">
              <a:spcBef>
                <a:spcPts val="0"/>
              </a:spcBef>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r>
              <a:rPr lang="en-US"/>
              <a:t>  |</a:t>
            </a:r>
            <a:endParaRPr>
              <a:solidFill>
                <a:schemeClr val="accent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 Content" type="obj">
  <p:cSld name="OBJECT">
    <p:spTree>
      <p:nvGrpSpPr>
        <p:cNvPr id="57" name="Shape 57"/>
        <p:cNvGrpSpPr/>
        <p:nvPr/>
      </p:nvGrpSpPr>
      <p:grpSpPr>
        <a:xfrm>
          <a:off x="0" y="0"/>
          <a:ext cx="0" cy="0"/>
          <a:chOff x="0" y="0"/>
          <a:chExt cx="0" cy="0"/>
        </a:xfrm>
      </p:grpSpPr>
      <p:sp>
        <p:nvSpPr>
          <p:cNvPr id="58" name="Google Shape;58;p18"/>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accent3"/>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8"/>
          <p:cNvSpPr txBox="1"/>
          <p:nvPr>
            <p:ph idx="1" type="body"/>
          </p:nvPr>
        </p:nvSpPr>
        <p:spPr>
          <a:xfrm>
            <a:off x="251522" y="1550788"/>
            <a:ext cx="8640958" cy="318120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 name="Google Shape;60;p18"/>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8"/>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62" name="Shape 62"/>
        <p:cNvGrpSpPr/>
        <p:nvPr/>
      </p:nvGrpSpPr>
      <p:grpSpPr>
        <a:xfrm>
          <a:off x="0" y="0"/>
          <a:ext cx="0" cy="0"/>
          <a:chOff x="0" y="0"/>
          <a:chExt cx="0" cy="0"/>
        </a:xfrm>
      </p:grpSpPr>
      <p:sp>
        <p:nvSpPr>
          <p:cNvPr id="63" name="Google Shape;63;p19"/>
          <p:cNvSpPr txBox="1"/>
          <p:nvPr>
            <p:ph idx="1" type="body"/>
          </p:nvPr>
        </p:nvSpPr>
        <p:spPr>
          <a:xfrm>
            <a:off x="251522" y="1707654"/>
            <a:ext cx="8640958" cy="302433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19"/>
          <p:cNvSpPr txBox="1"/>
          <p:nvPr>
            <p:ph idx="2" type="body"/>
          </p:nvPr>
        </p:nvSpPr>
        <p:spPr>
          <a:xfrm>
            <a:off x="261850" y="843558"/>
            <a:ext cx="8630630" cy="6399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accent3"/>
              </a:buClr>
              <a:buSzPts val="2800"/>
              <a:buNone/>
              <a:defRPr b="0" sz="2800">
                <a:solidFill>
                  <a:schemeClr val="accent3"/>
                </a:solidFill>
              </a:defRPr>
            </a:lvl1pPr>
            <a:lvl2pPr indent="-228600" lvl="1" marL="914400" algn="l">
              <a:lnSpc>
                <a:spcPct val="80000"/>
              </a:lnSpc>
              <a:spcBef>
                <a:spcPts val="0"/>
              </a:spcBef>
              <a:spcAft>
                <a:spcPts val="0"/>
              </a:spcAft>
              <a:buClr>
                <a:schemeClr val="accent2"/>
              </a:buClr>
              <a:buSzPts val="2200"/>
              <a:buNone/>
              <a:defRPr b="0" sz="2200">
                <a:solidFill>
                  <a:schemeClr val="accent2"/>
                </a:solidFill>
              </a:defRPr>
            </a:lvl2pPr>
            <a:lvl3pPr indent="-228600" lvl="2" marL="1371600" algn="l">
              <a:lnSpc>
                <a:spcPct val="90000"/>
              </a:lnSpc>
              <a:spcBef>
                <a:spcPts val="600"/>
              </a:spcBef>
              <a:spcAft>
                <a:spcPts val="0"/>
              </a:spcAft>
              <a:buClr>
                <a:srgbClr val="00A9CE"/>
              </a:buClr>
              <a:buSzPts val="2800"/>
              <a:buNone/>
              <a:defRPr sz="2800">
                <a:solidFill>
                  <a:srgbClr val="00A9CE"/>
                </a:solidFill>
              </a:defRPr>
            </a:lvl3pPr>
            <a:lvl4pPr indent="-228600" lvl="3" marL="1828800" algn="l">
              <a:lnSpc>
                <a:spcPct val="90000"/>
              </a:lnSpc>
              <a:spcBef>
                <a:spcPts val="600"/>
              </a:spcBef>
              <a:spcAft>
                <a:spcPts val="0"/>
              </a:spcAft>
              <a:buClr>
                <a:srgbClr val="00A9CE"/>
              </a:buClr>
              <a:buSzPts val="2800"/>
              <a:buNone/>
              <a:defRPr sz="2800">
                <a:solidFill>
                  <a:srgbClr val="00A9CE"/>
                </a:solidFill>
              </a:defRPr>
            </a:lvl4pPr>
            <a:lvl5pPr indent="-228600" lvl="4" marL="2286000" algn="l">
              <a:lnSpc>
                <a:spcPct val="90000"/>
              </a:lnSpc>
              <a:spcBef>
                <a:spcPts val="600"/>
              </a:spcBef>
              <a:spcAft>
                <a:spcPts val="0"/>
              </a:spcAft>
              <a:buClr>
                <a:srgbClr val="00A9CE"/>
              </a:buClr>
              <a:buSzPts val="2800"/>
              <a:buNone/>
              <a:defRPr sz="2800">
                <a:solidFill>
                  <a:srgbClr val="00A9CE"/>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5" name="Google Shape;65;p19"/>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4.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1.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theme" Target="../theme/theme1.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21" Type="http://schemas.openxmlformats.org/officeDocument/2006/relationships/theme" Target="../theme/theme2.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image" Target="../media/image2.png"/><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5" Type="http://schemas.openxmlformats.org/officeDocument/2006/relationships/slideLayout" Target="../slideLayouts/slideLayout38.xml"/><Relationship Id="rId19" Type="http://schemas.openxmlformats.org/officeDocument/2006/relationships/slideLayout" Target="../slideLayouts/slideLayout52.xml"/><Relationship Id="rId6" Type="http://schemas.openxmlformats.org/officeDocument/2006/relationships/slideLayout" Target="../slideLayouts/slideLayout39.xml"/><Relationship Id="rId18" Type="http://schemas.openxmlformats.org/officeDocument/2006/relationships/slideLayout" Target="../slideLayouts/slideLayout51.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Clr>
                <a:schemeClr val="accent3"/>
              </a:buClr>
              <a:buSzPts val="3600"/>
              <a:buFont typeface="Calibri"/>
              <a:buNone/>
              <a:defRPr b="0" i="0" sz="3600" u="none" cap="none" strike="noStrike">
                <a:solidFill>
                  <a:schemeClr val="accent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251522" y="1550788"/>
            <a:ext cx="8640958" cy="3181202"/>
          </a:xfrm>
          <a:prstGeom prst="rect">
            <a:avLst/>
          </a:prstGeom>
          <a:noFill/>
          <a:ln>
            <a:noFill/>
          </a:ln>
        </p:spPr>
        <p:txBody>
          <a:bodyPr anchorCtr="0" anchor="t" bIns="0" lIns="0" spcFirstLastPara="1" rIns="0" wrap="square" tIns="0">
            <a:normAutofit/>
          </a:bodyPr>
          <a:lstStyle>
            <a:lvl1pPr indent="-381000" lvl="0" marL="4572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6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4pPr>
            <a:lvl5pPr indent="-342900" lvl="4" marL="2286000" marR="0" rtl="0" algn="l">
              <a:lnSpc>
                <a:spcPct val="90000"/>
              </a:lnSpc>
              <a:spcBef>
                <a:spcPts val="600"/>
              </a:spcBef>
              <a:spcAft>
                <a:spcPts val="0"/>
              </a:spcAft>
              <a:buClr>
                <a:schemeClr val="accent2"/>
              </a:buClr>
              <a:buSzPts val="1800"/>
              <a:buFont typeface="Calibri"/>
              <a:buChar char="•"/>
              <a:defRPr b="0" i="0" sz="1800" u="none" cap="none" strike="noStrike">
                <a:solidFill>
                  <a:schemeClr val="accent2"/>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0"/>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900" u="none" cap="none" strike="noStrike">
                <a:solidFill>
                  <a:schemeClr val="accent3"/>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900" u="none" cap="none" strike="noStrike">
                <a:solidFill>
                  <a:schemeClr val="accent3"/>
                </a:solidFill>
                <a:latin typeface="Calibri"/>
                <a:ea typeface="Calibri"/>
                <a:cs typeface="Calibri"/>
                <a:sym typeface="Calibri"/>
              </a:defRPr>
            </a:lvl1pPr>
            <a:lvl2pPr indent="0" lvl="1" marL="0" marR="0" rtl="0" algn="r">
              <a:spcBef>
                <a:spcPts val="0"/>
              </a:spcBef>
              <a:buNone/>
              <a:defRPr b="0" i="0" sz="900" u="none" cap="none" strike="noStrike">
                <a:solidFill>
                  <a:schemeClr val="accent3"/>
                </a:solidFill>
                <a:latin typeface="Calibri"/>
                <a:ea typeface="Calibri"/>
                <a:cs typeface="Calibri"/>
                <a:sym typeface="Calibri"/>
              </a:defRPr>
            </a:lvl2pPr>
            <a:lvl3pPr indent="0" lvl="2" marL="0" marR="0" rtl="0" algn="r">
              <a:spcBef>
                <a:spcPts val="0"/>
              </a:spcBef>
              <a:buNone/>
              <a:defRPr b="0" i="0" sz="900" u="none" cap="none" strike="noStrike">
                <a:solidFill>
                  <a:schemeClr val="accent3"/>
                </a:solidFill>
                <a:latin typeface="Calibri"/>
                <a:ea typeface="Calibri"/>
                <a:cs typeface="Calibri"/>
                <a:sym typeface="Calibri"/>
              </a:defRPr>
            </a:lvl3pPr>
            <a:lvl4pPr indent="0" lvl="3" marL="0" marR="0" rtl="0" algn="r">
              <a:spcBef>
                <a:spcPts val="0"/>
              </a:spcBef>
              <a:buNone/>
              <a:defRPr b="0" i="0" sz="900" u="none" cap="none" strike="noStrike">
                <a:solidFill>
                  <a:schemeClr val="accent3"/>
                </a:solidFill>
                <a:latin typeface="Calibri"/>
                <a:ea typeface="Calibri"/>
                <a:cs typeface="Calibri"/>
                <a:sym typeface="Calibri"/>
              </a:defRPr>
            </a:lvl4pPr>
            <a:lvl5pPr indent="0" lvl="4" marL="0" marR="0" rtl="0" algn="r">
              <a:spcBef>
                <a:spcPts val="0"/>
              </a:spcBef>
              <a:buNone/>
              <a:defRPr b="0" i="0" sz="900" u="none" cap="none" strike="noStrike">
                <a:solidFill>
                  <a:schemeClr val="accent3"/>
                </a:solidFill>
                <a:latin typeface="Calibri"/>
                <a:ea typeface="Calibri"/>
                <a:cs typeface="Calibri"/>
                <a:sym typeface="Calibri"/>
              </a:defRPr>
            </a:lvl5pPr>
            <a:lvl6pPr indent="0" lvl="5" marL="0" marR="0" rtl="0" algn="r">
              <a:spcBef>
                <a:spcPts val="0"/>
              </a:spcBef>
              <a:buNone/>
              <a:defRPr b="0" i="0" sz="900" u="none" cap="none" strike="noStrike">
                <a:solidFill>
                  <a:schemeClr val="accent3"/>
                </a:solidFill>
                <a:latin typeface="Calibri"/>
                <a:ea typeface="Calibri"/>
                <a:cs typeface="Calibri"/>
                <a:sym typeface="Calibri"/>
              </a:defRPr>
            </a:lvl6pPr>
            <a:lvl7pPr indent="0" lvl="6" marL="0" marR="0" rtl="0" algn="r">
              <a:spcBef>
                <a:spcPts val="0"/>
              </a:spcBef>
              <a:buNone/>
              <a:defRPr b="0" i="0" sz="900" u="none" cap="none" strike="noStrike">
                <a:solidFill>
                  <a:schemeClr val="accent3"/>
                </a:solidFill>
                <a:latin typeface="Calibri"/>
                <a:ea typeface="Calibri"/>
                <a:cs typeface="Calibri"/>
                <a:sym typeface="Calibri"/>
              </a:defRPr>
            </a:lvl7pPr>
            <a:lvl8pPr indent="0" lvl="7" marL="0" marR="0" rtl="0" algn="r">
              <a:spcBef>
                <a:spcPts val="0"/>
              </a:spcBef>
              <a:buNone/>
              <a:defRPr b="0" i="0" sz="900" u="none" cap="none" strike="noStrike">
                <a:solidFill>
                  <a:schemeClr val="accent3"/>
                </a:solidFill>
                <a:latin typeface="Calibri"/>
                <a:ea typeface="Calibri"/>
                <a:cs typeface="Calibri"/>
                <a:sym typeface="Calibri"/>
              </a:defRPr>
            </a:lvl8pPr>
            <a:lvl9pPr indent="0" lvl="8" marL="0" marR="0" rtl="0" algn="r">
              <a:spcBef>
                <a:spcPts val="0"/>
              </a:spcBef>
              <a:buNone/>
              <a:defRPr b="0" i="0" sz="9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r>
              <a:rPr lang="en-US"/>
              <a:t>  |</a:t>
            </a:r>
            <a:endParaRPr sz="1400">
              <a:solidFill>
                <a:srgbClr val="000000"/>
              </a:solidFill>
              <a:latin typeface="Arial"/>
              <a:ea typeface="Arial"/>
              <a:cs typeface="Arial"/>
              <a:sym typeface="Arial"/>
            </a:endParaRPr>
          </a:p>
        </p:txBody>
      </p:sp>
      <p:sp>
        <p:nvSpPr>
          <p:cNvPr id="14" name="Google Shape;14;p10"/>
          <p:cNvSpPr/>
          <p:nvPr/>
        </p:nvSpPr>
        <p:spPr>
          <a:xfrm>
            <a:off x="3178" y="2494956"/>
            <a:ext cx="9161463" cy="6012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 name="Google Shape;15;p10"/>
          <p:cNvSpPr/>
          <p:nvPr/>
        </p:nvSpPr>
        <p:spPr>
          <a:xfrm>
            <a:off x="12701" y="2728318"/>
            <a:ext cx="9142412" cy="3679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 name="Google Shape;16;p10"/>
          <p:cNvSpPr/>
          <p:nvPr/>
        </p:nvSpPr>
        <p:spPr>
          <a:xfrm>
            <a:off x="1591" y="2719984"/>
            <a:ext cx="9167813" cy="4083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7" name="Google Shape;17;p10"/>
          <p:cNvPicPr preferRelativeResize="0"/>
          <p:nvPr/>
        </p:nvPicPr>
        <p:blipFill rotWithShape="1">
          <a:blip r:embed="rId1">
            <a:alphaModFix/>
          </a:blip>
          <a:srcRect b="0" l="0" r="0" t="0"/>
          <a:stretch/>
        </p:blipFill>
        <p:spPr>
          <a:xfrm>
            <a:off x="251520" y="195486"/>
            <a:ext cx="442169" cy="44216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30"/>
          <p:cNvSpPr txBox="1"/>
          <p:nvPr>
            <p:ph type="title"/>
          </p:nvPr>
        </p:nvSpPr>
        <p:spPr>
          <a:xfrm>
            <a:off x="251520" y="242243"/>
            <a:ext cx="8640960" cy="639365"/>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Clr>
                <a:schemeClr val="accent3"/>
              </a:buClr>
              <a:buSzPts val="3600"/>
              <a:buFont typeface="Calibri"/>
              <a:buNone/>
              <a:defRPr b="0" i="0" sz="3600" u="none" cap="none" strike="noStrike">
                <a:solidFill>
                  <a:schemeClr val="accent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30"/>
          <p:cNvSpPr txBox="1"/>
          <p:nvPr>
            <p:ph idx="1" type="body"/>
          </p:nvPr>
        </p:nvSpPr>
        <p:spPr>
          <a:xfrm>
            <a:off x="251522" y="987573"/>
            <a:ext cx="8640958" cy="3574285"/>
          </a:xfrm>
          <a:prstGeom prst="rect">
            <a:avLst/>
          </a:prstGeom>
          <a:noFill/>
          <a:ln>
            <a:noFill/>
          </a:ln>
        </p:spPr>
        <p:txBody>
          <a:bodyPr anchorCtr="0" anchor="t" bIns="0" lIns="0" spcFirstLastPara="1" rIns="0" wrap="square" tIns="0">
            <a:normAutofit/>
          </a:bodyPr>
          <a:lstStyle>
            <a:lvl1pPr indent="-381000" lvl="0" marL="4572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6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4pPr>
            <a:lvl5pPr indent="-342900" lvl="4" marL="2286000" marR="0" rtl="0" algn="l">
              <a:lnSpc>
                <a:spcPct val="90000"/>
              </a:lnSpc>
              <a:spcBef>
                <a:spcPts val="600"/>
              </a:spcBef>
              <a:spcAft>
                <a:spcPts val="0"/>
              </a:spcAft>
              <a:buClr>
                <a:schemeClr val="accent2"/>
              </a:buClr>
              <a:buSzPts val="1800"/>
              <a:buFont typeface="Calibri"/>
              <a:buChar char="•"/>
              <a:defRPr b="0" i="0" sz="1800" u="none" cap="none" strike="noStrike">
                <a:solidFill>
                  <a:schemeClr val="accent2"/>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8" name="Google Shape;118;p30"/>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sz="900">
                <a:solidFill>
                  <a:schemeClr val="accent3"/>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 name="Google Shape;119;p30"/>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sz="900">
                <a:solidFill>
                  <a:schemeClr val="accent3"/>
                </a:solidFill>
                <a:latin typeface="Calibri"/>
                <a:ea typeface="Calibri"/>
                <a:cs typeface="Calibri"/>
                <a:sym typeface="Calibri"/>
              </a:defRPr>
            </a:lvl1pPr>
            <a:lvl2pPr indent="0" lvl="1" marL="0" marR="0" rtl="0" algn="r">
              <a:spcBef>
                <a:spcPts val="0"/>
              </a:spcBef>
              <a:buNone/>
              <a:defRPr sz="900">
                <a:solidFill>
                  <a:schemeClr val="accent3"/>
                </a:solidFill>
                <a:latin typeface="Calibri"/>
                <a:ea typeface="Calibri"/>
                <a:cs typeface="Calibri"/>
                <a:sym typeface="Calibri"/>
              </a:defRPr>
            </a:lvl2pPr>
            <a:lvl3pPr indent="0" lvl="2" marL="0" marR="0" rtl="0" algn="r">
              <a:spcBef>
                <a:spcPts val="0"/>
              </a:spcBef>
              <a:buNone/>
              <a:defRPr sz="900">
                <a:solidFill>
                  <a:schemeClr val="accent3"/>
                </a:solidFill>
                <a:latin typeface="Calibri"/>
                <a:ea typeface="Calibri"/>
                <a:cs typeface="Calibri"/>
                <a:sym typeface="Calibri"/>
              </a:defRPr>
            </a:lvl3pPr>
            <a:lvl4pPr indent="0" lvl="3" marL="0" marR="0" rtl="0" algn="r">
              <a:spcBef>
                <a:spcPts val="0"/>
              </a:spcBef>
              <a:buNone/>
              <a:defRPr sz="900">
                <a:solidFill>
                  <a:schemeClr val="accent3"/>
                </a:solidFill>
                <a:latin typeface="Calibri"/>
                <a:ea typeface="Calibri"/>
                <a:cs typeface="Calibri"/>
                <a:sym typeface="Calibri"/>
              </a:defRPr>
            </a:lvl4pPr>
            <a:lvl5pPr indent="0" lvl="4" marL="0" marR="0" rtl="0" algn="r">
              <a:spcBef>
                <a:spcPts val="0"/>
              </a:spcBef>
              <a:buNone/>
              <a:defRPr sz="900">
                <a:solidFill>
                  <a:schemeClr val="accent3"/>
                </a:solidFill>
                <a:latin typeface="Calibri"/>
                <a:ea typeface="Calibri"/>
                <a:cs typeface="Calibri"/>
                <a:sym typeface="Calibri"/>
              </a:defRPr>
            </a:lvl5pPr>
            <a:lvl6pPr indent="0" lvl="5" marL="0" marR="0" rtl="0" algn="r">
              <a:spcBef>
                <a:spcPts val="0"/>
              </a:spcBef>
              <a:buNone/>
              <a:defRPr sz="900">
                <a:solidFill>
                  <a:schemeClr val="accent3"/>
                </a:solidFill>
                <a:latin typeface="Calibri"/>
                <a:ea typeface="Calibri"/>
                <a:cs typeface="Calibri"/>
                <a:sym typeface="Calibri"/>
              </a:defRPr>
            </a:lvl6pPr>
            <a:lvl7pPr indent="0" lvl="6" marL="0" marR="0" rtl="0" algn="r">
              <a:spcBef>
                <a:spcPts val="0"/>
              </a:spcBef>
              <a:buNone/>
              <a:defRPr sz="900">
                <a:solidFill>
                  <a:schemeClr val="accent3"/>
                </a:solidFill>
                <a:latin typeface="Calibri"/>
                <a:ea typeface="Calibri"/>
                <a:cs typeface="Calibri"/>
                <a:sym typeface="Calibri"/>
              </a:defRPr>
            </a:lvl7pPr>
            <a:lvl8pPr indent="0" lvl="7" marL="0" marR="0" rtl="0" algn="r">
              <a:spcBef>
                <a:spcPts val="0"/>
              </a:spcBef>
              <a:buNone/>
              <a:defRPr sz="900">
                <a:solidFill>
                  <a:schemeClr val="accent3"/>
                </a:solidFill>
                <a:latin typeface="Calibri"/>
                <a:ea typeface="Calibri"/>
                <a:cs typeface="Calibri"/>
                <a:sym typeface="Calibri"/>
              </a:defRPr>
            </a:lvl8pPr>
            <a:lvl9pPr indent="0" lvl="8" marL="0" marR="0" rtl="0" algn="r">
              <a:spcBef>
                <a:spcPts val="0"/>
              </a:spcBef>
              <a:buNone/>
              <a:defRPr sz="900">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r>
              <a:rPr lang="en-US"/>
              <a:t>  |</a:t>
            </a:r>
            <a:endParaRPr sz="1400">
              <a:solidFill>
                <a:srgbClr val="000000"/>
              </a:solidFill>
              <a:latin typeface="Arial"/>
              <a:ea typeface="Arial"/>
              <a:cs typeface="Arial"/>
              <a:sym typeface="Arial"/>
            </a:endParaRPr>
          </a:p>
        </p:txBody>
      </p:sp>
      <p:sp>
        <p:nvSpPr>
          <p:cNvPr id="120" name="Google Shape;120;p30"/>
          <p:cNvSpPr/>
          <p:nvPr/>
        </p:nvSpPr>
        <p:spPr>
          <a:xfrm>
            <a:off x="3178" y="2494956"/>
            <a:ext cx="9161463" cy="6012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30"/>
          <p:cNvSpPr/>
          <p:nvPr/>
        </p:nvSpPr>
        <p:spPr>
          <a:xfrm>
            <a:off x="12701" y="2728318"/>
            <a:ext cx="9142412" cy="3679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30"/>
          <p:cNvSpPr/>
          <p:nvPr/>
        </p:nvSpPr>
        <p:spPr>
          <a:xfrm>
            <a:off x="1591" y="2719984"/>
            <a:ext cx="9167813" cy="4083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23" name="Google Shape;123;p30"/>
          <p:cNvPicPr preferRelativeResize="0"/>
          <p:nvPr/>
        </p:nvPicPr>
        <p:blipFill rotWithShape="1">
          <a:blip r:embed="rId1">
            <a:alphaModFix/>
          </a:blip>
          <a:srcRect b="0" l="0" r="0" t="0"/>
          <a:stretch/>
        </p:blipFill>
        <p:spPr>
          <a:xfrm>
            <a:off x="8479813" y="4561859"/>
            <a:ext cx="442169" cy="44216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46"/>
          <p:cNvSpPr txBox="1"/>
          <p:nvPr>
            <p:ph type="title"/>
          </p:nvPr>
        </p:nvSpPr>
        <p:spPr>
          <a:xfrm>
            <a:off x="251520" y="805458"/>
            <a:ext cx="8640960" cy="639365"/>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Clr>
                <a:schemeClr val="accent3"/>
              </a:buClr>
              <a:buSzPts val="3600"/>
              <a:buFont typeface="Calibri"/>
              <a:buNone/>
              <a:defRPr b="0" i="0" sz="3600" u="none" cap="none" strike="noStrike">
                <a:solidFill>
                  <a:schemeClr val="accent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7" name="Google Shape;197;p46"/>
          <p:cNvSpPr txBox="1"/>
          <p:nvPr>
            <p:ph idx="1" type="body"/>
          </p:nvPr>
        </p:nvSpPr>
        <p:spPr>
          <a:xfrm>
            <a:off x="251522" y="1550788"/>
            <a:ext cx="8640958" cy="3181202"/>
          </a:xfrm>
          <a:prstGeom prst="rect">
            <a:avLst/>
          </a:prstGeom>
          <a:noFill/>
          <a:ln>
            <a:noFill/>
          </a:ln>
        </p:spPr>
        <p:txBody>
          <a:bodyPr anchorCtr="0" anchor="t" bIns="0" lIns="0" spcFirstLastPara="1" rIns="0" wrap="square" tIns="0">
            <a:normAutofit/>
          </a:bodyPr>
          <a:lstStyle>
            <a:lvl1pPr indent="-381000" lvl="0" marL="4572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6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4pPr>
            <a:lvl5pPr indent="-342900" lvl="4" marL="2286000" marR="0" rtl="0" algn="l">
              <a:lnSpc>
                <a:spcPct val="90000"/>
              </a:lnSpc>
              <a:spcBef>
                <a:spcPts val="600"/>
              </a:spcBef>
              <a:spcAft>
                <a:spcPts val="0"/>
              </a:spcAft>
              <a:buClr>
                <a:schemeClr val="accent2"/>
              </a:buClr>
              <a:buSzPts val="1800"/>
              <a:buFont typeface="Calibri"/>
              <a:buChar char="•"/>
              <a:defRPr b="0" i="0" sz="1800" u="none" cap="none" strike="noStrike">
                <a:solidFill>
                  <a:schemeClr val="accent2"/>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8" name="Google Shape;198;p46"/>
          <p:cNvSpPr txBox="1"/>
          <p:nvPr>
            <p:ph idx="11" type="ftr"/>
          </p:nvPr>
        </p:nvSpPr>
        <p:spPr>
          <a:xfrm>
            <a:off x="601370" y="4878250"/>
            <a:ext cx="6083845" cy="93206"/>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sz="900">
                <a:solidFill>
                  <a:schemeClr val="accent3"/>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9" name="Google Shape;199;p46"/>
          <p:cNvSpPr txBox="1"/>
          <p:nvPr>
            <p:ph idx="12" type="sldNum"/>
          </p:nvPr>
        </p:nvSpPr>
        <p:spPr>
          <a:xfrm>
            <a:off x="253577" y="4878250"/>
            <a:ext cx="288789" cy="9551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sz="900">
                <a:solidFill>
                  <a:schemeClr val="accent3"/>
                </a:solidFill>
                <a:latin typeface="Calibri"/>
                <a:ea typeface="Calibri"/>
                <a:cs typeface="Calibri"/>
                <a:sym typeface="Calibri"/>
              </a:defRPr>
            </a:lvl1pPr>
            <a:lvl2pPr indent="0" lvl="1" marL="0" marR="0" rtl="0" algn="r">
              <a:spcBef>
                <a:spcPts val="0"/>
              </a:spcBef>
              <a:buNone/>
              <a:defRPr sz="900">
                <a:solidFill>
                  <a:schemeClr val="accent3"/>
                </a:solidFill>
                <a:latin typeface="Calibri"/>
                <a:ea typeface="Calibri"/>
                <a:cs typeface="Calibri"/>
                <a:sym typeface="Calibri"/>
              </a:defRPr>
            </a:lvl2pPr>
            <a:lvl3pPr indent="0" lvl="2" marL="0" marR="0" rtl="0" algn="r">
              <a:spcBef>
                <a:spcPts val="0"/>
              </a:spcBef>
              <a:buNone/>
              <a:defRPr sz="900">
                <a:solidFill>
                  <a:schemeClr val="accent3"/>
                </a:solidFill>
                <a:latin typeface="Calibri"/>
                <a:ea typeface="Calibri"/>
                <a:cs typeface="Calibri"/>
                <a:sym typeface="Calibri"/>
              </a:defRPr>
            </a:lvl3pPr>
            <a:lvl4pPr indent="0" lvl="3" marL="0" marR="0" rtl="0" algn="r">
              <a:spcBef>
                <a:spcPts val="0"/>
              </a:spcBef>
              <a:buNone/>
              <a:defRPr sz="900">
                <a:solidFill>
                  <a:schemeClr val="accent3"/>
                </a:solidFill>
                <a:latin typeface="Calibri"/>
                <a:ea typeface="Calibri"/>
                <a:cs typeface="Calibri"/>
                <a:sym typeface="Calibri"/>
              </a:defRPr>
            </a:lvl4pPr>
            <a:lvl5pPr indent="0" lvl="4" marL="0" marR="0" rtl="0" algn="r">
              <a:spcBef>
                <a:spcPts val="0"/>
              </a:spcBef>
              <a:buNone/>
              <a:defRPr sz="900">
                <a:solidFill>
                  <a:schemeClr val="accent3"/>
                </a:solidFill>
                <a:latin typeface="Calibri"/>
                <a:ea typeface="Calibri"/>
                <a:cs typeface="Calibri"/>
                <a:sym typeface="Calibri"/>
              </a:defRPr>
            </a:lvl5pPr>
            <a:lvl6pPr indent="0" lvl="5" marL="0" marR="0" rtl="0" algn="r">
              <a:spcBef>
                <a:spcPts val="0"/>
              </a:spcBef>
              <a:buNone/>
              <a:defRPr sz="900">
                <a:solidFill>
                  <a:schemeClr val="accent3"/>
                </a:solidFill>
                <a:latin typeface="Calibri"/>
                <a:ea typeface="Calibri"/>
                <a:cs typeface="Calibri"/>
                <a:sym typeface="Calibri"/>
              </a:defRPr>
            </a:lvl6pPr>
            <a:lvl7pPr indent="0" lvl="6" marL="0" marR="0" rtl="0" algn="r">
              <a:spcBef>
                <a:spcPts val="0"/>
              </a:spcBef>
              <a:buNone/>
              <a:defRPr sz="900">
                <a:solidFill>
                  <a:schemeClr val="accent3"/>
                </a:solidFill>
                <a:latin typeface="Calibri"/>
                <a:ea typeface="Calibri"/>
                <a:cs typeface="Calibri"/>
                <a:sym typeface="Calibri"/>
              </a:defRPr>
            </a:lvl7pPr>
            <a:lvl8pPr indent="0" lvl="7" marL="0" marR="0" rtl="0" algn="r">
              <a:spcBef>
                <a:spcPts val="0"/>
              </a:spcBef>
              <a:buNone/>
              <a:defRPr sz="900">
                <a:solidFill>
                  <a:schemeClr val="accent3"/>
                </a:solidFill>
                <a:latin typeface="Calibri"/>
                <a:ea typeface="Calibri"/>
                <a:cs typeface="Calibri"/>
                <a:sym typeface="Calibri"/>
              </a:defRPr>
            </a:lvl8pPr>
            <a:lvl9pPr indent="0" lvl="8" marL="0" marR="0" rtl="0" algn="r">
              <a:spcBef>
                <a:spcPts val="0"/>
              </a:spcBef>
              <a:buNone/>
              <a:defRPr sz="900">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r>
              <a:rPr lang="en-US"/>
              <a:t>  |</a:t>
            </a:r>
            <a:endParaRPr sz="1400">
              <a:solidFill>
                <a:srgbClr val="000000"/>
              </a:solidFill>
              <a:latin typeface="Arial"/>
              <a:ea typeface="Arial"/>
              <a:cs typeface="Arial"/>
              <a:sym typeface="Arial"/>
            </a:endParaRPr>
          </a:p>
        </p:txBody>
      </p:sp>
      <p:sp>
        <p:nvSpPr>
          <p:cNvPr id="200" name="Google Shape;200;p46"/>
          <p:cNvSpPr/>
          <p:nvPr/>
        </p:nvSpPr>
        <p:spPr>
          <a:xfrm>
            <a:off x="3178" y="2494956"/>
            <a:ext cx="9161463" cy="6012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46"/>
          <p:cNvSpPr/>
          <p:nvPr/>
        </p:nvSpPr>
        <p:spPr>
          <a:xfrm>
            <a:off x="12701" y="2728318"/>
            <a:ext cx="9142412" cy="3679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46"/>
          <p:cNvSpPr/>
          <p:nvPr/>
        </p:nvSpPr>
        <p:spPr>
          <a:xfrm>
            <a:off x="1591" y="2719984"/>
            <a:ext cx="9167813" cy="4083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3" name="Google Shape;203;p46"/>
          <p:cNvPicPr preferRelativeResize="0"/>
          <p:nvPr/>
        </p:nvPicPr>
        <p:blipFill rotWithShape="1">
          <a:blip r:embed="rId1">
            <a:alphaModFix/>
          </a:blip>
          <a:srcRect b="0" l="0" r="0" t="0"/>
          <a:stretch/>
        </p:blipFill>
        <p:spPr>
          <a:xfrm>
            <a:off x="251519" y="195486"/>
            <a:ext cx="936488" cy="4428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ap.csiro.au/" TargetMode="External"/><Relationship Id="rId4" Type="http://schemas.openxmlformats.org/officeDocument/2006/relationships/hyperlink" Target="https://map.csiro.easi-eo.solutions/" TargetMode="External"/><Relationship Id="rId5" Type="http://schemas.openxmlformats.org/officeDocument/2006/relationships/hyperlink" Target="https://portal.tern.org.au/" TargetMode="External"/><Relationship Id="rId6" Type="http://schemas.openxmlformats.org/officeDocument/2006/relationships/image" Target="../media/image16.jpg"/><Relationship Id="rId7" Type="http://schemas.openxmlformats.org/officeDocument/2006/relationships/image" Target="../media/image7.jpg"/><Relationship Id="rId8"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hyperlink" Target="https://explorer.csiro.easi-eo.solutions/products/avhrr_toa" TargetMode="External"/><Relationship Id="rId6" Type="http://schemas.openxmlformats.org/officeDocument/2006/relationships/hyperlink" Target="about:blank" TargetMode="External"/><Relationship Id="rId7" Type="http://schemas.openxmlformats.org/officeDocument/2006/relationships/hyperlink" Target="https://portal.tern.org.au/" TargetMode="External"/><Relationship Id="rId8"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17.png"/><Relationship Id="rId5" Type="http://schemas.openxmlformats.org/officeDocument/2006/relationships/image" Target="../media/image20.png"/><Relationship Id="rId6" Type="http://schemas.openxmlformats.org/officeDocument/2006/relationships/image" Target="../media/image23.png"/><Relationship Id="rId7" Type="http://schemas.openxmlformats.org/officeDocument/2006/relationships/image" Target="../media/image11.png"/><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mailto:edward.king@csiro.au" TargetMode="External"/><Relationship Id="rId4" Type="http://schemas.openxmlformats.org/officeDocument/2006/relationships/hyperlink" Target="https://people.csiro.au/K/E/Edward-King" TargetMode="External"/><Relationship Id="rId5"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
          <p:cNvSpPr txBox="1"/>
          <p:nvPr>
            <p:ph type="ctrTitle"/>
          </p:nvPr>
        </p:nvSpPr>
        <p:spPr>
          <a:xfrm>
            <a:off x="251520" y="1131590"/>
            <a:ext cx="3600400" cy="1728192"/>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accent3"/>
              </a:buClr>
              <a:buSzPts val="3600"/>
              <a:buFont typeface="Calibri"/>
              <a:buNone/>
            </a:pPr>
            <a:r>
              <a:rPr lang="en-US"/>
              <a:t>Australian AVHRR</a:t>
            </a:r>
            <a:endParaRPr/>
          </a:p>
        </p:txBody>
      </p:sp>
      <p:sp>
        <p:nvSpPr>
          <p:cNvPr id="307" name="Google Shape;307;p1"/>
          <p:cNvSpPr txBox="1"/>
          <p:nvPr>
            <p:ph idx="1" type="subTitle"/>
          </p:nvPr>
        </p:nvSpPr>
        <p:spPr>
          <a:xfrm>
            <a:off x="251520" y="3147814"/>
            <a:ext cx="3600400" cy="576064"/>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3"/>
              </a:buClr>
              <a:buSzPts val="2000"/>
              <a:buNone/>
            </a:pPr>
            <a:r>
              <a:rPr lang="en-US"/>
              <a:t>TOA online collection and atmospheric correction processing</a:t>
            </a:r>
            <a:endParaRPr/>
          </a:p>
          <a:p>
            <a:pPr indent="0" lvl="0" marL="0" rtl="0" algn="l">
              <a:lnSpc>
                <a:spcPct val="90000"/>
              </a:lnSpc>
              <a:spcBef>
                <a:spcPts val="600"/>
              </a:spcBef>
              <a:spcAft>
                <a:spcPts val="0"/>
              </a:spcAft>
              <a:buClr>
                <a:schemeClr val="accent3"/>
              </a:buClr>
              <a:buSzPts val="2000"/>
              <a:buNone/>
            </a:pPr>
            <a:r>
              <a:t/>
            </a:r>
            <a:endParaRPr/>
          </a:p>
        </p:txBody>
      </p:sp>
      <p:pic>
        <p:nvPicPr>
          <p:cNvPr descr="A map of the earth&#10;&#10;Description automatically generated" id="308" name="Google Shape;308;p1"/>
          <p:cNvPicPr preferRelativeResize="0"/>
          <p:nvPr/>
        </p:nvPicPr>
        <p:blipFill rotWithShape="1">
          <a:blip r:embed="rId3">
            <a:alphaModFix/>
          </a:blip>
          <a:srcRect b="-7" l="0" r="-7" t="3084"/>
          <a:stretch/>
        </p:blipFill>
        <p:spPr>
          <a:xfrm>
            <a:off x="4571999" y="10"/>
            <a:ext cx="4563963" cy="5143490"/>
          </a:xfrm>
          <a:prstGeom prst="rect">
            <a:avLst/>
          </a:prstGeom>
          <a:noFill/>
          <a:ln>
            <a:noFill/>
          </a:ln>
        </p:spPr>
      </p:pic>
      <p:sp>
        <p:nvSpPr>
          <p:cNvPr id="309" name="Google Shape;309;p1"/>
          <p:cNvSpPr txBox="1"/>
          <p:nvPr/>
        </p:nvSpPr>
        <p:spPr>
          <a:xfrm>
            <a:off x="277442" y="3939902"/>
            <a:ext cx="2700300" cy="67467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050" u="none" cap="none" strike="noStrike">
                <a:solidFill>
                  <a:schemeClr val="dk1"/>
                </a:solidFill>
                <a:latin typeface="Calibri"/>
                <a:ea typeface="Calibri"/>
                <a:cs typeface="Calibri"/>
                <a:sym typeface="Calibri"/>
              </a:rPr>
              <a:t>WGISS-57, Sydney   |  6 March 2024</a:t>
            </a:r>
            <a:endParaRPr/>
          </a:p>
          <a:p>
            <a:pPr indent="0" lvl="0" marL="0" marR="0" rtl="0" algn="l">
              <a:spcBef>
                <a:spcPts val="0"/>
              </a:spcBef>
              <a:spcAft>
                <a:spcPts val="0"/>
              </a:spcAft>
              <a:buNone/>
            </a:pPr>
            <a:r>
              <a:rPr lang="en-US" sz="1050">
                <a:solidFill>
                  <a:schemeClr val="dk1"/>
                </a:solidFill>
                <a:latin typeface="Calibri"/>
                <a:ea typeface="Calibri"/>
                <a:cs typeface="Calibri"/>
                <a:sym typeface="Calibri"/>
              </a:rPr>
              <a:t>Matt Paget, </a:t>
            </a:r>
            <a:r>
              <a:rPr lang="en-US" sz="1100">
                <a:solidFill>
                  <a:schemeClr val="dk1"/>
                </a:solidFill>
                <a:latin typeface="Calibri"/>
                <a:ea typeface="Calibri"/>
                <a:cs typeface="Calibri"/>
                <a:sym typeface="Calibri"/>
              </a:rPr>
              <a:t>Edward King, </a:t>
            </a:r>
            <a:r>
              <a:rPr lang="en-US" sz="1050">
                <a:solidFill>
                  <a:schemeClr val="dk1"/>
                </a:solidFill>
                <a:latin typeface="Calibri"/>
                <a:ea typeface="Calibri"/>
                <a:cs typeface="Calibri"/>
                <a:sym typeface="Calibri"/>
              </a:rPr>
              <a:t>Aarond Dino</a:t>
            </a:r>
            <a:endParaRPr/>
          </a:p>
          <a:p>
            <a:pPr indent="0" lvl="0" marL="0" marR="0" rtl="0" algn="l">
              <a:spcBef>
                <a:spcPts val="0"/>
              </a:spcBef>
              <a:spcAft>
                <a:spcPts val="0"/>
              </a:spcAft>
              <a:buNone/>
            </a:pPr>
            <a:r>
              <a:rPr lang="en-US" sz="1050">
                <a:solidFill>
                  <a:schemeClr val="dk1"/>
                </a:solidFill>
                <a:latin typeface="Calibri"/>
                <a:ea typeface="Calibri"/>
                <a:cs typeface="Calibri"/>
                <a:sym typeface="Calibri"/>
              </a:rPr>
              <a:t>Rob Bridgart, Andrew Prata, Matt Stenson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
          <p:cNvSpPr txBox="1"/>
          <p:nvPr>
            <p:ph type="title"/>
          </p:nvPr>
        </p:nvSpPr>
        <p:spPr>
          <a:xfrm>
            <a:off x="869273" y="120251"/>
            <a:ext cx="5162933" cy="982405"/>
          </a:xfrm>
          <a:prstGeom prst="rect">
            <a:avLst/>
          </a:prstGeom>
          <a:noFill/>
          <a:ln>
            <a:noFill/>
          </a:ln>
        </p:spPr>
        <p:txBody>
          <a:bodyPr anchorCtr="0" anchor="t" bIns="0" lIns="0" spcFirstLastPara="1" rIns="0" wrap="square" tIns="0">
            <a:normAutofit fontScale="90000"/>
          </a:bodyPr>
          <a:lstStyle/>
          <a:p>
            <a:pPr indent="0" lvl="0" marL="0" rtl="0" algn="l">
              <a:spcBef>
                <a:spcPts val="0"/>
              </a:spcBef>
              <a:spcAft>
                <a:spcPts val="0"/>
              </a:spcAft>
              <a:buClr>
                <a:schemeClr val="accent1"/>
              </a:buClr>
              <a:buSzPct val="100000"/>
              <a:buFont typeface="Calibri"/>
              <a:buNone/>
            </a:pPr>
            <a:r>
              <a:rPr lang="en-US">
                <a:solidFill>
                  <a:schemeClr val="accent1"/>
                </a:solidFill>
              </a:rPr>
              <a:t>AVHRR is a long record</a:t>
            </a:r>
            <a:br>
              <a:rPr lang="en-US">
                <a:solidFill>
                  <a:schemeClr val="accent1"/>
                </a:solidFill>
              </a:rPr>
            </a:br>
            <a:r>
              <a:rPr lang="en-US">
                <a:solidFill>
                  <a:schemeClr val="accent1"/>
                </a:solidFill>
              </a:rPr>
              <a:t>with high temporal resolution</a:t>
            </a:r>
            <a:endParaRPr/>
          </a:p>
        </p:txBody>
      </p:sp>
      <p:pic>
        <p:nvPicPr>
          <p:cNvPr id="316" name="Google Shape;316;p2"/>
          <p:cNvPicPr preferRelativeResize="0"/>
          <p:nvPr>
            <p:ph idx="1" type="body"/>
          </p:nvPr>
        </p:nvPicPr>
        <p:blipFill rotWithShape="1">
          <a:blip r:embed="rId3">
            <a:alphaModFix/>
          </a:blip>
          <a:srcRect b="0" l="7961" r="3773" t="4751"/>
          <a:stretch/>
        </p:blipFill>
        <p:spPr>
          <a:xfrm>
            <a:off x="6156561" y="122644"/>
            <a:ext cx="2708195" cy="1862681"/>
          </a:xfrm>
          <a:prstGeom prst="rect">
            <a:avLst/>
          </a:prstGeom>
          <a:noFill/>
          <a:ln>
            <a:noFill/>
          </a:ln>
        </p:spPr>
      </p:pic>
      <p:sp>
        <p:nvSpPr>
          <p:cNvPr id="317" name="Google Shape;317;p2"/>
          <p:cNvSpPr/>
          <p:nvPr/>
        </p:nvSpPr>
        <p:spPr>
          <a:xfrm>
            <a:off x="7181693" y="120251"/>
            <a:ext cx="1656184" cy="1177378"/>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57">
              <a:solidFill>
                <a:schemeClr val="lt1"/>
              </a:solidFill>
              <a:latin typeface="Calibri"/>
              <a:ea typeface="Calibri"/>
              <a:cs typeface="Calibri"/>
              <a:sym typeface="Calibri"/>
            </a:endParaRPr>
          </a:p>
        </p:txBody>
      </p:sp>
      <p:sp>
        <p:nvSpPr>
          <p:cNvPr id="318" name="Google Shape;318;p2"/>
          <p:cNvSpPr/>
          <p:nvPr/>
        </p:nvSpPr>
        <p:spPr>
          <a:xfrm>
            <a:off x="6588786" y="873021"/>
            <a:ext cx="592907" cy="936104"/>
          </a:xfrm>
          <a:prstGeom prst="rect">
            <a:avLst/>
          </a:prstGeom>
          <a:noFill/>
          <a:ln cap="flat" cmpd="sng" w="2540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57">
              <a:solidFill>
                <a:schemeClr val="lt1"/>
              </a:solidFill>
              <a:latin typeface="Calibri"/>
              <a:ea typeface="Calibri"/>
              <a:cs typeface="Calibri"/>
              <a:sym typeface="Calibri"/>
            </a:endParaRPr>
          </a:p>
        </p:txBody>
      </p:sp>
      <p:pic>
        <p:nvPicPr>
          <p:cNvPr id="319" name="Google Shape;319;p2"/>
          <p:cNvPicPr preferRelativeResize="0"/>
          <p:nvPr/>
        </p:nvPicPr>
        <p:blipFill rotWithShape="1">
          <a:blip r:embed="rId4">
            <a:alphaModFix/>
          </a:blip>
          <a:srcRect b="0" l="0" r="0" t="0"/>
          <a:stretch/>
        </p:blipFill>
        <p:spPr>
          <a:xfrm>
            <a:off x="7298002" y="1965493"/>
            <a:ext cx="1562627" cy="2977578"/>
          </a:xfrm>
          <a:prstGeom prst="rect">
            <a:avLst/>
          </a:prstGeom>
          <a:noFill/>
          <a:ln>
            <a:noFill/>
          </a:ln>
        </p:spPr>
      </p:pic>
      <p:sp>
        <p:nvSpPr>
          <p:cNvPr id="320" name="Google Shape;320;p2"/>
          <p:cNvSpPr txBox="1"/>
          <p:nvPr/>
        </p:nvSpPr>
        <p:spPr>
          <a:xfrm>
            <a:off x="7005046" y="4908316"/>
            <a:ext cx="185632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NDVI Monthly Time Series</a:t>
            </a:r>
            <a:endParaRPr/>
          </a:p>
        </p:txBody>
      </p:sp>
      <p:sp>
        <p:nvSpPr>
          <p:cNvPr id="321" name="Google Shape;321;p2"/>
          <p:cNvSpPr txBox="1"/>
          <p:nvPr/>
        </p:nvSpPr>
        <p:spPr>
          <a:xfrm>
            <a:off x="8009786" y="928296"/>
            <a:ext cx="9248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1992+</a:t>
            </a:r>
            <a:endParaRPr/>
          </a:p>
        </p:txBody>
      </p:sp>
      <p:sp>
        <p:nvSpPr>
          <p:cNvPr id="322" name="Google Shape;322;p2"/>
          <p:cNvSpPr txBox="1"/>
          <p:nvPr/>
        </p:nvSpPr>
        <p:spPr>
          <a:xfrm>
            <a:off x="6273877" y="542932"/>
            <a:ext cx="100177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198?-1992</a:t>
            </a:r>
            <a:endParaRPr/>
          </a:p>
        </p:txBody>
      </p:sp>
      <p:pic>
        <p:nvPicPr>
          <p:cNvPr id="323" name="Google Shape;323;p2"/>
          <p:cNvPicPr preferRelativeResize="0"/>
          <p:nvPr/>
        </p:nvPicPr>
        <p:blipFill rotWithShape="1">
          <a:blip r:embed="rId5">
            <a:alphaModFix/>
          </a:blip>
          <a:srcRect b="0" l="0" r="0" t="0"/>
          <a:stretch/>
        </p:blipFill>
        <p:spPr>
          <a:xfrm>
            <a:off x="1431002" y="2563563"/>
            <a:ext cx="2407651" cy="2278545"/>
          </a:xfrm>
          <a:prstGeom prst="rect">
            <a:avLst/>
          </a:prstGeom>
          <a:noFill/>
          <a:ln>
            <a:noFill/>
          </a:ln>
        </p:spPr>
      </p:pic>
      <p:sp>
        <p:nvSpPr>
          <p:cNvPr id="324" name="Google Shape;324;p2"/>
          <p:cNvSpPr txBox="1"/>
          <p:nvPr/>
        </p:nvSpPr>
        <p:spPr>
          <a:xfrm>
            <a:off x="306406" y="1116465"/>
            <a:ext cx="4032448" cy="1569660"/>
          </a:xfrm>
          <a:prstGeom prst="rect">
            <a:avLst/>
          </a:prstGeom>
          <a:noFill/>
          <a:ln>
            <a:noFill/>
          </a:ln>
        </p:spPr>
        <p:txBody>
          <a:bodyPr anchorCtr="0" anchor="t" bIns="45700" lIns="91425" spcFirstLastPara="1" rIns="91425" wrap="square" tIns="45700">
            <a:spAutoFit/>
          </a:bodyPr>
          <a:lstStyle/>
          <a:p>
            <a:pPr indent="-285743" lvl="0" marL="285743" marR="0" rtl="0" algn="l">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Long term change</a:t>
            </a:r>
            <a:endParaRPr/>
          </a:p>
          <a:p>
            <a:pPr indent="-285743" lvl="1" marL="742931"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NDVI</a:t>
            </a:r>
            <a:endParaRPr/>
          </a:p>
          <a:p>
            <a:pPr indent="-285743" lvl="1" marL="742931"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SST </a:t>
            </a:r>
            <a:endParaRPr/>
          </a:p>
          <a:p>
            <a:pPr indent="-285743" lvl="0" marL="285743" marR="0" rtl="0" algn="l">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Unique record of short timescale events and responses pre-2000</a:t>
            </a:r>
            <a:endParaRPr/>
          </a:p>
          <a:p>
            <a:pPr indent="-285743" lvl="1" marL="742931"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Fire scars, floods</a:t>
            </a:r>
            <a:endParaRPr/>
          </a:p>
        </p:txBody>
      </p:sp>
      <p:sp>
        <p:nvSpPr>
          <p:cNvPr id="325" name="Google Shape;325;p2"/>
          <p:cNvSpPr txBox="1"/>
          <p:nvPr/>
        </p:nvSpPr>
        <p:spPr>
          <a:xfrm>
            <a:off x="1175426" y="4827486"/>
            <a:ext cx="40999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SST Atlas of Australian Regional Seas (Wijffels et al 2018)</a:t>
            </a:r>
            <a:endParaRPr/>
          </a:p>
        </p:txBody>
      </p:sp>
      <p:pic>
        <p:nvPicPr>
          <p:cNvPr descr="A blue and green liquid&#10;&#10;Description automatically generated" id="326" name="Google Shape;326;p2"/>
          <p:cNvPicPr preferRelativeResize="0"/>
          <p:nvPr/>
        </p:nvPicPr>
        <p:blipFill rotWithShape="1">
          <a:blip r:embed="rId6">
            <a:alphaModFix/>
          </a:blip>
          <a:srcRect b="0" l="0" r="0" t="0"/>
          <a:stretch/>
        </p:blipFill>
        <p:spPr>
          <a:xfrm>
            <a:off x="5051862" y="2483854"/>
            <a:ext cx="1960689" cy="1960689"/>
          </a:xfrm>
          <a:prstGeom prst="rect">
            <a:avLst/>
          </a:prstGeom>
          <a:noFill/>
          <a:ln>
            <a:noFill/>
          </a:ln>
        </p:spPr>
      </p:pic>
      <p:sp>
        <p:nvSpPr>
          <p:cNvPr id="327" name="Google Shape;327;p2"/>
          <p:cNvSpPr txBox="1"/>
          <p:nvPr/>
        </p:nvSpPr>
        <p:spPr>
          <a:xfrm>
            <a:off x="4865303" y="4497515"/>
            <a:ext cx="23163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IR + NDVI (Channel Country, 2004)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
          <p:cNvSpPr txBox="1"/>
          <p:nvPr>
            <p:ph idx="1" type="body"/>
          </p:nvPr>
        </p:nvSpPr>
        <p:spPr>
          <a:xfrm>
            <a:off x="357004" y="814533"/>
            <a:ext cx="5895526" cy="4292079"/>
          </a:xfrm>
          <a:prstGeom prst="rect">
            <a:avLst/>
          </a:prstGeom>
          <a:noFill/>
          <a:ln>
            <a:noFill/>
          </a:ln>
        </p:spPr>
        <p:txBody>
          <a:bodyPr anchorCtr="0" anchor="t" bIns="0" lIns="0" spcFirstLastPara="1" rIns="0" wrap="square" tIns="0">
            <a:normAutofit fontScale="92500" lnSpcReduction="20000"/>
          </a:bodyPr>
          <a:lstStyle/>
          <a:p>
            <a:pPr indent="-215900" lvl="0" marL="215900" rtl="0" algn="l">
              <a:lnSpc>
                <a:spcPct val="90000"/>
              </a:lnSpc>
              <a:spcBef>
                <a:spcPts val="0"/>
              </a:spcBef>
              <a:spcAft>
                <a:spcPts val="0"/>
              </a:spcAft>
              <a:buClr>
                <a:schemeClr val="accent1"/>
              </a:buClr>
              <a:buSzPct val="100000"/>
              <a:buChar char="•"/>
            </a:pPr>
            <a:r>
              <a:rPr b="1" lang="en-US" sz="1600">
                <a:solidFill>
                  <a:schemeClr val="accent1"/>
                </a:solidFill>
              </a:rPr>
              <a:t>Trial L1 Processing of Existing (stitched) Archive</a:t>
            </a:r>
            <a:endParaRPr>
              <a:solidFill>
                <a:schemeClr val="accent1"/>
              </a:solidFill>
            </a:endParaRPr>
          </a:p>
          <a:p>
            <a:pPr indent="-179705" lvl="1" marL="395605" rtl="0" algn="l">
              <a:lnSpc>
                <a:spcPct val="90000"/>
              </a:lnSpc>
              <a:spcBef>
                <a:spcPts val="600"/>
              </a:spcBef>
              <a:spcAft>
                <a:spcPts val="0"/>
              </a:spcAft>
              <a:buClr>
                <a:schemeClr val="dk1"/>
              </a:buClr>
              <a:buSzPct val="100000"/>
              <a:buChar char="•"/>
            </a:pPr>
            <a:r>
              <a:rPr lang="en-US" sz="1200"/>
              <a:t>Test of newly developed processing package</a:t>
            </a:r>
            <a:endParaRPr sz="1200"/>
          </a:p>
          <a:p>
            <a:pPr indent="-179705" lvl="1" marL="395605" rtl="0" algn="l">
              <a:lnSpc>
                <a:spcPct val="90000"/>
              </a:lnSpc>
              <a:spcBef>
                <a:spcPts val="600"/>
              </a:spcBef>
              <a:spcAft>
                <a:spcPts val="0"/>
              </a:spcAft>
              <a:buClr>
                <a:schemeClr val="dk1"/>
              </a:buClr>
              <a:buSzPct val="100000"/>
              <a:buChar char="•"/>
            </a:pPr>
            <a:r>
              <a:rPr lang="en-US" sz="1200"/>
              <a:t>61022 stitched passes from 1992/04/01 – 2023/12/31</a:t>
            </a:r>
            <a:endParaRPr sz="1200"/>
          </a:p>
          <a:p>
            <a:pPr indent="-179705" lvl="1" marL="395605" rtl="0" algn="l">
              <a:lnSpc>
                <a:spcPct val="90000"/>
              </a:lnSpc>
              <a:spcBef>
                <a:spcPts val="600"/>
              </a:spcBef>
              <a:spcAft>
                <a:spcPts val="0"/>
              </a:spcAft>
              <a:buClr>
                <a:schemeClr val="dk1"/>
              </a:buClr>
              <a:buSzPct val="100000"/>
              <a:buChar char="•"/>
            </a:pPr>
            <a:r>
              <a:rPr lang="en-US" sz="1200"/>
              <a:t>Daytime NOAA-11/14/16/18/19</a:t>
            </a:r>
            <a:endParaRPr sz="1200"/>
          </a:p>
          <a:p>
            <a:pPr indent="-179705" lvl="1" marL="395605" rtl="0" algn="l">
              <a:lnSpc>
                <a:spcPct val="90000"/>
              </a:lnSpc>
              <a:spcBef>
                <a:spcPts val="600"/>
              </a:spcBef>
              <a:spcAft>
                <a:spcPts val="0"/>
              </a:spcAft>
              <a:buClr>
                <a:schemeClr val="dk1"/>
              </a:buClr>
              <a:buSzPct val="100000"/>
              <a:buChar char="•"/>
            </a:pPr>
            <a:r>
              <a:rPr lang="en-US" sz="1200"/>
              <a:t>Top of Atmosphere radiances and reflectances </a:t>
            </a:r>
            <a:endParaRPr sz="1200"/>
          </a:p>
          <a:p>
            <a:pPr indent="-215900" lvl="2" marL="647700" rtl="0" algn="l">
              <a:lnSpc>
                <a:spcPct val="90000"/>
              </a:lnSpc>
              <a:spcBef>
                <a:spcPts val="600"/>
              </a:spcBef>
              <a:spcAft>
                <a:spcPts val="0"/>
              </a:spcAft>
              <a:buClr>
                <a:schemeClr val="dk1"/>
              </a:buClr>
              <a:buSzPct val="100000"/>
              <a:buChar char="–"/>
            </a:pPr>
            <a:r>
              <a:rPr lang="en-US" sz="1200"/>
              <a:t>using PATMOS calibration code from PyGAC</a:t>
            </a:r>
            <a:endParaRPr sz="1200"/>
          </a:p>
          <a:p>
            <a:pPr indent="-179705" lvl="1" marL="395605" rtl="0" algn="l">
              <a:lnSpc>
                <a:spcPct val="90000"/>
              </a:lnSpc>
              <a:spcBef>
                <a:spcPts val="600"/>
              </a:spcBef>
              <a:spcAft>
                <a:spcPts val="0"/>
              </a:spcAft>
              <a:buClr>
                <a:schemeClr val="dk1"/>
              </a:buClr>
              <a:buSzPct val="100000"/>
              <a:buChar char="•"/>
            </a:pPr>
            <a:r>
              <a:rPr lang="en-US" sz="1200"/>
              <a:t>Geolocation using Australian state vector method</a:t>
            </a:r>
            <a:endParaRPr sz="1200"/>
          </a:p>
          <a:p>
            <a:pPr indent="-179705" lvl="1" marL="395605" rtl="0" algn="l">
              <a:lnSpc>
                <a:spcPct val="90000"/>
              </a:lnSpc>
              <a:spcBef>
                <a:spcPts val="600"/>
              </a:spcBef>
              <a:spcAft>
                <a:spcPts val="0"/>
              </a:spcAft>
              <a:buClr>
                <a:schemeClr val="dk1"/>
              </a:buClr>
              <a:buSzPct val="100000"/>
              <a:buChar char="•"/>
            </a:pPr>
            <a:r>
              <a:rPr lang="en-US" sz="1200"/>
              <a:t>~2500 CPU hours on National Supercomputing Infrastructure</a:t>
            </a:r>
            <a:endParaRPr sz="1200"/>
          </a:p>
          <a:p>
            <a:pPr indent="-179705" lvl="1" marL="395605" rtl="0" algn="l">
              <a:lnSpc>
                <a:spcPct val="90000"/>
              </a:lnSpc>
              <a:spcBef>
                <a:spcPts val="600"/>
              </a:spcBef>
              <a:spcAft>
                <a:spcPts val="0"/>
              </a:spcAft>
              <a:buClr>
                <a:schemeClr val="dk1"/>
              </a:buClr>
              <a:buSzPct val="100000"/>
              <a:buChar char="•"/>
            </a:pPr>
            <a:r>
              <a:rPr lang="en-US" sz="1200"/>
              <a:t>CLAVR-1-based cloud mask</a:t>
            </a:r>
            <a:endParaRPr sz="1200"/>
          </a:p>
          <a:p>
            <a:pPr indent="-179705" lvl="1" marL="395605" rtl="0" algn="l">
              <a:lnSpc>
                <a:spcPct val="90000"/>
              </a:lnSpc>
              <a:spcBef>
                <a:spcPts val="600"/>
              </a:spcBef>
              <a:spcAft>
                <a:spcPts val="0"/>
              </a:spcAft>
              <a:buClr>
                <a:schemeClr val="dk1"/>
              </a:buClr>
              <a:buSzPct val="100000"/>
              <a:buChar char="•"/>
            </a:pPr>
            <a:r>
              <a:rPr lang="en-US" sz="1200"/>
              <a:t>netCDF swath archive</a:t>
            </a:r>
            <a:endParaRPr sz="1200"/>
          </a:p>
          <a:p>
            <a:pPr indent="-179705" lvl="1" marL="395605" rtl="0" algn="l">
              <a:lnSpc>
                <a:spcPct val="90000"/>
              </a:lnSpc>
              <a:spcBef>
                <a:spcPts val="600"/>
              </a:spcBef>
              <a:spcAft>
                <a:spcPts val="0"/>
              </a:spcAft>
              <a:buClr>
                <a:schemeClr val="dk1"/>
              </a:buClr>
              <a:buSzPct val="100000"/>
              <a:buChar char="•"/>
            </a:pPr>
            <a:r>
              <a:rPr lang="en-US" sz="1200"/>
              <a:t>Remap -&gt; COGS -&gt; EASI Datacube for subsequent assessment</a:t>
            </a:r>
            <a:endParaRPr sz="1200"/>
          </a:p>
          <a:p>
            <a:pPr indent="-215900" lvl="0" marL="215900" rtl="0" algn="l">
              <a:lnSpc>
                <a:spcPct val="90000"/>
              </a:lnSpc>
              <a:spcBef>
                <a:spcPts val="600"/>
              </a:spcBef>
              <a:spcAft>
                <a:spcPts val="0"/>
              </a:spcAft>
              <a:buClr>
                <a:schemeClr val="accent1"/>
              </a:buClr>
              <a:buSzPct val="100000"/>
              <a:buChar char="•"/>
            </a:pPr>
            <a:r>
              <a:rPr b="1" lang="en-US" sz="1600">
                <a:solidFill>
                  <a:schemeClr val="accent1"/>
                </a:solidFill>
              </a:rPr>
              <a:t>Recovery of pre-1992 Archive</a:t>
            </a:r>
            <a:endParaRPr sz="1600">
              <a:solidFill>
                <a:schemeClr val="accent1"/>
              </a:solidFill>
            </a:endParaRPr>
          </a:p>
          <a:p>
            <a:pPr indent="-179705" lvl="1" marL="395605" rtl="0" algn="l">
              <a:lnSpc>
                <a:spcPct val="90000"/>
              </a:lnSpc>
              <a:spcBef>
                <a:spcPts val="600"/>
              </a:spcBef>
              <a:spcAft>
                <a:spcPts val="0"/>
              </a:spcAft>
              <a:buClr>
                <a:schemeClr val="dk1"/>
              </a:buClr>
              <a:buSzPct val="100000"/>
              <a:buChar char="•"/>
            </a:pPr>
            <a:r>
              <a:rPr lang="en-US" sz="1200"/>
              <a:t>Continue sorting through data (on disk) read back from 10,000+ tapes</a:t>
            </a:r>
            <a:endParaRPr sz="1200"/>
          </a:p>
          <a:p>
            <a:pPr indent="-179705" lvl="1" marL="395605" rtl="0" algn="l">
              <a:lnSpc>
                <a:spcPct val="90000"/>
              </a:lnSpc>
              <a:spcBef>
                <a:spcPts val="600"/>
              </a:spcBef>
              <a:spcAft>
                <a:spcPts val="0"/>
              </a:spcAft>
              <a:buClr>
                <a:schemeClr val="dk1"/>
              </a:buClr>
              <a:buSzPct val="100000"/>
              <a:buChar char="•"/>
            </a:pPr>
            <a:r>
              <a:rPr lang="en-US" sz="1200"/>
              <a:t>Have identified pre-1992 data from Tasmania, Queensland and Western Australia</a:t>
            </a:r>
            <a:endParaRPr sz="1200"/>
          </a:p>
          <a:p>
            <a:pPr indent="-179705" lvl="1" marL="395605" rtl="0" algn="l">
              <a:lnSpc>
                <a:spcPct val="90000"/>
              </a:lnSpc>
              <a:spcBef>
                <a:spcPts val="600"/>
              </a:spcBef>
              <a:spcAft>
                <a:spcPts val="0"/>
              </a:spcAft>
              <a:buClr>
                <a:schemeClr val="dk1"/>
              </a:buClr>
              <a:buSzPct val="100000"/>
              <a:buChar char="•"/>
            </a:pPr>
            <a:r>
              <a:rPr lang="en-US" sz="1200"/>
              <a:t>Working on reverse engineering data file formats (station specific)</a:t>
            </a:r>
            <a:endParaRPr sz="1200"/>
          </a:p>
          <a:p>
            <a:pPr indent="-179705" lvl="1" marL="395605" rtl="0" algn="l">
              <a:lnSpc>
                <a:spcPct val="90000"/>
              </a:lnSpc>
              <a:spcBef>
                <a:spcPts val="600"/>
              </a:spcBef>
              <a:spcAft>
                <a:spcPts val="0"/>
              </a:spcAft>
              <a:buClr>
                <a:schemeClr val="dk1"/>
              </a:buClr>
              <a:buSzPct val="100000"/>
              <a:buChar char="•"/>
            </a:pPr>
            <a:r>
              <a:rPr lang="en-US" sz="1200"/>
              <a:t>Plan to extend basic processing to 1980’s</a:t>
            </a:r>
            <a:endParaRPr sz="1200"/>
          </a:p>
          <a:p>
            <a:pPr indent="-215900" lvl="0" marL="215900" rtl="0" algn="l">
              <a:lnSpc>
                <a:spcPct val="90000"/>
              </a:lnSpc>
              <a:spcBef>
                <a:spcPts val="600"/>
              </a:spcBef>
              <a:spcAft>
                <a:spcPts val="0"/>
              </a:spcAft>
              <a:buClr>
                <a:schemeClr val="accent1"/>
              </a:buClr>
              <a:buSzPct val="100000"/>
              <a:buChar char="•"/>
            </a:pPr>
            <a:r>
              <a:rPr b="1" lang="en-US" sz="1600">
                <a:solidFill>
                  <a:schemeClr val="accent1"/>
                </a:solidFill>
              </a:rPr>
              <a:t>Data Availability</a:t>
            </a:r>
            <a:endParaRPr sz="1600">
              <a:solidFill>
                <a:schemeClr val="accent1"/>
              </a:solidFill>
            </a:endParaRPr>
          </a:p>
          <a:p>
            <a:pPr indent="-179705" lvl="1" marL="395605" rtl="0" algn="l">
              <a:lnSpc>
                <a:spcPct val="90000"/>
              </a:lnSpc>
              <a:spcBef>
                <a:spcPts val="600"/>
              </a:spcBef>
              <a:spcAft>
                <a:spcPts val="0"/>
              </a:spcAft>
              <a:buClr>
                <a:schemeClr val="dk1"/>
              </a:buClr>
              <a:buSzPct val="100000"/>
              <a:buChar char="•"/>
            </a:pPr>
            <a:r>
              <a:rPr lang="en-US" sz="1200"/>
              <a:t>Working to make data (L0 + L1) publicly accessible</a:t>
            </a:r>
            <a:endParaRPr sz="1200"/>
          </a:p>
          <a:p>
            <a:pPr indent="-179705" lvl="1" marL="395605" rtl="0" algn="l">
              <a:lnSpc>
                <a:spcPct val="90000"/>
              </a:lnSpc>
              <a:spcBef>
                <a:spcPts val="600"/>
              </a:spcBef>
              <a:spcAft>
                <a:spcPts val="0"/>
              </a:spcAft>
              <a:buClr>
                <a:schemeClr val="dk1"/>
              </a:buClr>
              <a:buSzPct val="100000"/>
              <a:buChar char="•"/>
            </a:pPr>
            <a:r>
              <a:rPr lang="en-US" sz="1200"/>
              <a:t>CSIRO research data portal </a:t>
            </a:r>
            <a:r>
              <a:rPr lang="en-US" sz="1200" u="sng">
                <a:solidFill>
                  <a:schemeClr val="hlink"/>
                </a:solidFill>
                <a:hlinkClick r:id="rId3"/>
              </a:rPr>
              <a:t>https://dap.csiro.au</a:t>
            </a:r>
            <a:endParaRPr sz="1200"/>
          </a:p>
          <a:p>
            <a:pPr indent="-179705" lvl="1" marL="395605" rtl="0" algn="l">
              <a:lnSpc>
                <a:spcPct val="90000"/>
              </a:lnSpc>
              <a:spcBef>
                <a:spcPts val="600"/>
              </a:spcBef>
              <a:spcAft>
                <a:spcPts val="0"/>
              </a:spcAft>
              <a:buClr>
                <a:schemeClr val="dk1"/>
              </a:buClr>
              <a:buSzPct val="100000"/>
              <a:buChar char="•"/>
            </a:pPr>
            <a:r>
              <a:rPr lang="en-US" sz="1200"/>
              <a:t>CSIRO ”EASI” cloud, </a:t>
            </a:r>
            <a:r>
              <a:rPr lang="en-US" sz="1200" u="sng">
                <a:solidFill>
                  <a:schemeClr val="hlink"/>
                </a:solidFill>
                <a:hlinkClick r:id="rId4"/>
              </a:rPr>
              <a:t>https://map.csiro.easi-eo.solutions</a:t>
            </a:r>
            <a:endParaRPr sz="1200"/>
          </a:p>
          <a:p>
            <a:pPr indent="-179705" lvl="1" marL="395605" rtl="0" algn="l">
              <a:lnSpc>
                <a:spcPct val="90000"/>
              </a:lnSpc>
              <a:spcBef>
                <a:spcPts val="600"/>
              </a:spcBef>
              <a:spcAft>
                <a:spcPts val="0"/>
              </a:spcAft>
              <a:buClr>
                <a:schemeClr val="dk1"/>
              </a:buClr>
              <a:buSzPct val="100000"/>
              <a:buChar char="•"/>
            </a:pPr>
            <a:r>
              <a:rPr lang="en-US" sz="1200"/>
              <a:t>TERN Data Portal, </a:t>
            </a:r>
            <a:r>
              <a:rPr lang="en-US" sz="1200" u="sng">
                <a:solidFill>
                  <a:schemeClr val="hlink"/>
                </a:solidFill>
                <a:hlinkClick r:id="rId5"/>
              </a:rPr>
              <a:t>https://portal.tern.org.au</a:t>
            </a:r>
            <a:endParaRPr/>
          </a:p>
        </p:txBody>
      </p:sp>
      <p:sp>
        <p:nvSpPr>
          <p:cNvPr id="334" name="Google Shape;334;p3"/>
          <p:cNvSpPr txBox="1"/>
          <p:nvPr/>
        </p:nvSpPr>
        <p:spPr>
          <a:xfrm>
            <a:off x="866056" y="209973"/>
            <a:ext cx="7522368" cy="36004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800"/>
              <a:buFont typeface="Arial"/>
              <a:buNone/>
            </a:pPr>
            <a:r>
              <a:rPr lang="en-US" sz="2800">
                <a:solidFill>
                  <a:schemeClr val="accent1"/>
                </a:solidFill>
                <a:latin typeface="Calibri"/>
                <a:ea typeface="Calibri"/>
                <a:cs typeface="Calibri"/>
                <a:sym typeface="Calibri"/>
              </a:rPr>
              <a:t>Activity Focus over last 6 months (since WGISS-56)</a:t>
            </a:r>
            <a:endParaRPr/>
          </a:p>
        </p:txBody>
      </p:sp>
      <p:pic>
        <p:nvPicPr>
          <p:cNvPr descr="A shelf with boxes on it&#10;&#10;Description automatically generated" id="335" name="Google Shape;335;p3"/>
          <p:cNvPicPr preferRelativeResize="0"/>
          <p:nvPr/>
        </p:nvPicPr>
        <p:blipFill rotWithShape="1">
          <a:blip r:embed="rId6">
            <a:alphaModFix/>
          </a:blip>
          <a:srcRect b="0" l="0" r="0" t="0"/>
          <a:stretch/>
        </p:blipFill>
        <p:spPr>
          <a:xfrm>
            <a:off x="7434031" y="3147814"/>
            <a:ext cx="1296143" cy="1944215"/>
          </a:xfrm>
          <a:prstGeom prst="rect">
            <a:avLst/>
          </a:prstGeom>
          <a:noFill/>
          <a:ln>
            <a:noFill/>
          </a:ln>
        </p:spPr>
      </p:pic>
      <p:pic>
        <p:nvPicPr>
          <p:cNvPr descr="A shelf with many cassette tapes&#10;&#10;Description automatically generated with medium confidence" id="336" name="Google Shape;336;p3"/>
          <p:cNvPicPr preferRelativeResize="0"/>
          <p:nvPr/>
        </p:nvPicPr>
        <p:blipFill rotWithShape="1">
          <a:blip r:embed="rId7">
            <a:alphaModFix/>
          </a:blip>
          <a:srcRect b="0" l="0" r="0" t="0"/>
          <a:stretch/>
        </p:blipFill>
        <p:spPr>
          <a:xfrm>
            <a:off x="5652120" y="3867894"/>
            <a:ext cx="1599074" cy="1065633"/>
          </a:xfrm>
          <a:prstGeom prst="rect">
            <a:avLst/>
          </a:prstGeom>
          <a:noFill/>
          <a:ln>
            <a:noFill/>
          </a:ln>
        </p:spPr>
      </p:pic>
      <p:pic>
        <p:nvPicPr>
          <p:cNvPr descr="A map of the earth&#10;&#10;Description automatically generated" id="337" name="Google Shape;337;p3"/>
          <p:cNvPicPr preferRelativeResize="0"/>
          <p:nvPr/>
        </p:nvPicPr>
        <p:blipFill rotWithShape="1">
          <a:blip r:embed="rId8">
            <a:alphaModFix/>
          </a:blip>
          <a:srcRect b="0" l="0" r="0" t="0"/>
          <a:stretch/>
        </p:blipFill>
        <p:spPr>
          <a:xfrm>
            <a:off x="6281902" y="570013"/>
            <a:ext cx="2558812" cy="27370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A map of the world&#10;&#10;Description automatically generated" id="343" name="Google Shape;343;p4"/>
          <p:cNvPicPr preferRelativeResize="0"/>
          <p:nvPr/>
        </p:nvPicPr>
        <p:blipFill rotWithShape="1">
          <a:blip r:embed="rId3">
            <a:alphaModFix/>
          </a:blip>
          <a:srcRect b="0" l="0" r="0" t="0"/>
          <a:stretch/>
        </p:blipFill>
        <p:spPr>
          <a:xfrm>
            <a:off x="81380" y="864031"/>
            <a:ext cx="4007251" cy="4272688"/>
          </a:xfrm>
          <a:prstGeom prst="rect">
            <a:avLst/>
          </a:prstGeom>
          <a:noFill/>
          <a:ln>
            <a:noFill/>
          </a:ln>
        </p:spPr>
      </p:pic>
      <p:sp>
        <p:nvSpPr>
          <p:cNvPr id="344" name="Google Shape;344;p4"/>
          <p:cNvSpPr txBox="1"/>
          <p:nvPr>
            <p:ph type="title"/>
          </p:nvPr>
        </p:nvSpPr>
        <p:spPr>
          <a:xfrm>
            <a:off x="1113965" y="192394"/>
            <a:ext cx="6354960" cy="639365"/>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Clr>
                <a:schemeClr val="accent3"/>
              </a:buClr>
              <a:buSzPts val="3600"/>
              <a:buFont typeface="Calibri"/>
              <a:buNone/>
            </a:pPr>
            <a:r>
              <a:rPr lang="en-US"/>
              <a:t>Online access to Australian TOA</a:t>
            </a:r>
            <a:endParaRPr/>
          </a:p>
        </p:txBody>
      </p:sp>
      <p:pic>
        <p:nvPicPr>
          <p:cNvPr id="345" name="Google Shape;345;p4"/>
          <p:cNvPicPr preferRelativeResize="0"/>
          <p:nvPr/>
        </p:nvPicPr>
        <p:blipFill rotWithShape="1">
          <a:blip r:embed="rId4">
            <a:alphaModFix/>
          </a:blip>
          <a:srcRect b="0" l="0" r="0" t="0"/>
          <a:stretch/>
        </p:blipFill>
        <p:spPr>
          <a:xfrm>
            <a:off x="83128" y="767527"/>
            <a:ext cx="4012565" cy="1057479"/>
          </a:xfrm>
          <a:prstGeom prst="rect">
            <a:avLst/>
          </a:prstGeom>
          <a:noFill/>
          <a:ln>
            <a:noFill/>
          </a:ln>
        </p:spPr>
      </p:pic>
      <p:sp>
        <p:nvSpPr>
          <p:cNvPr id="346" name="Google Shape;346;p4"/>
          <p:cNvSpPr txBox="1"/>
          <p:nvPr/>
        </p:nvSpPr>
        <p:spPr>
          <a:xfrm>
            <a:off x="-154" y="1776215"/>
            <a:ext cx="4222310"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Coverage &amp; metadata, </a:t>
            </a:r>
            <a:r>
              <a:rPr lang="en-US" sz="900" u="sng">
                <a:solidFill>
                  <a:schemeClr val="dk1"/>
                </a:solidFill>
                <a:latin typeface="Calibri"/>
                <a:ea typeface="Calibri"/>
                <a:cs typeface="Calibri"/>
                <a:sym typeface="Calibri"/>
                <a:hlinkClick r:id="rId5">
                  <a:extLst>
                    <a:ext uri="{A12FA001-AC4F-418D-AE19-62706E023703}">
                      <ahyp:hlinkClr val="tx"/>
                    </a:ext>
                  </a:extLst>
                </a:hlinkClick>
              </a:rPr>
              <a:t>https://explorer.csiro.easi-eo.solutions/products/avhrr_toa</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en-US" sz="900">
                <a:solidFill>
                  <a:schemeClr val="dk1"/>
                </a:solidFill>
                <a:latin typeface="Calibri"/>
                <a:ea typeface="Calibri"/>
                <a:cs typeface="Calibri"/>
                <a:sym typeface="Calibri"/>
              </a:rPr>
              <a:t>Pseudo-RGB WMS, </a:t>
            </a:r>
            <a:r>
              <a:rPr lang="en-US" sz="900" u="sng">
                <a:solidFill>
                  <a:schemeClr val="dk1"/>
                </a:solidFill>
                <a:latin typeface="Calibri"/>
                <a:ea typeface="Calibri"/>
                <a:cs typeface="Calibri"/>
                <a:sym typeface="Calibri"/>
                <a:hlinkClick r:id="rId6">
                  <a:extLst>
                    <a:ext uri="{A12FA001-AC4F-418D-AE19-62706E023703}">
                      <ahyp:hlinkClr val="tx"/>
                    </a:ext>
                  </a:extLst>
                </a:hlinkClick>
              </a:rPr>
              <a:t>https://map.csiro.easi-eo.solutions</a:t>
            </a:r>
            <a:endParaRPr sz="900">
              <a:solidFill>
                <a:schemeClr val="dk1"/>
              </a:solidFill>
              <a:latin typeface="Calibri"/>
              <a:ea typeface="Calibri"/>
              <a:cs typeface="Calibri"/>
              <a:sym typeface="Calibri"/>
            </a:endParaRPr>
          </a:p>
        </p:txBody>
      </p:sp>
      <p:sp>
        <p:nvSpPr>
          <p:cNvPr id="347" name="Google Shape;347;p4"/>
          <p:cNvSpPr txBox="1"/>
          <p:nvPr/>
        </p:nvSpPr>
        <p:spPr>
          <a:xfrm>
            <a:off x="4473284" y="768927"/>
            <a:ext cx="454082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Public access: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"EASI" cloud - Scene metadata and WMS</a:t>
            </a:r>
            <a:endParaRPr/>
          </a:p>
          <a:p>
            <a:pPr indent="-285750" lvl="0" marL="285750" marR="0" rtl="0" algn="l">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7">
                  <a:extLst>
                    <a:ext uri="{A12FA001-AC4F-418D-AE19-62706E023703}">
                      <ahyp:hlinkClr val="tx"/>
                    </a:ext>
                  </a:extLst>
                </a:hlinkClick>
              </a:rPr>
              <a:t>TERN Landscapes</a:t>
            </a:r>
            <a:r>
              <a:rPr lang="en-US" sz="1800">
                <a:solidFill>
                  <a:schemeClr val="dk1"/>
                </a:solidFill>
                <a:latin typeface="Calibri"/>
                <a:ea typeface="Calibri"/>
                <a:cs typeface="Calibri"/>
                <a:sym typeface="Calibri"/>
              </a:rPr>
              <a:t> (forthcoming) - download</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Data and analytics: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Remapped to WGS84 COG</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"EASI" cloud – CSIRO partner login</a:t>
            </a:r>
            <a:endParaRPr sz="1800">
              <a:solidFill>
                <a:schemeClr val="dk1"/>
              </a:solidFill>
              <a:latin typeface="Calibri"/>
              <a:ea typeface="Calibri"/>
              <a:cs typeface="Calibri"/>
              <a:sym typeface="Calibri"/>
            </a:endParaRPr>
          </a:p>
        </p:txBody>
      </p:sp>
      <p:pic>
        <p:nvPicPr>
          <p:cNvPr descr="A collage of images of different weather conditions&#10;&#10;Description automatically generated" id="348" name="Google Shape;348;p4"/>
          <p:cNvPicPr preferRelativeResize="0"/>
          <p:nvPr/>
        </p:nvPicPr>
        <p:blipFill rotWithShape="1">
          <a:blip r:embed="rId8">
            <a:alphaModFix/>
          </a:blip>
          <a:srcRect b="0" l="0" r="0" t="0"/>
          <a:stretch/>
        </p:blipFill>
        <p:spPr>
          <a:xfrm>
            <a:off x="4436389" y="2509432"/>
            <a:ext cx="4378272" cy="2623736"/>
          </a:xfrm>
          <a:prstGeom prst="rect">
            <a:avLst/>
          </a:prstGeom>
          <a:noFill/>
          <a:ln>
            <a:noFill/>
          </a:ln>
        </p:spPr>
      </p:pic>
      <p:sp>
        <p:nvSpPr>
          <p:cNvPr id="349" name="Google Shape;349;p4"/>
          <p:cNvSpPr txBox="1"/>
          <p:nvPr/>
        </p:nvSpPr>
        <p:spPr>
          <a:xfrm>
            <a:off x="7362340" y="4051192"/>
            <a:ext cx="170368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1"/>
                </a:solidFill>
                <a:latin typeface="Calibri"/>
                <a:ea typeface="Calibri"/>
                <a:cs typeface="Calibri"/>
                <a:sym typeface="Calibri"/>
              </a:rPr>
              <a:t>Notebooks:</a:t>
            </a:r>
            <a:endParaRPr/>
          </a:p>
          <a:p>
            <a:pPr indent="-171450" lvl="0" marL="171450" marR="0" rtl="0" algn="l">
              <a:spcBef>
                <a:spcPts val="0"/>
              </a:spcBef>
              <a:spcAft>
                <a:spcPts val="0"/>
              </a:spcAft>
              <a:buClr>
                <a:schemeClr val="dk1"/>
              </a:buClr>
              <a:buSzPts val="1200"/>
              <a:buFont typeface="Arial"/>
              <a:buChar char="•"/>
            </a:pPr>
            <a:r>
              <a:rPr i="1" lang="en-US" sz="1200">
                <a:solidFill>
                  <a:schemeClr val="dk1"/>
                </a:solidFill>
                <a:latin typeface="Calibri"/>
                <a:ea typeface="Calibri"/>
                <a:cs typeface="Calibri"/>
                <a:sym typeface="Calibri"/>
              </a:rPr>
              <a:t>Verify the data layers</a:t>
            </a:r>
            <a:endParaRPr/>
          </a:p>
          <a:p>
            <a:pPr indent="-171450" lvl="0" marL="171450" marR="0" rtl="0" algn="l">
              <a:spcBef>
                <a:spcPts val="0"/>
              </a:spcBef>
              <a:spcAft>
                <a:spcPts val="0"/>
              </a:spcAft>
              <a:buClr>
                <a:schemeClr val="dk1"/>
              </a:buClr>
              <a:buSzPts val="1200"/>
              <a:buFont typeface="Arial"/>
              <a:buChar char="•"/>
            </a:pPr>
            <a:r>
              <a:rPr i="1" lang="en-US" sz="1200">
                <a:solidFill>
                  <a:schemeClr val="dk1"/>
                </a:solidFill>
                <a:latin typeface="Calibri"/>
                <a:ea typeface="Calibri"/>
                <a:cs typeface="Calibri"/>
                <a:sym typeface="Calibri"/>
              </a:rPr>
              <a:t>Composites and products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5"/>
          <p:cNvPicPr preferRelativeResize="0"/>
          <p:nvPr/>
        </p:nvPicPr>
        <p:blipFill rotWithShape="1">
          <a:blip r:embed="rId3">
            <a:alphaModFix/>
          </a:blip>
          <a:srcRect b="0" l="0" r="0" t="0"/>
          <a:stretch/>
        </p:blipFill>
        <p:spPr>
          <a:xfrm>
            <a:off x="5365315" y="585426"/>
            <a:ext cx="3190651" cy="4558074"/>
          </a:xfrm>
          <a:prstGeom prst="rect">
            <a:avLst/>
          </a:prstGeom>
          <a:noFill/>
          <a:ln>
            <a:noFill/>
          </a:ln>
        </p:spPr>
      </p:pic>
      <p:sp>
        <p:nvSpPr>
          <p:cNvPr id="356" name="Google Shape;356;p5"/>
          <p:cNvSpPr txBox="1"/>
          <p:nvPr>
            <p:ph idx="1" type="body"/>
          </p:nvPr>
        </p:nvSpPr>
        <p:spPr>
          <a:xfrm>
            <a:off x="467544" y="1026858"/>
            <a:ext cx="4032446" cy="3588032"/>
          </a:xfrm>
          <a:prstGeom prst="rect">
            <a:avLst/>
          </a:prstGeom>
          <a:noFill/>
          <a:ln>
            <a:noFill/>
          </a:ln>
        </p:spPr>
        <p:txBody>
          <a:bodyPr anchorCtr="0" anchor="t" bIns="0" lIns="0" spcFirstLastPara="1" rIns="0" wrap="square" tIns="0">
            <a:noAutofit/>
          </a:bodyPr>
          <a:lstStyle/>
          <a:p>
            <a:pPr indent="-216000" lvl="0" marL="216000" rtl="0" algn="l">
              <a:lnSpc>
                <a:spcPct val="90000"/>
              </a:lnSpc>
              <a:spcBef>
                <a:spcPts val="0"/>
              </a:spcBef>
              <a:spcAft>
                <a:spcPts val="0"/>
              </a:spcAft>
              <a:buClr>
                <a:schemeClr val="dk1"/>
              </a:buClr>
              <a:buSzPts val="1800"/>
              <a:buChar char="•"/>
            </a:pPr>
            <a:r>
              <a:rPr lang="en-US" sz="1800"/>
              <a:t>Account for scattering and absorption effects of the atmosphere</a:t>
            </a:r>
            <a:endParaRPr/>
          </a:p>
          <a:p>
            <a:pPr indent="-101699" lvl="0" marL="216000" rtl="0" algn="l">
              <a:lnSpc>
                <a:spcPct val="90000"/>
              </a:lnSpc>
              <a:spcBef>
                <a:spcPts val="600"/>
              </a:spcBef>
              <a:spcAft>
                <a:spcPts val="0"/>
              </a:spcAft>
              <a:buClr>
                <a:schemeClr val="dk1"/>
              </a:buClr>
              <a:buSzPts val="1800"/>
              <a:buNone/>
            </a:pPr>
            <a:r>
              <a:t/>
            </a:r>
            <a:endParaRPr sz="1800"/>
          </a:p>
          <a:p>
            <a:pPr indent="-216000" lvl="0" marL="216000" rtl="0" algn="l">
              <a:lnSpc>
                <a:spcPct val="90000"/>
              </a:lnSpc>
              <a:spcBef>
                <a:spcPts val="600"/>
              </a:spcBef>
              <a:spcAft>
                <a:spcPts val="0"/>
              </a:spcAft>
              <a:buClr>
                <a:schemeClr val="dk1"/>
              </a:buClr>
              <a:buSzPts val="1800"/>
              <a:buChar char="•"/>
            </a:pPr>
            <a:r>
              <a:rPr lang="en-US" sz="1800"/>
              <a:t>For shortwave AVHRR channels the primary atmospheric effects to consider include: </a:t>
            </a:r>
            <a:endParaRPr/>
          </a:p>
          <a:p>
            <a:pPr indent="-180000" lvl="1" marL="396000" rtl="0" algn="l">
              <a:lnSpc>
                <a:spcPct val="90000"/>
              </a:lnSpc>
              <a:spcBef>
                <a:spcPts val="600"/>
              </a:spcBef>
              <a:spcAft>
                <a:spcPts val="0"/>
              </a:spcAft>
              <a:buClr>
                <a:schemeClr val="dk1"/>
              </a:buClr>
              <a:buSzPts val="1800"/>
              <a:buChar char="•"/>
            </a:pPr>
            <a:r>
              <a:rPr lang="en-US" sz="1800"/>
              <a:t>Rayleigh scattering (single- and multi-scattering effects)</a:t>
            </a:r>
            <a:endParaRPr/>
          </a:p>
          <a:p>
            <a:pPr indent="-180000" lvl="1" marL="396000" rtl="0" algn="l">
              <a:lnSpc>
                <a:spcPct val="90000"/>
              </a:lnSpc>
              <a:spcBef>
                <a:spcPts val="600"/>
              </a:spcBef>
              <a:spcAft>
                <a:spcPts val="0"/>
              </a:spcAft>
              <a:buClr>
                <a:schemeClr val="dk1"/>
              </a:buClr>
              <a:buSzPts val="1800"/>
              <a:buChar char="•"/>
            </a:pPr>
            <a:r>
              <a:rPr lang="en-US" sz="1800"/>
              <a:t>Aerosol scattering (single- and multi-scattering effects)</a:t>
            </a:r>
            <a:endParaRPr/>
          </a:p>
          <a:p>
            <a:pPr indent="-180000" lvl="1" marL="396000" rtl="0" algn="l">
              <a:lnSpc>
                <a:spcPct val="90000"/>
              </a:lnSpc>
              <a:spcBef>
                <a:spcPts val="600"/>
              </a:spcBef>
              <a:spcAft>
                <a:spcPts val="0"/>
              </a:spcAft>
              <a:buClr>
                <a:schemeClr val="dk1"/>
              </a:buClr>
              <a:buSzPts val="1800"/>
              <a:buChar char="•"/>
            </a:pPr>
            <a:r>
              <a:rPr lang="en-US" sz="1800"/>
              <a:t>Water vapour absorption</a:t>
            </a:r>
            <a:endParaRPr/>
          </a:p>
          <a:p>
            <a:pPr indent="-180000" lvl="1" marL="396000" rtl="0" algn="l">
              <a:lnSpc>
                <a:spcPct val="90000"/>
              </a:lnSpc>
              <a:spcBef>
                <a:spcPts val="600"/>
              </a:spcBef>
              <a:spcAft>
                <a:spcPts val="0"/>
              </a:spcAft>
              <a:buClr>
                <a:schemeClr val="dk1"/>
              </a:buClr>
              <a:buSzPts val="1800"/>
              <a:buChar char="•"/>
            </a:pPr>
            <a:r>
              <a:rPr lang="en-US" sz="1800"/>
              <a:t>Ozone absorption</a:t>
            </a:r>
            <a:endParaRPr/>
          </a:p>
        </p:txBody>
      </p:sp>
      <p:sp>
        <p:nvSpPr>
          <p:cNvPr id="357" name="Google Shape;357;p5"/>
          <p:cNvSpPr txBox="1"/>
          <p:nvPr>
            <p:ph type="title"/>
          </p:nvPr>
        </p:nvSpPr>
        <p:spPr>
          <a:xfrm>
            <a:off x="899592" y="173727"/>
            <a:ext cx="7920880" cy="639365"/>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3"/>
              </a:buClr>
              <a:buSzPts val="3600"/>
              <a:buFont typeface="Calibri"/>
              <a:buNone/>
            </a:pPr>
            <a:r>
              <a:rPr lang="en-US"/>
              <a:t>Atmospheric correction of AVHRR TOA</a:t>
            </a:r>
            <a:endParaRPr/>
          </a:p>
        </p:txBody>
      </p:sp>
      <p:sp>
        <p:nvSpPr>
          <p:cNvPr id="358" name="Google Shape;358;p5"/>
          <p:cNvSpPr txBox="1"/>
          <p:nvPr/>
        </p:nvSpPr>
        <p:spPr>
          <a:xfrm>
            <a:off x="3701682" y="4578101"/>
            <a:ext cx="13712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Observed TOA</a:t>
            </a:r>
            <a:endParaRPr/>
          </a:p>
        </p:txBody>
      </p:sp>
      <p:cxnSp>
        <p:nvCxnSpPr>
          <p:cNvPr id="359" name="Google Shape;359;p5"/>
          <p:cNvCxnSpPr/>
          <p:nvPr/>
        </p:nvCxnSpPr>
        <p:spPr>
          <a:xfrm>
            <a:off x="5072945" y="4731990"/>
            <a:ext cx="507167" cy="0"/>
          </a:xfrm>
          <a:prstGeom prst="straightConnector1">
            <a:avLst/>
          </a:prstGeom>
          <a:noFill/>
          <a:ln cap="flat" cmpd="sng" w="28575">
            <a:solidFill>
              <a:schemeClr val="dk1"/>
            </a:solidFill>
            <a:prstDash val="solid"/>
            <a:round/>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6"/>
          <p:cNvPicPr preferRelativeResize="0"/>
          <p:nvPr/>
        </p:nvPicPr>
        <p:blipFill rotWithShape="1">
          <a:blip r:embed="rId3">
            <a:alphaModFix/>
          </a:blip>
          <a:srcRect b="0" l="0" r="0" t="0"/>
          <a:stretch/>
        </p:blipFill>
        <p:spPr>
          <a:xfrm>
            <a:off x="5589131" y="509970"/>
            <a:ext cx="3243470" cy="4633530"/>
          </a:xfrm>
          <a:prstGeom prst="rect">
            <a:avLst/>
          </a:prstGeom>
          <a:noFill/>
          <a:ln>
            <a:noFill/>
          </a:ln>
        </p:spPr>
      </p:pic>
      <p:sp>
        <p:nvSpPr>
          <p:cNvPr id="366" name="Google Shape;366;p6"/>
          <p:cNvSpPr txBox="1"/>
          <p:nvPr>
            <p:ph idx="1" type="body"/>
          </p:nvPr>
        </p:nvSpPr>
        <p:spPr>
          <a:xfrm>
            <a:off x="313201" y="964614"/>
            <a:ext cx="4392486" cy="3910246"/>
          </a:xfrm>
          <a:prstGeom prst="rect">
            <a:avLst/>
          </a:prstGeom>
          <a:noFill/>
          <a:ln>
            <a:noFill/>
          </a:ln>
        </p:spPr>
        <p:txBody>
          <a:bodyPr anchorCtr="0" anchor="t" bIns="0" lIns="0" spcFirstLastPara="1" rIns="0" wrap="square" tIns="0">
            <a:noAutofit/>
          </a:bodyPr>
          <a:lstStyle/>
          <a:p>
            <a:pPr indent="-215900" lvl="0" marL="215900" rtl="0" algn="l">
              <a:lnSpc>
                <a:spcPct val="90000"/>
              </a:lnSpc>
              <a:spcBef>
                <a:spcPts val="0"/>
              </a:spcBef>
              <a:spcAft>
                <a:spcPts val="0"/>
              </a:spcAft>
              <a:buClr>
                <a:schemeClr val="dk1"/>
              </a:buClr>
              <a:buSzPts val="1800"/>
              <a:buChar char="•"/>
            </a:pPr>
            <a:r>
              <a:rPr lang="en-US" sz="1800"/>
              <a:t>We are evaluating the suitability of </a:t>
            </a:r>
            <a:r>
              <a:rPr b="1" lang="en-US" sz="1800"/>
              <a:t>RTTOV </a:t>
            </a:r>
            <a:r>
              <a:rPr lang="en-US" sz="1800"/>
              <a:t>for atmospheric correction</a:t>
            </a:r>
            <a:endParaRPr/>
          </a:p>
          <a:p>
            <a:pPr indent="-215900" lvl="0" marL="215900" rtl="0" algn="l">
              <a:lnSpc>
                <a:spcPct val="90000"/>
              </a:lnSpc>
              <a:spcBef>
                <a:spcPts val="600"/>
              </a:spcBef>
              <a:spcAft>
                <a:spcPts val="0"/>
              </a:spcAft>
              <a:buClr>
                <a:schemeClr val="dk1"/>
              </a:buClr>
              <a:buSzPts val="1800"/>
              <a:buChar char="•"/>
            </a:pPr>
            <a:r>
              <a:rPr lang="en-US" sz="1800"/>
              <a:t>Other RTMs being considered include </a:t>
            </a:r>
            <a:r>
              <a:rPr b="1" lang="en-US" sz="1800"/>
              <a:t>6SV</a:t>
            </a:r>
            <a:r>
              <a:rPr lang="en-US" sz="1800"/>
              <a:t>, </a:t>
            </a:r>
            <a:r>
              <a:rPr b="1" lang="en-US" sz="1800"/>
              <a:t>libRadtran </a:t>
            </a:r>
            <a:r>
              <a:rPr lang="en-US" sz="1800"/>
              <a:t>and </a:t>
            </a:r>
            <a:r>
              <a:rPr b="1" lang="en-US" sz="1800"/>
              <a:t>MODTRAN6</a:t>
            </a:r>
            <a:br>
              <a:rPr lang="en-US" sz="1800"/>
            </a:br>
            <a:endParaRPr sz="1800"/>
          </a:p>
          <a:p>
            <a:pPr indent="-215900" lvl="0" marL="215900" rtl="0" algn="l">
              <a:lnSpc>
                <a:spcPct val="90000"/>
              </a:lnSpc>
              <a:spcBef>
                <a:spcPts val="600"/>
              </a:spcBef>
              <a:spcAft>
                <a:spcPts val="0"/>
              </a:spcAft>
              <a:buClr>
                <a:schemeClr val="dk1"/>
              </a:buClr>
              <a:buSzPts val="1800"/>
              <a:buChar char="•"/>
            </a:pPr>
            <a:r>
              <a:rPr lang="en-US" sz="1800"/>
              <a:t>Advantages of RTTOV include:</a:t>
            </a:r>
            <a:endParaRPr sz="1800"/>
          </a:p>
          <a:p>
            <a:pPr indent="-179705" lvl="1" marL="395605" rtl="0" algn="l">
              <a:lnSpc>
                <a:spcPct val="90000"/>
              </a:lnSpc>
              <a:spcBef>
                <a:spcPts val="600"/>
              </a:spcBef>
              <a:spcAft>
                <a:spcPts val="0"/>
              </a:spcAft>
              <a:buClr>
                <a:schemeClr val="dk1"/>
              </a:buClr>
              <a:buSzPts val="1800"/>
              <a:buChar char="•"/>
            </a:pPr>
            <a:r>
              <a:rPr lang="en-US" sz="1800"/>
              <a:t>It is ‘fast’ RT code</a:t>
            </a:r>
            <a:endParaRPr sz="1800"/>
          </a:p>
          <a:p>
            <a:pPr indent="-179705" lvl="1" marL="395605" rtl="0" algn="l">
              <a:lnSpc>
                <a:spcPct val="90000"/>
              </a:lnSpc>
              <a:spcBef>
                <a:spcPts val="600"/>
              </a:spcBef>
              <a:spcAft>
                <a:spcPts val="0"/>
              </a:spcAft>
              <a:buClr>
                <a:schemeClr val="dk1"/>
              </a:buClr>
              <a:buSzPts val="1800"/>
              <a:buChar char="•"/>
            </a:pPr>
            <a:r>
              <a:rPr lang="en-US" sz="1800"/>
              <a:t>Allows for atcorr in the thermal IR (e.g. to retrieve surface temperature)</a:t>
            </a:r>
            <a:endParaRPr sz="1800"/>
          </a:p>
          <a:p>
            <a:pPr indent="-179705" lvl="1" marL="395605" rtl="0" algn="l">
              <a:lnSpc>
                <a:spcPct val="90000"/>
              </a:lnSpc>
              <a:spcBef>
                <a:spcPts val="600"/>
              </a:spcBef>
              <a:spcAft>
                <a:spcPts val="0"/>
              </a:spcAft>
              <a:buClr>
                <a:schemeClr val="dk1"/>
              </a:buClr>
              <a:buSzPts val="1800"/>
              <a:buChar char="•"/>
            </a:pPr>
            <a:r>
              <a:rPr lang="en-US" sz="1800"/>
              <a:t>Integration with ERA5 and CAMS (aerosol) datasets</a:t>
            </a:r>
            <a:endParaRPr sz="1800"/>
          </a:p>
          <a:p>
            <a:pPr indent="-179705" lvl="1" marL="395605" rtl="0" algn="l">
              <a:lnSpc>
                <a:spcPct val="90000"/>
              </a:lnSpc>
              <a:spcBef>
                <a:spcPts val="600"/>
              </a:spcBef>
              <a:spcAft>
                <a:spcPts val="0"/>
              </a:spcAft>
              <a:buClr>
                <a:schemeClr val="dk1"/>
              </a:buClr>
              <a:buSzPts val="1800"/>
              <a:buChar char="•"/>
            </a:pPr>
            <a:r>
              <a:rPr lang="en-US" sz="1800"/>
              <a:t>Enabled with all AVHRR instrument spectral response functions</a:t>
            </a:r>
            <a:endParaRPr sz="1800"/>
          </a:p>
        </p:txBody>
      </p:sp>
      <p:sp>
        <p:nvSpPr>
          <p:cNvPr id="367" name="Google Shape;367;p6"/>
          <p:cNvSpPr txBox="1"/>
          <p:nvPr>
            <p:ph type="title"/>
          </p:nvPr>
        </p:nvSpPr>
        <p:spPr>
          <a:xfrm>
            <a:off x="827584" y="168469"/>
            <a:ext cx="5616624" cy="63936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3"/>
              </a:buClr>
              <a:buSzPts val="3600"/>
              <a:buFont typeface="Calibri"/>
              <a:buNone/>
            </a:pPr>
            <a:r>
              <a:rPr lang="en-US"/>
              <a:t>Radiative transfer modelling</a:t>
            </a:r>
            <a:endParaRPr/>
          </a:p>
        </p:txBody>
      </p:sp>
      <p:sp>
        <p:nvSpPr>
          <p:cNvPr id="368" name="Google Shape;368;p6"/>
          <p:cNvSpPr txBox="1"/>
          <p:nvPr/>
        </p:nvSpPr>
        <p:spPr>
          <a:xfrm>
            <a:off x="3130650" y="4742770"/>
            <a:ext cx="216024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Simulated TOA with RTTOV</a:t>
            </a:r>
            <a:endParaRPr/>
          </a:p>
        </p:txBody>
      </p:sp>
      <p:cxnSp>
        <p:nvCxnSpPr>
          <p:cNvPr id="369" name="Google Shape;369;p6"/>
          <p:cNvCxnSpPr/>
          <p:nvPr/>
        </p:nvCxnSpPr>
        <p:spPr>
          <a:xfrm>
            <a:off x="5290890" y="4896660"/>
            <a:ext cx="507167" cy="0"/>
          </a:xfrm>
          <a:prstGeom prst="straightConnector1">
            <a:avLst/>
          </a:prstGeom>
          <a:noFill/>
          <a:ln cap="flat" cmpd="sng" w="28575">
            <a:solidFill>
              <a:schemeClr val="dk1"/>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7"/>
          <p:cNvSpPr txBox="1"/>
          <p:nvPr>
            <p:ph type="ctrTitle"/>
          </p:nvPr>
        </p:nvSpPr>
        <p:spPr>
          <a:xfrm>
            <a:off x="1148106" y="187195"/>
            <a:ext cx="7456342" cy="748529"/>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accent3"/>
              </a:buClr>
              <a:buSzPct val="100000"/>
              <a:buFont typeface="Calibri"/>
              <a:buNone/>
            </a:pPr>
            <a:r>
              <a:rPr lang="en-US"/>
              <a:t>Proposed workflow for bottom of atmosphere (BOA) reflectance retrieval</a:t>
            </a:r>
            <a:endParaRPr/>
          </a:p>
        </p:txBody>
      </p:sp>
      <p:pic>
        <p:nvPicPr>
          <p:cNvPr id="376" name="Google Shape;376;p7"/>
          <p:cNvPicPr preferRelativeResize="0"/>
          <p:nvPr/>
        </p:nvPicPr>
        <p:blipFill rotWithShape="1">
          <a:blip r:embed="rId3">
            <a:alphaModFix/>
          </a:blip>
          <a:srcRect b="0" l="0" r="0" t="0"/>
          <a:stretch/>
        </p:blipFill>
        <p:spPr>
          <a:xfrm>
            <a:off x="3504657" y="994123"/>
            <a:ext cx="2551594" cy="3977813"/>
          </a:xfrm>
          <a:prstGeom prst="rect">
            <a:avLst/>
          </a:prstGeom>
          <a:noFill/>
          <a:ln>
            <a:noFill/>
          </a:ln>
        </p:spPr>
      </p:pic>
      <p:sp>
        <p:nvSpPr>
          <p:cNvPr id="377" name="Google Shape;377;p7"/>
          <p:cNvSpPr txBox="1"/>
          <p:nvPr/>
        </p:nvSpPr>
        <p:spPr>
          <a:xfrm>
            <a:off x="899592" y="1102745"/>
            <a:ext cx="230297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Now have this (plus some reprocessing)</a:t>
            </a:r>
            <a:endParaRPr sz="1800">
              <a:solidFill>
                <a:schemeClr val="dk1"/>
              </a:solidFill>
              <a:latin typeface="Calibri"/>
              <a:ea typeface="Calibri"/>
              <a:cs typeface="Calibri"/>
              <a:sym typeface="Calibri"/>
            </a:endParaRPr>
          </a:p>
        </p:txBody>
      </p:sp>
      <p:sp>
        <p:nvSpPr>
          <p:cNvPr id="378" name="Google Shape;378;p7"/>
          <p:cNvSpPr txBox="1"/>
          <p:nvPr/>
        </p:nvSpPr>
        <p:spPr>
          <a:xfrm>
            <a:off x="899592" y="1978787"/>
            <a:ext cx="230297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Trialing RT software and input datasets</a:t>
            </a:r>
            <a:endParaRPr sz="1800">
              <a:solidFill>
                <a:schemeClr val="dk1"/>
              </a:solidFill>
              <a:latin typeface="Calibri"/>
              <a:ea typeface="Calibri"/>
              <a:cs typeface="Calibri"/>
              <a:sym typeface="Calibri"/>
            </a:endParaRPr>
          </a:p>
        </p:txBody>
      </p:sp>
      <p:sp>
        <p:nvSpPr>
          <p:cNvPr id="379" name="Google Shape;379;p7"/>
          <p:cNvSpPr txBox="1"/>
          <p:nvPr/>
        </p:nvSpPr>
        <p:spPr>
          <a:xfrm>
            <a:off x="899592" y="2766313"/>
            <a:ext cx="230297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Have this but may explore other options</a:t>
            </a:r>
            <a:endParaRPr sz="1800">
              <a:solidFill>
                <a:schemeClr val="dk1"/>
              </a:solidFill>
              <a:latin typeface="Calibri"/>
              <a:ea typeface="Calibri"/>
              <a:cs typeface="Calibri"/>
              <a:sym typeface="Calibri"/>
            </a:endParaRPr>
          </a:p>
        </p:txBody>
      </p:sp>
      <p:sp>
        <p:nvSpPr>
          <p:cNvPr id="380" name="Google Shape;380;p7"/>
          <p:cNvSpPr txBox="1"/>
          <p:nvPr/>
        </p:nvSpPr>
        <p:spPr>
          <a:xfrm>
            <a:off x="899592" y="3588018"/>
            <a:ext cx="25202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Implement </a:t>
            </a:r>
            <a:r>
              <a:rPr i="1" lang="en-US" sz="1800">
                <a:solidFill>
                  <a:schemeClr val="dk1"/>
                </a:solidFill>
                <a:latin typeface="Calibri"/>
                <a:ea typeface="Calibri"/>
                <a:cs typeface="Calibri"/>
                <a:sym typeface="Calibri"/>
              </a:rPr>
              <a:t>Li, Jupp et al</a:t>
            </a:r>
            <a:endParaRPr i="1" sz="1800">
              <a:solidFill>
                <a:schemeClr val="dk1"/>
              </a:solidFill>
              <a:latin typeface="Calibri"/>
              <a:ea typeface="Calibri"/>
              <a:cs typeface="Calibri"/>
              <a:sym typeface="Calibri"/>
            </a:endParaRPr>
          </a:p>
        </p:txBody>
      </p:sp>
      <p:sp>
        <p:nvSpPr>
          <p:cNvPr id="381" name="Google Shape;381;p7"/>
          <p:cNvSpPr txBox="1"/>
          <p:nvPr/>
        </p:nvSpPr>
        <p:spPr>
          <a:xfrm>
            <a:off x="899592" y="4181334"/>
            <a:ext cx="24482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Validation / verification (MODIS, Aeronet etc)</a:t>
            </a:r>
            <a:endParaRPr sz="1800">
              <a:solidFill>
                <a:schemeClr val="dk1"/>
              </a:solidFill>
              <a:latin typeface="Calibri"/>
              <a:ea typeface="Calibri"/>
              <a:cs typeface="Calibri"/>
              <a:sym typeface="Calibri"/>
            </a:endParaRPr>
          </a:p>
        </p:txBody>
      </p:sp>
      <p:sp>
        <p:nvSpPr>
          <p:cNvPr id="382" name="Google Shape;382;p7"/>
          <p:cNvSpPr txBox="1"/>
          <p:nvPr/>
        </p:nvSpPr>
        <p:spPr>
          <a:xfrm>
            <a:off x="6691405" y="1643751"/>
            <a:ext cx="2376264" cy="2246769"/>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Update and improvement</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At.corr. for a Lambertian surface (no aerosols)</a:t>
            </a:r>
            <a:endParaRPr/>
          </a:p>
          <a:p>
            <a:pPr indent="-342900" lvl="0" marL="342900" marR="0" rtl="0" algn="l">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BRDF correction (no aerosols)</a:t>
            </a:r>
            <a:endParaRPr/>
          </a:p>
          <a:p>
            <a:pPr indent="-342900" lvl="0" marL="342900" marR="0" rtl="0" algn="l">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BRDF with tropospheric aerosols</a:t>
            </a:r>
            <a:endParaRPr/>
          </a:p>
          <a:p>
            <a:pPr indent="-342900" lvl="0" marL="342900" marR="0" rtl="0" algn="l">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BRDF with tropo- and stratospheric aerosols</a:t>
            </a:r>
            <a:endParaRPr/>
          </a:p>
        </p:txBody>
      </p:sp>
      <p:sp>
        <p:nvSpPr>
          <p:cNvPr id="383" name="Google Shape;383;p7"/>
          <p:cNvSpPr/>
          <p:nvPr/>
        </p:nvSpPr>
        <p:spPr>
          <a:xfrm>
            <a:off x="3202566" y="1347614"/>
            <a:ext cx="433330" cy="45719"/>
          </a:xfrm>
          <a:prstGeom prst="rightArrow">
            <a:avLst>
              <a:gd fmla="val 50000" name="adj1"/>
              <a:gd fmla="val 50000" name="adj2"/>
            </a:avLst>
          </a:prstGeom>
          <a:solidFill>
            <a:schemeClr val="accent1"/>
          </a:solidFill>
          <a:ln cap="flat" cmpd="sng" w="25400">
            <a:solidFill>
              <a:srgbClr val="004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7"/>
          <p:cNvSpPr/>
          <p:nvPr/>
        </p:nvSpPr>
        <p:spPr>
          <a:xfrm>
            <a:off x="2862549" y="2301952"/>
            <a:ext cx="433330" cy="45719"/>
          </a:xfrm>
          <a:prstGeom prst="rightArrow">
            <a:avLst>
              <a:gd fmla="val 50000" name="adj1"/>
              <a:gd fmla="val 50000" name="adj2"/>
            </a:avLst>
          </a:prstGeom>
          <a:solidFill>
            <a:schemeClr val="accent1"/>
          </a:solidFill>
          <a:ln cap="flat" cmpd="sng" w="25400">
            <a:solidFill>
              <a:srgbClr val="004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7"/>
          <p:cNvSpPr/>
          <p:nvPr/>
        </p:nvSpPr>
        <p:spPr>
          <a:xfrm>
            <a:off x="3202566" y="3038968"/>
            <a:ext cx="433330" cy="45719"/>
          </a:xfrm>
          <a:prstGeom prst="rightArrow">
            <a:avLst>
              <a:gd fmla="val 50000" name="adj1"/>
              <a:gd fmla="val 50000" name="adj2"/>
            </a:avLst>
          </a:prstGeom>
          <a:solidFill>
            <a:schemeClr val="accent1"/>
          </a:solidFill>
          <a:ln cap="flat" cmpd="sng" w="25400">
            <a:solidFill>
              <a:srgbClr val="004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7"/>
          <p:cNvSpPr/>
          <p:nvPr/>
        </p:nvSpPr>
        <p:spPr>
          <a:xfrm>
            <a:off x="3432650" y="3749824"/>
            <a:ext cx="433330" cy="45719"/>
          </a:xfrm>
          <a:prstGeom prst="rightArrow">
            <a:avLst>
              <a:gd fmla="val 50000" name="adj1"/>
              <a:gd fmla="val 50000" name="adj2"/>
            </a:avLst>
          </a:prstGeom>
          <a:solidFill>
            <a:schemeClr val="accent1"/>
          </a:solidFill>
          <a:ln cap="flat" cmpd="sng" w="25400">
            <a:solidFill>
              <a:srgbClr val="004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7"/>
          <p:cNvSpPr/>
          <p:nvPr/>
        </p:nvSpPr>
        <p:spPr>
          <a:xfrm>
            <a:off x="3432650" y="4466568"/>
            <a:ext cx="433330" cy="45719"/>
          </a:xfrm>
          <a:prstGeom prst="rightArrow">
            <a:avLst>
              <a:gd fmla="val 50000" name="adj1"/>
              <a:gd fmla="val 50000" name="adj2"/>
            </a:avLst>
          </a:prstGeom>
          <a:solidFill>
            <a:schemeClr val="accent1"/>
          </a:solidFill>
          <a:ln cap="flat" cmpd="sng" w="25400">
            <a:solidFill>
              <a:srgbClr val="004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8"/>
          <p:cNvSpPr txBox="1"/>
          <p:nvPr>
            <p:ph type="title"/>
          </p:nvPr>
        </p:nvSpPr>
        <p:spPr>
          <a:xfrm>
            <a:off x="971600" y="123478"/>
            <a:ext cx="4320480" cy="639365"/>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Clr>
                <a:schemeClr val="accent3"/>
              </a:buClr>
              <a:buSzPts val="3600"/>
              <a:buFont typeface="Calibri"/>
              <a:buNone/>
            </a:pPr>
            <a:r>
              <a:rPr lang="en-US"/>
              <a:t>Acknowledgements</a:t>
            </a:r>
            <a:endParaRPr/>
          </a:p>
        </p:txBody>
      </p:sp>
      <p:sp>
        <p:nvSpPr>
          <p:cNvPr id="394" name="Google Shape;394;p8"/>
          <p:cNvSpPr txBox="1"/>
          <p:nvPr>
            <p:ph idx="1" type="body"/>
          </p:nvPr>
        </p:nvSpPr>
        <p:spPr>
          <a:xfrm>
            <a:off x="488966" y="762843"/>
            <a:ext cx="3593009" cy="4215444"/>
          </a:xfrm>
          <a:prstGeom prst="rect">
            <a:avLst/>
          </a:prstGeom>
          <a:noFill/>
          <a:ln>
            <a:noFill/>
          </a:ln>
        </p:spPr>
        <p:txBody>
          <a:bodyPr anchorCtr="0" anchor="t" bIns="0" lIns="0" spcFirstLastPara="1" rIns="0" wrap="square" tIns="0">
            <a:normAutofit fontScale="55000" lnSpcReduction="20000"/>
          </a:bodyPr>
          <a:lstStyle/>
          <a:p>
            <a:pPr indent="-132179" lvl="0" marL="216000" rtl="0" algn="l">
              <a:lnSpc>
                <a:spcPct val="90000"/>
              </a:lnSpc>
              <a:spcBef>
                <a:spcPts val="0"/>
              </a:spcBef>
              <a:spcAft>
                <a:spcPts val="0"/>
              </a:spcAft>
              <a:buClr>
                <a:schemeClr val="dk1"/>
              </a:buClr>
              <a:buSzPct val="100000"/>
              <a:buNone/>
            </a:pPr>
            <a:r>
              <a:t/>
            </a:r>
            <a:endParaRPr/>
          </a:p>
          <a:p>
            <a:pPr indent="0" lvl="0" marL="0" rtl="0" algn="l">
              <a:lnSpc>
                <a:spcPct val="90000"/>
              </a:lnSpc>
              <a:spcBef>
                <a:spcPts val="600"/>
              </a:spcBef>
              <a:spcAft>
                <a:spcPts val="0"/>
              </a:spcAft>
              <a:buClr>
                <a:schemeClr val="accent1"/>
              </a:buClr>
              <a:buSzPct val="100000"/>
              <a:buNone/>
            </a:pPr>
            <a:r>
              <a:rPr lang="en-US" sz="2900">
                <a:solidFill>
                  <a:schemeClr val="accent1"/>
                </a:solidFill>
              </a:rPr>
              <a:t>Present Effort</a:t>
            </a:r>
            <a:endParaRPr/>
          </a:p>
          <a:p>
            <a:pPr indent="0" lvl="0" marL="0" rtl="0" algn="l">
              <a:lnSpc>
                <a:spcPct val="90000"/>
              </a:lnSpc>
              <a:spcBef>
                <a:spcPts val="600"/>
              </a:spcBef>
              <a:spcAft>
                <a:spcPts val="0"/>
              </a:spcAft>
              <a:buClr>
                <a:schemeClr val="dk1"/>
              </a:buClr>
              <a:buSzPct val="100000"/>
              <a:buNone/>
            </a:pPr>
            <a:r>
              <a:t/>
            </a:r>
            <a:endParaRPr/>
          </a:p>
          <a:p>
            <a:pPr indent="-216000" lvl="0" marL="216000" rtl="0" algn="l">
              <a:lnSpc>
                <a:spcPct val="90000"/>
              </a:lnSpc>
              <a:spcBef>
                <a:spcPts val="600"/>
              </a:spcBef>
              <a:spcAft>
                <a:spcPts val="0"/>
              </a:spcAft>
              <a:buClr>
                <a:schemeClr val="dk1"/>
              </a:buClr>
              <a:buSzPct val="100000"/>
              <a:buChar char="•"/>
            </a:pPr>
            <a:r>
              <a:rPr lang="en-US" sz="2600"/>
              <a:t>Australian National Collaborative Research Infrastructure</a:t>
            </a:r>
            <a:endParaRPr/>
          </a:p>
          <a:p>
            <a:pPr indent="-180000" lvl="1" marL="396000" rtl="0" algn="l">
              <a:lnSpc>
                <a:spcPct val="90000"/>
              </a:lnSpc>
              <a:spcBef>
                <a:spcPts val="600"/>
              </a:spcBef>
              <a:spcAft>
                <a:spcPts val="0"/>
              </a:spcAft>
              <a:buClr>
                <a:schemeClr val="dk1"/>
              </a:buClr>
              <a:buSzPct val="100000"/>
              <a:buChar char="•"/>
            </a:pPr>
            <a:r>
              <a:rPr b="1" lang="en-US" sz="2200"/>
              <a:t>Terrestrial Ecosystem Research Network (TERN)</a:t>
            </a:r>
            <a:endParaRPr/>
          </a:p>
          <a:p>
            <a:pPr indent="-180000" lvl="1" marL="396000" rtl="0" algn="l">
              <a:lnSpc>
                <a:spcPct val="90000"/>
              </a:lnSpc>
              <a:spcBef>
                <a:spcPts val="600"/>
              </a:spcBef>
              <a:spcAft>
                <a:spcPts val="0"/>
              </a:spcAft>
              <a:buClr>
                <a:schemeClr val="dk1"/>
              </a:buClr>
              <a:buSzPct val="100000"/>
              <a:buChar char="•"/>
            </a:pPr>
            <a:r>
              <a:rPr b="1" lang="en-US" sz="2200"/>
              <a:t>Integrated Marine Observing System (IMOS)</a:t>
            </a:r>
            <a:endParaRPr/>
          </a:p>
          <a:p>
            <a:pPr indent="-216000" lvl="0" marL="216000" rtl="0" algn="l">
              <a:lnSpc>
                <a:spcPct val="90000"/>
              </a:lnSpc>
              <a:spcBef>
                <a:spcPts val="600"/>
              </a:spcBef>
              <a:spcAft>
                <a:spcPts val="0"/>
              </a:spcAft>
              <a:buClr>
                <a:schemeClr val="dk1"/>
              </a:buClr>
              <a:buSzPct val="100000"/>
              <a:buChar char="•"/>
            </a:pPr>
            <a:r>
              <a:rPr lang="en-US" sz="2600"/>
              <a:t>CSIRO </a:t>
            </a:r>
            <a:r>
              <a:rPr lang="en-US" sz="2200"/>
              <a:t>Environment Business Unit</a:t>
            </a:r>
            <a:endParaRPr sz="1800"/>
          </a:p>
          <a:p>
            <a:pPr indent="-216000" lvl="0" marL="216000" rtl="0" algn="l">
              <a:lnSpc>
                <a:spcPct val="90000"/>
              </a:lnSpc>
              <a:spcBef>
                <a:spcPts val="600"/>
              </a:spcBef>
              <a:spcAft>
                <a:spcPts val="0"/>
              </a:spcAft>
              <a:buClr>
                <a:schemeClr val="dk1"/>
              </a:buClr>
              <a:buSzPct val="100000"/>
              <a:buChar char="•"/>
            </a:pPr>
            <a:r>
              <a:rPr lang="en-US" sz="1900"/>
              <a:t>Honorary mention: Simon Pinnock (ESA)</a:t>
            </a:r>
            <a:endParaRPr/>
          </a:p>
          <a:p>
            <a:pPr indent="-163612" lvl="0" marL="216000" rtl="0" algn="l">
              <a:lnSpc>
                <a:spcPct val="90000"/>
              </a:lnSpc>
              <a:spcBef>
                <a:spcPts val="600"/>
              </a:spcBef>
              <a:spcAft>
                <a:spcPts val="0"/>
              </a:spcAft>
              <a:buClr>
                <a:schemeClr val="dk1"/>
              </a:buClr>
              <a:buSzPct val="100000"/>
              <a:buNone/>
            </a:pPr>
            <a:r>
              <a:t/>
            </a:r>
            <a:endParaRPr sz="1500"/>
          </a:p>
          <a:p>
            <a:pPr indent="-163612" lvl="0" marL="216000" rtl="0" algn="l">
              <a:lnSpc>
                <a:spcPct val="90000"/>
              </a:lnSpc>
              <a:spcBef>
                <a:spcPts val="600"/>
              </a:spcBef>
              <a:spcAft>
                <a:spcPts val="0"/>
              </a:spcAft>
              <a:buClr>
                <a:schemeClr val="dk1"/>
              </a:buClr>
              <a:buSzPct val="100000"/>
              <a:buNone/>
            </a:pPr>
            <a:r>
              <a:t/>
            </a:r>
            <a:endParaRPr sz="1500"/>
          </a:p>
          <a:p>
            <a:pPr indent="0" lvl="0" marL="0" rtl="0" algn="l">
              <a:lnSpc>
                <a:spcPct val="90000"/>
              </a:lnSpc>
              <a:spcBef>
                <a:spcPts val="600"/>
              </a:spcBef>
              <a:spcAft>
                <a:spcPts val="0"/>
              </a:spcAft>
              <a:buClr>
                <a:schemeClr val="accent1"/>
              </a:buClr>
              <a:buSzPct val="100000"/>
              <a:buNone/>
            </a:pPr>
            <a:r>
              <a:rPr lang="en-US" sz="2900">
                <a:solidFill>
                  <a:schemeClr val="accent1"/>
                </a:solidFill>
              </a:rPr>
              <a:t>40 years of data collection (ongoing)</a:t>
            </a:r>
            <a:endParaRPr/>
          </a:p>
          <a:p>
            <a:pPr indent="0" lvl="0" marL="0" rtl="0" algn="l">
              <a:lnSpc>
                <a:spcPct val="90000"/>
              </a:lnSpc>
              <a:spcBef>
                <a:spcPts val="600"/>
              </a:spcBef>
              <a:spcAft>
                <a:spcPts val="0"/>
              </a:spcAft>
              <a:buClr>
                <a:schemeClr val="dk1"/>
              </a:buClr>
              <a:buSzPct val="100000"/>
              <a:buNone/>
            </a:pPr>
            <a:r>
              <a:t/>
            </a:r>
            <a:endParaRPr sz="2900">
              <a:solidFill>
                <a:schemeClr val="accent1"/>
              </a:solidFill>
            </a:endParaRPr>
          </a:p>
          <a:p>
            <a:pPr indent="-216000" lvl="0" marL="216000" rtl="0" algn="l">
              <a:lnSpc>
                <a:spcPct val="90000"/>
              </a:lnSpc>
              <a:spcBef>
                <a:spcPts val="600"/>
              </a:spcBef>
              <a:spcAft>
                <a:spcPts val="0"/>
              </a:spcAft>
              <a:buClr>
                <a:schemeClr val="dk1"/>
              </a:buClr>
              <a:buSzPct val="100000"/>
              <a:buChar char="•"/>
            </a:pPr>
            <a:r>
              <a:rPr lang="en-US"/>
              <a:t>CSIRO (several Divisions/Units)</a:t>
            </a:r>
            <a:endParaRPr/>
          </a:p>
          <a:p>
            <a:pPr indent="-216000" lvl="0" marL="216000" rtl="0" algn="l">
              <a:lnSpc>
                <a:spcPct val="90000"/>
              </a:lnSpc>
              <a:spcBef>
                <a:spcPts val="600"/>
              </a:spcBef>
              <a:spcAft>
                <a:spcPts val="0"/>
              </a:spcAft>
              <a:buClr>
                <a:schemeClr val="dk1"/>
              </a:buClr>
              <a:buSzPct val="100000"/>
              <a:buChar char="•"/>
            </a:pPr>
            <a:r>
              <a:rPr lang="en-US"/>
              <a:t>Australian Bureau of Meteorology</a:t>
            </a:r>
            <a:endParaRPr/>
          </a:p>
          <a:p>
            <a:pPr indent="-216000" lvl="0" marL="216000" rtl="0" algn="l">
              <a:lnSpc>
                <a:spcPct val="90000"/>
              </a:lnSpc>
              <a:spcBef>
                <a:spcPts val="600"/>
              </a:spcBef>
              <a:spcAft>
                <a:spcPts val="0"/>
              </a:spcAft>
              <a:buClr>
                <a:schemeClr val="dk1"/>
              </a:buClr>
              <a:buSzPct val="100000"/>
              <a:buChar char="•"/>
            </a:pPr>
            <a:r>
              <a:rPr lang="en-US"/>
              <a:t>Geoscience Australia</a:t>
            </a:r>
            <a:endParaRPr/>
          </a:p>
          <a:p>
            <a:pPr indent="-216000" lvl="0" marL="216000" rtl="0" algn="l">
              <a:lnSpc>
                <a:spcPct val="90000"/>
              </a:lnSpc>
              <a:spcBef>
                <a:spcPts val="600"/>
              </a:spcBef>
              <a:spcAft>
                <a:spcPts val="0"/>
              </a:spcAft>
              <a:buClr>
                <a:schemeClr val="dk1"/>
              </a:buClr>
              <a:buSzPct val="100000"/>
              <a:buChar char="•"/>
            </a:pPr>
            <a:r>
              <a:rPr lang="en-US"/>
              <a:t>Australian Institute of Marine Science</a:t>
            </a:r>
            <a:endParaRPr/>
          </a:p>
          <a:p>
            <a:pPr indent="-216000" lvl="0" marL="216000" rtl="0" algn="l">
              <a:lnSpc>
                <a:spcPct val="90000"/>
              </a:lnSpc>
              <a:spcBef>
                <a:spcPts val="600"/>
              </a:spcBef>
              <a:spcAft>
                <a:spcPts val="0"/>
              </a:spcAft>
              <a:buClr>
                <a:schemeClr val="dk1"/>
              </a:buClr>
              <a:buSzPct val="100000"/>
              <a:buChar char="•"/>
            </a:pPr>
            <a:r>
              <a:rPr lang="en-US"/>
              <a:t>Landgate (Western Australia)</a:t>
            </a:r>
            <a:endParaRPr/>
          </a:p>
          <a:p>
            <a:pPr indent="-216000" lvl="0" marL="216000" rtl="0" algn="l">
              <a:lnSpc>
                <a:spcPct val="90000"/>
              </a:lnSpc>
              <a:spcBef>
                <a:spcPts val="600"/>
              </a:spcBef>
              <a:spcAft>
                <a:spcPts val="0"/>
              </a:spcAft>
              <a:buClr>
                <a:schemeClr val="dk1"/>
              </a:buClr>
              <a:buSzPct val="100000"/>
              <a:buChar char="•"/>
            </a:pPr>
            <a:r>
              <a:rPr lang="en-US"/>
              <a:t>Australian Universities (several)</a:t>
            </a:r>
            <a:endParaRPr/>
          </a:p>
          <a:p>
            <a:pPr indent="-216000" lvl="0" marL="216000" rtl="0" algn="l">
              <a:lnSpc>
                <a:spcPct val="90000"/>
              </a:lnSpc>
              <a:spcBef>
                <a:spcPts val="600"/>
              </a:spcBef>
              <a:spcAft>
                <a:spcPts val="0"/>
              </a:spcAft>
              <a:buClr>
                <a:schemeClr val="dk1"/>
              </a:buClr>
              <a:buSzPct val="100000"/>
              <a:buChar char="•"/>
            </a:pPr>
            <a:r>
              <a:rPr lang="en-US"/>
              <a:t>Many colleagues – mostly retired</a:t>
            </a:r>
            <a:endParaRPr/>
          </a:p>
        </p:txBody>
      </p:sp>
      <p:grpSp>
        <p:nvGrpSpPr>
          <p:cNvPr id="395" name="Google Shape;395;p8"/>
          <p:cNvGrpSpPr/>
          <p:nvPr/>
        </p:nvGrpSpPr>
        <p:grpSpPr>
          <a:xfrm>
            <a:off x="6012160" y="367654"/>
            <a:ext cx="2486744" cy="4408192"/>
            <a:chOff x="4460122" y="102838"/>
            <a:chExt cx="2486744" cy="4408192"/>
          </a:xfrm>
        </p:grpSpPr>
        <p:pic>
          <p:nvPicPr>
            <p:cNvPr descr="A black and white logo&#10;&#10;Description automatically generated" id="396" name="Google Shape;396;p8"/>
            <p:cNvPicPr preferRelativeResize="0"/>
            <p:nvPr/>
          </p:nvPicPr>
          <p:blipFill rotWithShape="1">
            <a:blip r:embed="rId3">
              <a:alphaModFix/>
            </a:blip>
            <a:srcRect b="0" l="0" r="0" t="0"/>
            <a:stretch/>
          </p:blipFill>
          <p:spPr>
            <a:xfrm>
              <a:off x="4481460" y="2630047"/>
              <a:ext cx="971550" cy="666750"/>
            </a:xfrm>
            <a:prstGeom prst="rect">
              <a:avLst/>
            </a:prstGeom>
            <a:noFill/>
            <a:ln>
              <a:noFill/>
            </a:ln>
          </p:spPr>
        </p:pic>
        <p:pic>
          <p:nvPicPr>
            <p:cNvPr descr="A logo with a black background&#10;&#10;Description automatically generated" id="397" name="Google Shape;397;p8"/>
            <p:cNvPicPr preferRelativeResize="0"/>
            <p:nvPr/>
          </p:nvPicPr>
          <p:blipFill rotWithShape="1">
            <a:blip r:embed="rId4">
              <a:alphaModFix/>
            </a:blip>
            <a:srcRect b="0" l="0" r="0" t="0"/>
            <a:stretch/>
          </p:blipFill>
          <p:spPr>
            <a:xfrm>
              <a:off x="4481460" y="102838"/>
              <a:ext cx="971550" cy="703536"/>
            </a:xfrm>
            <a:prstGeom prst="rect">
              <a:avLst/>
            </a:prstGeom>
            <a:noFill/>
            <a:ln>
              <a:noFill/>
            </a:ln>
          </p:spPr>
        </p:pic>
        <p:pic>
          <p:nvPicPr>
            <p:cNvPr id="398" name="Google Shape;398;p8"/>
            <p:cNvPicPr preferRelativeResize="0"/>
            <p:nvPr/>
          </p:nvPicPr>
          <p:blipFill rotWithShape="1">
            <a:blip r:embed="rId5">
              <a:alphaModFix/>
            </a:blip>
            <a:srcRect b="0" l="0" r="0" t="0"/>
            <a:stretch/>
          </p:blipFill>
          <p:spPr>
            <a:xfrm>
              <a:off x="5013176" y="4272905"/>
              <a:ext cx="1438275" cy="238125"/>
            </a:xfrm>
            <a:prstGeom prst="rect">
              <a:avLst/>
            </a:prstGeom>
            <a:noFill/>
            <a:ln>
              <a:noFill/>
            </a:ln>
          </p:spPr>
        </p:pic>
        <p:pic>
          <p:nvPicPr>
            <p:cNvPr descr="A blue and white logo&#10;&#10;Description automatically generated" id="399" name="Google Shape;399;p8"/>
            <p:cNvPicPr preferRelativeResize="0"/>
            <p:nvPr/>
          </p:nvPicPr>
          <p:blipFill rotWithShape="1">
            <a:blip r:embed="rId6">
              <a:alphaModFix/>
            </a:blip>
            <a:srcRect b="0" l="0" r="0" t="0"/>
            <a:stretch/>
          </p:blipFill>
          <p:spPr>
            <a:xfrm>
              <a:off x="5637996" y="3025380"/>
              <a:ext cx="1005071" cy="510512"/>
            </a:xfrm>
            <a:prstGeom prst="rect">
              <a:avLst/>
            </a:prstGeom>
            <a:noFill/>
            <a:ln>
              <a:noFill/>
            </a:ln>
          </p:spPr>
        </p:pic>
        <p:pic>
          <p:nvPicPr>
            <p:cNvPr descr="A black and white logo&#10;&#10;Description automatically generated" id="400" name="Google Shape;400;p8"/>
            <p:cNvPicPr preferRelativeResize="0"/>
            <p:nvPr/>
          </p:nvPicPr>
          <p:blipFill rotWithShape="1">
            <a:blip r:embed="rId7">
              <a:alphaModFix/>
            </a:blip>
            <a:srcRect b="0" l="0" r="0" t="0"/>
            <a:stretch/>
          </p:blipFill>
          <p:spPr>
            <a:xfrm>
              <a:off x="5556216" y="194978"/>
              <a:ext cx="1390650" cy="609600"/>
            </a:xfrm>
            <a:prstGeom prst="rect">
              <a:avLst/>
            </a:prstGeom>
            <a:noFill/>
            <a:ln>
              <a:noFill/>
            </a:ln>
          </p:spPr>
        </p:pic>
        <p:pic>
          <p:nvPicPr>
            <p:cNvPr descr="A black text on a white background&#10;&#10;Description automatically generated" id="401" name="Google Shape;401;p8"/>
            <p:cNvPicPr preferRelativeResize="0"/>
            <p:nvPr/>
          </p:nvPicPr>
          <p:blipFill rotWithShape="1">
            <a:blip r:embed="rId8">
              <a:alphaModFix/>
            </a:blip>
            <a:srcRect b="0" l="0" r="0" t="0"/>
            <a:stretch/>
          </p:blipFill>
          <p:spPr>
            <a:xfrm>
              <a:off x="5467478" y="2605541"/>
              <a:ext cx="1276182" cy="307851"/>
            </a:xfrm>
            <a:prstGeom prst="rect">
              <a:avLst/>
            </a:prstGeom>
            <a:noFill/>
            <a:ln>
              <a:noFill/>
            </a:ln>
          </p:spPr>
        </p:pic>
        <p:pic>
          <p:nvPicPr>
            <p:cNvPr descr="A close-up of a logo&#10;&#10;Description automatically generated" id="402" name="Google Shape;402;p8"/>
            <p:cNvPicPr preferRelativeResize="0"/>
            <p:nvPr/>
          </p:nvPicPr>
          <p:blipFill rotWithShape="1">
            <a:blip r:embed="rId9">
              <a:alphaModFix/>
            </a:blip>
            <a:srcRect b="0" l="0" r="0" t="0"/>
            <a:stretch/>
          </p:blipFill>
          <p:spPr>
            <a:xfrm>
              <a:off x="4985367" y="3720328"/>
              <a:ext cx="1265073" cy="345020"/>
            </a:xfrm>
            <a:prstGeom prst="rect">
              <a:avLst/>
            </a:prstGeom>
            <a:noFill/>
            <a:ln>
              <a:noFill/>
            </a:ln>
          </p:spPr>
        </p:pic>
        <p:pic>
          <p:nvPicPr>
            <p:cNvPr descr="A blue and black logo&#10;&#10;Description automatically generated" id="403" name="Google Shape;403;p8"/>
            <p:cNvPicPr preferRelativeResize="0"/>
            <p:nvPr/>
          </p:nvPicPr>
          <p:blipFill rotWithShape="1">
            <a:blip r:embed="rId10">
              <a:alphaModFix/>
            </a:blip>
            <a:srcRect b="0" l="0" r="0" t="0"/>
            <a:stretch/>
          </p:blipFill>
          <p:spPr>
            <a:xfrm>
              <a:off x="4610178" y="1081489"/>
              <a:ext cx="2133482" cy="544038"/>
            </a:xfrm>
            <a:prstGeom prst="rect">
              <a:avLst/>
            </a:prstGeom>
            <a:noFill/>
            <a:ln>
              <a:noFill/>
            </a:ln>
          </p:spPr>
        </p:pic>
        <p:pic>
          <p:nvPicPr>
            <p:cNvPr descr="A logo for a marine observatory&#10;&#10;Description automatically generated" id="404" name="Google Shape;404;p8"/>
            <p:cNvPicPr preferRelativeResize="0"/>
            <p:nvPr/>
          </p:nvPicPr>
          <p:blipFill rotWithShape="1">
            <a:blip r:embed="rId11">
              <a:alphaModFix/>
            </a:blip>
            <a:srcRect b="0" l="0" r="0" t="0"/>
            <a:stretch/>
          </p:blipFill>
          <p:spPr>
            <a:xfrm>
              <a:off x="4460122" y="1766596"/>
              <a:ext cx="1540910" cy="653991"/>
            </a:xfrm>
            <a:prstGeom prst="rect">
              <a:avLst/>
            </a:prstGeom>
            <a:noFill/>
            <a:ln>
              <a:noFill/>
            </a:ln>
          </p:spPr>
        </p:pic>
        <p:pic>
          <p:nvPicPr>
            <p:cNvPr descr="A blue circle with white text&#10;&#10;Description automatically generated" id="405" name="Google Shape;405;p8"/>
            <p:cNvPicPr preferRelativeResize="0"/>
            <p:nvPr/>
          </p:nvPicPr>
          <p:blipFill rotWithShape="1">
            <a:blip r:embed="rId12">
              <a:alphaModFix/>
            </a:blip>
            <a:srcRect b="0" l="0" r="0" t="0"/>
            <a:stretch/>
          </p:blipFill>
          <p:spPr>
            <a:xfrm>
              <a:off x="6078825" y="1821572"/>
              <a:ext cx="544038" cy="544038"/>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9"/>
          <p:cNvSpPr txBox="1"/>
          <p:nvPr>
            <p:ph idx="1" type="subTitle"/>
          </p:nvPr>
        </p:nvSpPr>
        <p:spPr>
          <a:xfrm>
            <a:off x="251520" y="2571750"/>
            <a:ext cx="5472608" cy="151216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1200"/>
              <a:buNone/>
            </a:pPr>
            <a:r>
              <a:rPr lang="en-US" sz="1200"/>
              <a:t>CSIRO Environment</a:t>
            </a:r>
            <a:endParaRPr/>
          </a:p>
          <a:p>
            <a:pPr indent="0" lvl="1" marL="0" rtl="0" algn="l">
              <a:lnSpc>
                <a:spcPct val="100000"/>
              </a:lnSpc>
              <a:spcBef>
                <a:spcPts val="0"/>
              </a:spcBef>
              <a:spcAft>
                <a:spcPts val="0"/>
              </a:spcAft>
              <a:buClr>
                <a:schemeClr val="dk1"/>
              </a:buClr>
              <a:buSzPts val="1200"/>
              <a:buNone/>
            </a:pPr>
            <a:r>
              <a:rPr lang="en-US" sz="1200"/>
              <a:t>Edward King</a:t>
            </a:r>
            <a:br>
              <a:rPr lang="en-US" sz="1200"/>
            </a:br>
            <a:r>
              <a:rPr lang="en-US" sz="1200"/>
              <a:t>Research Group Leader</a:t>
            </a:r>
            <a:endParaRPr/>
          </a:p>
          <a:p>
            <a:pPr indent="0" lvl="2" marL="0" rtl="0" algn="l">
              <a:lnSpc>
                <a:spcPct val="100000"/>
              </a:lnSpc>
              <a:spcBef>
                <a:spcPts val="563"/>
              </a:spcBef>
              <a:spcAft>
                <a:spcPts val="0"/>
              </a:spcAft>
              <a:buClr>
                <a:schemeClr val="dk1"/>
              </a:buClr>
              <a:buSzPts val="1200"/>
              <a:buNone/>
            </a:pPr>
            <a:r>
              <a:rPr lang="en-US" sz="1200"/>
              <a:t>+61 3 6232 5334</a:t>
            </a:r>
            <a:endParaRPr/>
          </a:p>
          <a:p>
            <a:pPr indent="0" lvl="2" marL="0" rtl="0" algn="l">
              <a:lnSpc>
                <a:spcPct val="100000"/>
              </a:lnSpc>
              <a:spcBef>
                <a:spcPts val="0"/>
              </a:spcBef>
              <a:spcAft>
                <a:spcPts val="0"/>
              </a:spcAft>
              <a:buClr>
                <a:schemeClr val="dk1"/>
              </a:buClr>
              <a:buSzPts val="1200"/>
              <a:buNone/>
            </a:pPr>
            <a:r>
              <a:rPr lang="en-US" sz="1200" u="sng">
                <a:solidFill>
                  <a:schemeClr val="hlink"/>
                </a:solidFill>
                <a:hlinkClick r:id="rId3"/>
              </a:rPr>
              <a:t>edward.king@csiro.au</a:t>
            </a:r>
            <a:endParaRPr sz="1200"/>
          </a:p>
          <a:p>
            <a:pPr indent="0" lvl="2" marL="0" rtl="0" algn="l">
              <a:lnSpc>
                <a:spcPct val="100000"/>
              </a:lnSpc>
              <a:spcBef>
                <a:spcPts val="0"/>
              </a:spcBef>
              <a:spcAft>
                <a:spcPts val="0"/>
              </a:spcAft>
              <a:buClr>
                <a:schemeClr val="dk1"/>
              </a:buClr>
              <a:buSzPts val="1200"/>
              <a:buNone/>
            </a:pPr>
            <a:r>
              <a:rPr lang="en-US" sz="1200" u="sng">
                <a:solidFill>
                  <a:schemeClr val="hlink"/>
                </a:solidFill>
                <a:hlinkClick r:id="rId4"/>
              </a:rPr>
              <a:t>https://people.csiro.au/K/E/Edward-King</a:t>
            </a:r>
            <a:endParaRPr sz="1200"/>
          </a:p>
          <a:p>
            <a:pPr indent="0" lvl="2" marL="0" rtl="0" algn="l">
              <a:lnSpc>
                <a:spcPct val="100000"/>
              </a:lnSpc>
              <a:spcBef>
                <a:spcPts val="0"/>
              </a:spcBef>
              <a:spcAft>
                <a:spcPts val="0"/>
              </a:spcAft>
              <a:buClr>
                <a:schemeClr val="dk1"/>
              </a:buClr>
              <a:buSzPts val="1200"/>
              <a:buNone/>
            </a:pPr>
            <a:r>
              <a:t/>
            </a:r>
            <a:endParaRPr sz="1200"/>
          </a:p>
          <a:p>
            <a:pPr indent="0" lvl="0" marL="0" rtl="0" algn="l">
              <a:lnSpc>
                <a:spcPct val="100000"/>
              </a:lnSpc>
              <a:spcBef>
                <a:spcPts val="3000"/>
              </a:spcBef>
              <a:spcAft>
                <a:spcPts val="0"/>
              </a:spcAft>
              <a:buClr>
                <a:schemeClr val="dk1"/>
              </a:buClr>
              <a:buSzPts val="1200"/>
              <a:buNone/>
            </a:pPr>
            <a:r>
              <a:rPr i="1" lang="en-US" sz="1200"/>
              <a:t>With</a:t>
            </a:r>
            <a:endParaRPr/>
          </a:p>
          <a:p>
            <a:pPr indent="0" lvl="1" marL="0" rtl="0" algn="l">
              <a:lnSpc>
                <a:spcPct val="100000"/>
              </a:lnSpc>
              <a:spcBef>
                <a:spcPts val="0"/>
              </a:spcBef>
              <a:spcAft>
                <a:spcPts val="0"/>
              </a:spcAft>
              <a:buClr>
                <a:schemeClr val="dk1"/>
              </a:buClr>
              <a:buSzPts val="1200"/>
              <a:buNone/>
            </a:pPr>
            <a:r>
              <a:rPr lang="en-US" sz="1200"/>
              <a:t>Matt Paget</a:t>
            </a:r>
            <a:endParaRPr/>
          </a:p>
          <a:p>
            <a:pPr indent="0" lvl="1" marL="0" rtl="0" algn="l">
              <a:lnSpc>
                <a:spcPct val="100000"/>
              </a:lnSpc>
              <a:spcBef>
                <a:spcPts val="563"/>
              </a:spcBef>
              <a:spcAft>
                <a:spcPts val="0"/>
              </a:spcAft>
              <a:buClr>
                <a:schemeClr val="dk1"/>
              </a:buClr>
              <a:buSzPts val="1200"/>
              <a:buNone/>
            </a:pPr>
            <a:r>
              <a:rPr lang="en-US" sz="1200"/>
              <a:t>Aarond Dino</a:t>
            </a:r>
            <a:endParaRPr/>
          </a:p>
          <a:p>
            <a:pPr indent="0" lvl="1" marL="0" rtl="0" algn="l">
              <a:lnSpc>
                <a:spcPct val="100000"/>
              </a:lnSpc>
              <a:spcBef>
                <a:spcPts val="563"/>
              </a:spcBef>
              <a:spcAft>
                <a:spcPts val="0"/>
              </a:spcAft>
              <a:buClr>
                <a:schemeClr val="dk1"/>
              </a:buClr>
              <a:buSzPts val="1200"/>
              <a:buNone/>
            </a:pPr>
            <a:r>
              <a:rPr lang="en-US" sz="1200"/>
              <a:t>Rob Bridgart</a:t>
            </a:r>
            <a:endParaRPr sz="1200"/>
          </a:p>
          <a:p>
            <a:pPr indent="0" lvl="1" marL="0" rtl="0" algn="l">
              <a:lnSpc>
                <a:spcPct val="100000"/>
              </a:lnSpc>
              <a:spcBef>
                <a:spcPts val="563"/>
              </a:spcBef>
              <a:spcAft>
                <a:spcPts val="0"/>
              </a:spcAft>
              <a:buClr>
                <a:schemeClr val="dk1"/>
              </a:buClr>
              <a:buSzPts val="1200"/>
              <a:buNone/>
            </a:pPr>
            <a:r>
              <a:rPr lang="en-US" sz="1200"/>
              <a:t>Andrew Prata</a:t>
            </a:r>
            <a:endParaRPr sz="1200"/>
          </a:p>
          <a:p>
            <a:pPr indent="0" lvl="1" marL="0" rtl="0" algn="l">
              <a:lnSpc>
                <a:spcPct val="100000"/>
              </a:lnSpc>
              <a:spcBef>
                <a:spcPts val="563"/>
              </a:spcBef>
              <a:spcAft>
                <a:spcPts val="0"/>
              </a:spcAft>
              <a:buClr>
                <a:schemeClr val="dk1"/>
              </a:buClr>
              <a:buSzPts val="1200"/>
              <a:buNone/>
            </a:pPr>
            <a:r>
              <a:rPr lang="en-US" sz="1200"/>
              <a:t>Matt Stenson</a:t>
            </a:r>
            <a:endParaRPr sz="1200"/>
          </a:p>
        </p:txBody>
      </p:sp>
      <p:sp>
        <p:nvSpPr>
          <p:cNvPr id="411" name="Google Shape;411;p9"/>
          <p:cNvSpPr txBox="1"/>
          <p:nvPr>
            <p:ph type="title"/>
          </p:nvPr>
        </p:nvSpPr>
        <p:spPr>
          <a:xfrm>
            <a:off x="251521" y="915566"/>
            <a:ext cx="3600399" cy="144016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3"/>
              </a:buClr>
              <a:buSzPts val="3600"/>
              <a:buFont typeface="Calibri"/>
              <a:buNone/>
            </a:pPr>
            <a:r>
              <a:rPr lang="en-US"/>
              <a:t>Thank you</a:t>
            </a:r>
            <a:endParaRPr/>
          </a:p>
        </p:txBody>
      </p:sp>
      <p:pic>
        <p:nvPicPr>
          <p:cNvPr descr="A ship on the water&#10;&#10;Description automatically generated" id="412" name="Google Shape;412;p9"/>
          <p:cNvPicPr preferRelativeResize="0"/>
          <p:nvPr/>
        </p:nvPicPr>
        <p:blipFill rotWithShape="1">
          <a:blip r:embed="rId5">
            <a:alphaModFix/>
          </a:blip>
          <a:srcRect b="0" l="0" r="0" t="0"/>
          <a:stretch/>
        </p:blipFill>
        <p:spPr>
          <a:xfrm>
            <a:off x="4572000" y="555526"/>
            <a:ext cx="4572000" cy="3046809"/>
          </a:xfrm>
          <a:prstGeom prst="rect">
            <a:avLst/>
          </a:prstGeom>
          <a:noFill/>
          <a:ln>
            <a:noFill/>
          </a:ln>
        </p:spPr>
      </p:pic>
      <p:sp>
        <p:nvSpPr>
          <p:cNvPr id="413" name="Google Shape;413;p9"/>
          <p:cNvSpPr/>
          <p:nvPr/>
        </p:nvSpPr>
        <p:spPr>
          <a:xfrm>
            <a:off x="6660232" y="2212358"/>
            <a:ext cx="319273" cy="286735"/>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57">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SIRO horizontal">
  <a:themeElements>
    <a:clrScheme name="CSIRO">
      <a:dk1>
        <a:srgbClr val="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ta61 vertical">
  <a:themeElements>
    <a:clrScheme name="CSIRO">
      <a:dk1>
        <a:srgbClr val="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SIRO vertical">
  <a:themeElements>
    <a:clrScheme name="CSIRO">
      <a:dk1>
        <a:srgbClr val="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2024-03-04T02:34:19Z</dcterms:created>
  <dc:creator>Paget, Matt (Environment, Black Mountain)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0x01010019D2C80D0E6B1245BDD8AD70A05F7D5B</vt:lpwstr>
  </property>
  <property fmtid="{D5CDD505-2E9C-101B-9397-08002B2CF9AE}" pid="3" name="_dlc_DocIdItemGuid">
    <vt:lpwstr>a98d1cd8-23ac-4164-814d-c53e0efd137a</vt:lpwstr>
  </property>
  <property fmtid="{D5CDD505-2E9C-101B-9397-08002B2CF9AE}" pid="4" name="MediaServiceImageTags">
    <vt:lpwstr/>
  </property>
</Properties>
</file>