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gNzKp0vBFJYBbtTcXaeaemmLF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5" y="131950"/>
            <a:ext cx="610252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/>
              <a:t>Data Preservation &amp; Stewardship Interest Group (DSIG) Work Plan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4828309" y="3482523"/>
            <a:ext cx="4315691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Mirko Albani, ESA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1.2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600"/>
              <a:t>CEOS Deliverables 2021 - 2023</a:t>
            </a:r>
            <a:endParaRPr sz="2600"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849494"/>
            <a:ext cx="9144000" cy="48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4" y="1471365"/>
            <a:ext cx="4312961" cy="265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2727" y="1471366"/>
            <a:ext cx="4598753" cy="2647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600"/>
              <a:t>CEOS Deliverables 2023 - 2025</a:t>
            </a:r>
            <a:endParaRPr sz="2600"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332"/>
            <a:ext cx="9144000" cy="72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1780309"/>
            <a:ext cx="4517585" cy="24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2054" y="1788482"/>
            <a:ext cx="4481945" cy="24188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2761248" y="4405078"/>
            <a:ext cx="36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Completion Date: CONFIRMED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CEOS Deliverable DSIG Vision</a:t>
            </a:r>
            <a:endParaRPr sz="2800"/>
          </a:p>
        </p:txBody>
      </p:sp>
      <p:sp>
        <p:nvSpPr>
          <p:cNvPr id="84" name="Google Shape;84;p4"/>
          <p:cNvSpPr txBox="1"/>
          <p:nvPr/>
        </p:nvSpPr>
        <p:spPr>
          <a:xfrm>
            <a:off x="0" y="821943"/>
            <a:ext cx="8757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Long-term accessibility and exploitability of Earth Science data requires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not only sensed data, but also technical content and associated information needs to be properly preserved and made accessible.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following topic with relevant outline is proposed: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 Term Content and Information Preservation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 Term Data Preservation processes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Provenance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Iolanda maggio</dc:creator>
</cp:coreProperties>
</file>