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6"/>
      <p:bold r:id="rId7"/>
      <p:italic r:id="rId8"/>
      <p:boldItalic r:id="rId9"/>
    </p:embeddedFont>
    <p:embeddedFont>
      <p:font typeface="Montserrat Medium" panose="00000600000000000000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0" d="100"/>
          <a:sy n="200" d="100"/>
        </p:scale>
        <p:origin x="654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68716329a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68716329a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476329"/>
            <a:ext cx="5063603" cy="367583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6599" y="-10906"/>
            <a:ext cx="9152384" cy="5161407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3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0" name="Google Shape;40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4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6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132022" y="131950"/>
            <a:ext cx="7045065" cy="297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Technology Exploration </a:t>
            </a:r>
            <a:br>
              <a:rPr lang="en-US" sz="4400" dirty="0"/>
            </a:br>
            <a:r>
              <a:rPr lang="en-US" sz="4400" dirty="0"/>
              <a:t>Interest Group (TEIG) </a:t>
            </a:r>
            <a:br>
              <a:rPr lang="en-US" sz="4400" dirty="0"/>
            </a:br>
            <a:r>
              <a:rPr lang="en-US" sz="4400" dirty="0"/>
              <a:t>Work Plan</a:t>
            </a:r>
            <a:endParaRPr sz="4400" dirty="0"/>
          </a:p>
        </p:txBody>
      </p:sp>
      <p:sp>
        <p:nvSpPr>
          <p:cNvPr id="56" name="Google Shape;56;p6"/>
          <p:cNvSpPr txBox="1"/>
          <p:nvPr/>
        </p:nvSpPr>
        <p:spPr>
          <a:xfrm>
            <a:off x="5181450" y="3511250"/>
            <a:ext cx="3962700" cy="15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Yousuke Ikehata</a:t>
            </a: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JAXA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lang="en-US" altLang="ja-JP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1.5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WGISS-58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16-17 October 2024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Sioux Falls, South Dakota, USA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dirty="0"/>
              <a:t>2024-2026</a:t>
            </a:r>
            <a:r>
              <a:rPr lang="ja-JP" altLang="en-US" dirty="0"/>
              <a:t> </a:t>
            </a:r>
            <a:r>
              <a:rPr lang="en-US" altLang="ja-JP" dirty="0"/>
              <a:t>work plan</a:t>
            </a:r>
            <a:endParaRPr dirty="0"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261150" y="1026550"/>
            <a:ext cx="8621700" cy="3497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400" dirty="0"/>
              <a:t>CEOS Deliverables</a:t>
            </a:r>
          </a:p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endParaRPr lang="en-US" sz="1400" dirty="0"/>
          </a:p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endParaRPr lang="en-US" sz="1400" dirty="0"/>
          </a:p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endParaRPr lang="en-US" sz="1400" dirty="0"/>
          </a:p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400" dirty="0"/>
              <a:t>We are looking for technology topics related “Federation”.</a:t>
            </a:r>
          </a:p>
          <a:p>
            <a:pPr lvl="1" indent="-336550">
              <a:spcBef>
                <a:spcPts val="800"/>
              </a:spcBef>
              <a:buSzPts val="1700"/>
              <a:buChar char="❖"/>
            </a:pPr>
            <a:r>
              <a:rPr lang="en-US" sz="1100" dirty="0"/>
              <a:t>Distributed data centers</a:t>
            </a:r>
          </a:p>
          <a:p>
            <a:pPr lvl="1" indent="-336550">
              <a:spcBef>
                <a:spcPts val="800"/>
              </a:spcBef>
              <a:buSzPts val="1700"/>
              <a:buChar char="❖"/>
            </a:pPr>
            <a:r>
              <a:rPr lang="en-US" sz="1100" dirty="0"/>
              <a:t>API and use of standards</a:t>
            </a: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B1D8997F-0EE7-D2F6-6242-69444ABED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479174"/>
              </p:ext>
            </p:extLst>
          </p:nvPr>
        </p:nvGraphicFramePr>
        <p:xfrm>
          <a:off x="1033462" y="1568450"/>
          <a:ext cx="555402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930">
                  <a:extLst>
                    <a:ext uri="{9D8B030D-6E8A-4147-A177-3AD203B41FA5}">
                      <a16:colId xmlns:a16="http://schemas.microsoft.com/office/drawing/2014/main" val="1877061531"/>
                    </a:ext>
                  </a:extLst>
                </a:gridCol>
                <a:gridCol w="2716530">
                  <a:extLst>
                    <a:ext uri="{9D8B030D-6E8A-4147-A177-3AD203B41FA5}">
                      <a16:colId xmlns:a16="http://schemas.microsoft.com/office/drawing/2014/main" val="331539186"/>
                    </a:ext>
                  </a:extLst>
                </a:gridCol>
                <a:gridCol w="1619568">
                  <a:extLst>
                    <a:ext uri="{9D8B030D-6E8A-4147-A177-3AD203B41FA5}">
                      <a16:colId xmlns:a16="http://schemas.microsoft.com/office/drawing/2014/main" val="3545603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Number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Title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Completion date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6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DATA-23-01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AI/ML White Paper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2024 Q4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979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DATA-22-01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Jupyter Notebook Best Practice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2024 Q4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91195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6EE0A016-7D6D-1A41-CE5F-9D9F7266CC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We’re recruiting new lead member and call for new tech. topics.</a:t>
            </a:r>
          </a:p>
          <a:p>
            <a:pPr lvl="1"/>
            <a:r>
              <a:rPr kumimoji="1" lang="en-US" altLang="ja-JP" dirty="0"/>
              <a:t>We need to update our scope.</a:t>
            </a:r>
          </a:p>
          <a:p>
            <a:pPr lvl="2"/>
            <a:r>
              <a:rPr kumimoji="1" lang="en-US" altLang="ja-JP" dirty="0"/>
              <a:t>Cloud computing and its infrastructures </a:t>
            </a:r>
            <a:br>
              <a:rPr kumimoji="1" lang="en-US" altLang="ja-JP" dirty="0"/>
            </a:br>
            <a:r>
              <a:rPr kumimoji="1" lang="en-US" altLang="ja-JP" dirty="0"/>
              <a:t>has been already “general”.</a:t>
            </a:r>
          </a:p>
          <a:p>
            <a:pPr lvl="2"/>
            <a:r>
              <a:rPr kumimoji="1" lang="en-US" altLang="ja-JP" dirty="0"/>
              <a:t>Visualization of Data is still </a:t>
            </a:r>
            <a:br>
              <a:rPr kumimoji="1" lang="en-US" altLang="ja-JP" dirty="0"/>
            </a:br>
            <a:r>
              <a:rPr kumimoji="1" lang="en-US" altLang="ja-JP" dirty="0"/>
              <a:t>“current and trending software technologies”?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25E0DF59-CF36-B765-4E9B-EE168A9B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Short term plan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9FFA140-9AB1-988B-B3CA-643919B4F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630" y="1769465"/>
            <a:ext cx="2567245" cy="282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65429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119</Words>
  <Application>Microsoft Office PowerPoint</Application>
  <PresentationFormat>画面に合わせる (16:9)</PresentationFormat>
  <Paragraphs>28</Paragraphs>
  <Slides>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Montserrat</vt:lpstr>
      <vt:lpstr>Montserrat Medium</vt:lpstr>
      <vt:lpstr>Arial</vt:lpstr>
      <vt:lpstr>ceos</vt:lpstr>
      <vt:lpstr>Technology Exploration  Interest Group (TEIG)  Work Plan</vt:lpstr>
      <vt:lpstr>2024-2026 work plan</vt:lpstr>
      <vt:lpstr>Short term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池畑　陽介</cp:lastModifiedBy>
  <cp:revision>3</cp:revision>
  <dcterms:modified xsi:type="dcterms:W3CDTF">2024-10-11T05:56:17Z</dcterms:modified>
</cp:coreProperties>
</file>