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Montserrat Medium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Medium-bold.fntdata"/><Relationship Id="rId14" Type="http://schemas.openxmlformats.org/officeDocument/2006/relationships/font" Target="fonts/MontserratMedium-regular.fntdata"/><Relationship Id="rId17" Type="http://schemas.openxmlformats.org/officeDocument/2006/relationships/font" Target="fonts/MontserratMedium-boldItalic.fntdata"/><Relationship Id="rId16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a3875895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a3875895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a3875895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fa3875895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eos.org/news" TargetMode="External"/><Relationship Id="rId4" Type="http://schemas.openxmlformats.org/officeDocument/2006/relationships/hyperlink" Target="https://earth.jaxa.jp/ceos-newsletter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hyperlink" Target="http://eepurl.com/ij_2z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132025" y="131950"/>
            <a:ext cx="66843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WGISS Communications</a:t>
            </a:r>
            <a:endParaRPr sz="5400"/>
          </a:p>
        </p:txBody>
      </p:sp>
      <p:sp>
        <p:nvSpPr>
          <p:cNvPr id="56" name="Google Shape;56;p6"/>
          <p:cNvSpPr txBox="1"/>
          <p:nvPr/>
        </p:nvSpPr>
        <p:spPr>
          <a:xfrm>
            <a:off x="5137275" y="31115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Libby Rose 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SEO Comms Team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3.2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CEOS Communication Channels</a:t>
            </a:r>
            <a:endParaRPr/>
          </a:p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X/Twitter: @CEOSdotORG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LinkedIn: @CEOSdotORG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Facebook: @socialceos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Blog: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ceos.org/news</a:t>
            </a:r>
            <a:r>
              <a:rPr lang="en" sz="1700"/>
              <a:t> (externally focused)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Newsletter: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https://earth.jaxa.jp/ceos-newsletter/</a:t>
            </a:r>
            <a:r>
              <a:rPr lang="en" sz="1700"/>
              <a:t> (internally focused)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YouTube: @CEOSdotORG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Exhibition booths: IGARSS, LPS, GEO Week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Hard copy materials, videos, etc.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WGISS Comms</a:t>
            </a:r>
            <a:endParaRPr/>
          </a:p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261150" y="8798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What are the goals of WGISS comms?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Engage more people? Internally in CEOS, or externally (including commercial sector)?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Spread the word about outputs (tools, best practices) to potential users?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Who is the target audience?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And where are they? 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How do we reach them?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Can we promote via GitHub somehow?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Is what we are currently doing effective?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How can we measure the effectiveness? 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Will depend on our goals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2575463" y="2894663"/>
            <a:ext cx="3993000" cy="186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Learn more about CEOS</a:t>
            </a:r>
            <a:endParaRPr/>
          </a:p>
        </p:txBody>
      </p:sp>
      <p:sp>
        <p:nvSpPr>
          <p:cNvPr id="75" name="Google Shape;75;p9"/>
          <p:cNvSpPr txBox="1"/>
          <p:nvPr>
            <p:ph idx="1" type="body"/>
          </p:nvPr>
        </p:nvSpPr>
        <p:spPr>
          <a:xfrm>
            <a:off x="132025" y="2027850"/>
            <a:ext cx="20697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1700"/>
              <a:t>Twitter: @CEOSdotORG</a:t>
            </a:r>
            <a:endParaRPr sz="1700"/>
          </a:p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2373929" y="2027856"/>
            <a:ext cx="2230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1700"/>
              <a:t>Facebook: @socialceos</a:t>
            </a:r>
            <a:endParaRPr sz="1700"/>
          </a:p>
        </p:txBody>
      </p:sp>
      <p:sp>
        <p:nvSpPr>
          <p:cNvPr id="77" name="Google Shape;77;p9"/>
          <p:cNvSpPr txBox="1"/>
          <p:nvPr>
            <p:ph idx="1" type="body"/>
          </p:nvPr>
        </p:nvSpPr>
        <p:spPr>
          <a:xfrm>
            <a:off x="4487582" y="2027857"/>
            <a:ext cx="2335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1700"/>
              <a:t>LinkedIn: @CEOSdotORG</a:t>
            </a:r>
            <a:endParaRPr sz="1700"/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088" y="996833"/>
            <a:ext cx="1830976" cy="9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1295" y="996831"/>
            <a:ext cx="915500" cy="9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7425" y="996831"/>
            <a:ext cx="915500" cy="9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3550" y="1137548"/>
            <a:ext cx="915500" cy="63407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 txBox="1"/>
          <p:nvPr>
            <p:ph idx="1" type="body"/>
          </p:nvPr>
        </p:nvSpPr>
        <p:spPr>
          <a:xfrm>
            <a:off x="6653708" y="2027857"/>
            <a:ext cx="2335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1700"/>
              <a:t>YouTube: @CEOSdotORG</a:t>
            </a:r>
            <a:endParaRPr sz="1700"/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42485" y="3060338"/>
            <a:ext cx="1003781" cy="100378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 txBox="1"/>
          <p:nvPr/>
        </p:nvSpPr>
        <p:spPr>
          <a:xfrm>
            <a:off x="4560786" y="4064119"/>
            <a:ext cx="1967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Sign up!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http://eepurl.com/ij_2z1</a:t>
            </a: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9"/>
          <p:cNvSpPr txBox="1"/>
          <p:nvPr>
            <p:ph idx="1" type="body"/>
          </p:nvPr>
        </p:nvSpPr>
        <p:spPr>
          <a:xfrm>
            <a:off x="2616047" y="3009056"/>
            <a:ext cx="22803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 sz="1700"/>
              <a:t>CEOS Communications Quarterly Revisit</a:t>
            </a:r>
            <a:endParaRPr b="1" sz="1700"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i="1" lang="en" sz="1000"/>
              <a:t>Quarterly Newsletter Mailing list</a:t>
            </a:r>
            <a:endParaRPr i="1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