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Montserrat SemiBold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SemiBold-boldItalic.fntdata"/><Relationship Id="rId10" Type="http://schemas.openxmlformats.org/officeDocument/2006/relationships/font" Target="fonts/MontserratSemiBold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bold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2.xml"/><Relationship Id="rId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68716329a6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68716329a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5.jpg"/><Relationship Id="rId4" Type="http://schemas.openxmlformats.org/officeDocument/2006/relationships/image" Target="../media/image4.jpg"/><Relationship Id="rId5" Type="http://schemas.openxmlformats.org/officeDocument/2006/relationships/image" Target="../media/image3.png"/><Relationship Id="rId6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4092296" y="1476329"/>
            <a:ext cx="5063603" cy="367583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6599" y="-10906"/>
            <a:ext cx="9152384" cy="5161407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i="0" sz="6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30" name="Google Shape;30;p3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16-17 October 2024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40" name="Google Shape;40;p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4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16-17 October 2024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16-17 October 2024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rive.google.com/drive/folders/1e79kCNiNGnYbxGp-8RjM-IZujqr8YHnF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/>
          <p:nvPr>
            <p:ph type="title"/>
          </p:nvPr>
        </p:nvSpPr>
        <p:spPr>
          <a:xfrm>
            <a:off x="132023" y="131950"/>
            <a:ext cx="5308800" cy="2979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WGISS-58 Presentation Template</a:t>
            </a:r>
            <a:endParaRPr/>
          </a:p>
        </p:txBody>
      </p:sp>
      <p:sp>
        <p:nvSpPr>
          <p:cNvPr id="56" name="Google Shape;56;p6"/>
          <p:cNvSpPr txBox="1"/>
          <p:nvPr/>
        </p:nvSpPr>
        <p:spPr>
          <a:xfrm>
            <a:off x="5181450" y="3511250"/>
            <a:ext cx="3962700" cy="15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Presenter, Organisation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X.X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WGISS-58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16-17 October 2024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Sioux Falls, South Dakota, USA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</a:t>
            </a:r>
            <a:r>
              <a:rPr lang="en"/>
              <a:t>Guidance</a:t>
            </a:r>
            <a:endParaRPr/>
          </a:p>
        </p:txBody>
      </p:sp>
      <p:sp>
        <p:nvSpPr>
          <p:cNvPr id="62" name="Google Shape;62;p7"/>
          <p:cNvSpPr txBox="1"/>
          <p:nvPr>
            <p:ph idx="1" type="body"/>
          </p:nvPr>
        </p:nvSpPr>
        <p:spPr>
          <a:xfrm>
            <a:off x="261150" y="1026550"/>
            <a:ext cx="8621700" cy="3497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6550" lvl="0" marL="457200" rtl="0" algn="l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" sz="1700"/>
              <a:t>All presentations should be uploaded to the shared google drive: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https://drive.google.com/drive/folders/1e79kCNiNGnYbxGp-8RjM-IZujqr8YHnF</a:t>
            </a:r>
            <a:r>
              <a:rPr lang="en" sz="1600"/>
              <a:t> </a:t>
            </a:r>
            <a:endParaRPr sz="16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" sz="1700"/>
              <a:t>Ask Libby for edit access as required (libby@symbioscomms.com)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en" sz="1700"/>
              <a:t>Files should be named </a:t>
            </a:r>
            <a:r>
              <a:rPr lang="en" sz="1700">
                <a:latin typeface="Montserrat SemiBold"/>
                <a:ea typeface="Montserrat SemiBold"/>
                <a:cs typeface="Montserrat SemiBold"/>
                <a:sym typeface="Montserrat SemiBold"/>
              </a:rPr>
              <a:t>Item_Presentation Title_Name_version</a:t>
            </a:r>
            <a:endParaRPr sz="17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" sz="1700"/>
              <a:t>E.g. </a:t>
            </a:r>
            <a:r>
              <a:rPr lang="en" sz="1700">
                <a:latin typeface="Montserrat SemiBold"/>
                <a:ea typeface="Montserrat SemiBold"/>
                <a:cs typeface="Montserrat SemiBold"/>
                <a:sym typeface="Montserrat SemiBold"/>
              </a:rPr>
              <a:t>1.3_WGISS Chair Report_Tom Sohre_v1</a:t>
            </a:r>
            <a:endParaRPr sz="17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en" sz="1700"/>
              <a:t>Presenters should join the webex line and present from their own screen using </a:t>
            </a:r>
            <a:r>
              <a:rPr lang="en" sz="1700"/>
              <a:t>screen share</a:t>
            </a:r>
            <a:r>
              <a:rPr lang="en" sz="1700"/>
              <a:t> features</a:t>
            </a:r>
            <a:endParaRPr sz="1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