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6A2C08-8D51-4F09-A58C-37081D05038B}">
  <a:tblStyle styleId="{3D6A2C08-8D51-4F09-A58C-37081D0503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font" Target="fonts/Montserrat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b1a50e5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b1a50e5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b1a50e5d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b1a50e5d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b1a50e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b1a50e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b1a50e5d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b1a50e5d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maps/place/KubKao'+KubPla/@13.8159448,100.5597873,19.48z/data=!4m6!3m5!1s0x30e29de6d5a1555f:0x9355bd26284b7098!8m2!3d13.8157051!4d100.5599488!16s%2Fg%2F11h98bh2dr?entry=ttu&amp;g_ep=EgoyMDI1MDMxMS4wIKXMDSoJLDEwMjExNDU1SAFQAw%3D%3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WGISS-59 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81300" y="3797475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Chair Remarks</a:t>
            </a:r>
            <a:endParaRPr/>
          </a:p>
        </p:txBody>
      </p:sp>
      <p:sp>
        <p:nvSpPr>
          <p:cNvPr id="62" name="Google Shape;62;p7"/>
          <p:cNvSpPr txBox="1"/>
          <p:nvPr/>
        </p:nvSpPr>
        <p:spPr>
          <a:xfrm>
            <a:off x="5181300" y="3797475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132021" y="131950"/>
            <a:ext cx="62370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from Pakorn Apaphant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5181300" y="3797475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Tour de Table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5181300" y="3797475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Overview</a:t>
            </a:r>
            <a:endParaRPr/>
          </a:p>
        </p:txBody>
      </p:sp>
      <p:graphicFrame>
        <p:nvGraphicFramePr>
          <p:cNvPr id="80" name="Google Shape;80;p10"/>
          <p:cNvGraphicFramePr/>
          <p:nvPr/>
        </p:nvGraphicFramePr>
        <p:xfrm>
          <a:off x="461938" y="105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{3D6A2C08-8D51-4F09-A58C-37081D05038B}</a:tableStyleId>
              </a:tblPr>
              <a:tblGrid>
                <a:gridCol w="666750"/>
                <a:gridCol w="1510675"/>
                <a:gridCol w="1510675"/>
                <a:gridCol w="1510675"/>
                <a:gridCol w="1510675"/>
                <a:gridCol w="15106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Monday</a:t>
                      </a:r>
                      <a:endParaRPr i="1" sz="9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Tuesday</a:t>
                      </a:r>
                      <a:endParaRPr b="1"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Wednesday</a:t>
                      </a:r>
                      <a:endParaRPr b="1"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Thursday </a:t>
                      </a:r>
                      <a:endParaRPr b="1"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Friday </a:t>
                      </a:r>
                      <a:endParaRPr b="1"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445F"/>
                    </a:solidFill>
                  </a:tcPr>
                </a:tc>
              </a:tr>
              <a:tr h="627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Chair Meeting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WGISS Administrative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Session (cont.)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 - Policy Factor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 - Quality Factor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 - Architecture Factor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Technology Exploration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Collections Management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CEOS-ARD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Communications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Closing session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Session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Agency Reports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 - Interface Factor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 - Vocabulary Factor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Federated Authentication and Authorization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Technology Exploration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Software preservation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Heritage Datasets Recovery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Evening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 dinner (self-funded)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 u="sng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KubKao' KubPla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i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216350" y="1025775"/>
            <a:ext cx="8621700" cy="3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Coffee breaks outside near the elevator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Toilets between elevator and this room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Lunch in </a:t>
            </a:r>
            <a:r>
              <a:rPr lang="en"/>
              <a:t>Chatuchak Cafe (breakfast room) on ground floor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Presentations: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Please join the webex and share your own screen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Group dinner tomorrow has been booked for 6pm @ KubKao' KubPla (in the shopping center)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Will do a head count today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