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8b6b4f3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8b6b4f3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8b6b4f32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8b6b4f3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8b6b4f32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8b6b4f32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2542677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2542677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March, 2025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 Action Review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Libby Rose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1.8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March, 2025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of actions</a:t>
            </a:r>
            <a:endParaRPr/>
          </a:p>
        </p:txBody>
      </p:sp>
      <p:pic>
        <p:nvPicPr>
          <p:cNvPr id="62" name="Google Shape;62;p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012" y="986151"/>
            <a:ext cx="5585424" cy="34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/>
        </p:nvSpPr>
        <p:spPr>
          <a:xfrm>
            <a:off x="5128775" y="1504175"/>
            <a:ext cx="1599600" cy="61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A398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">
                <a:solidFill>
                  <a:srgbClr val="DFA398"/>
                </a:solidFill>
                <a:latin typeface="Montserrat"/>
                <a:ea typeface="Montserrat"/>
                <a:cs typeface="Montserrat"/>
                <a:sym typeface="Montserrat"/>
              </a:rPr>
              <a:t>pen: 11</a:t>
            </a:r>
            <a:endParaRPr b="1">
              <a:solidFill>
                <a:srgbClr val="DFA39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74766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">
                <a:solidFill>
                  <a:srgbClr val="274766"/>
                </a:solidFill>
                <a:latin typeface="Montserrat"/>
                <a:ea typeface="Montserrat"/>
                <a:cs typeface="Montserrat"/>
                <a:sym typeface="Montserrat"/>
              </a:rPr>
              <a:t>n progress: 19</a:t>
            </a:r>
            <a:endParaRPr b="1">
              <a:solidFill>
                <a:srgbClr val="2747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374" y="2411276"/>
            <a:ext cx="2061402" cy="2028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" name="Google Shape;65;p7"/>
          <p:cNvSpPr txBox="1"/>
          <p:nvPr/>
        </p:nvSpPr>
        <p:spPr>
          <a:xfrm>
            <a:off x="6699025" y="4255650"/>
            <a:ext cx="2414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Montserrat"/>
                <a:ea typeface="Montserrat"/>
                <a:cs typeface="Montserrat"/>
                <a:sym typeface="Montserrat"/>
              </a:rPr>
              <a:t>WGISS-57	                         WGISS-58	                  WGISS-59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idx="1" type="body"/>
          </p:nvPr>
        </p:nvSpPr>
        <p:spPr>
          <a:xfrm>
            <a:off x="184475" y="1072675"/>
            <a:ext cx="8621700" cy="115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i="1" lang="en"/>
              <a:t>Interest Group leads to review the GEO Open Data Open Knowledge (ODOK) actions to identify opportunities for collaboration.</a:t>
            </a:r>
            <a:endParaRPr/>
          </a:p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WGISS-58-01</a:t>
            </a:r>
            <a:endParaRPr/>
          </a:p>
        </p:txBody>
      </p:sp>
      <p:pic>
        <p:nvPicPr>
          <p:cNvPr id="72" name="Google Shape;7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153" y="2141575"/>
            <a:ext cx="4374526" cy="225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" name="Google Shape;73;p8"/>
          <p:cNvSpPr txBox="1"/>
          <p:nvPr/>
        </p:nvSpPr>
        <p:spPr>
          <a:xfrm>
            <a:off x="566025" y="2230675"/>
            <a:ext cx="35586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➢"/>
            </a:pP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 there anything from these actions we should follow up?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i="1" lang="en"/>
              <a:t>WGISS members should ensure they have a GitHub account, and are a member of the CEOS Organisational account. Contact Brian Terry (SEO) for assistance if needed.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Action will be closed</a:t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WGISS-58-29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i="1" lang="en"/>
              <a:t>WGISS (Yves Coene, Damiano Guerrucci) to invite WGDisasters to provide tools and software developed by WGDisasters so they can be made discoverable to global users through the service discovery.</a:t>
            </a:r>
            <a:endParaRPr i="1"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September 2023: WGDisasters have been contacted but no answer received so far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Can this be closed?</a:t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WGISS-55-05	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WGISS-58-30	</a:t>
            </a:r>
            <a:endParaRPr/>
          </a:p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58700" y="1694925"/>
            <a:ext cx="9085200" cy="3092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❖"/>
            </a:pPr>
            <a:r>
              <a:rPr lang="en" sz="1500"/>
              <a:t>Target audience &amp; goals:</a:t>
            </a:r>
            <a:endParaRPr sz="15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" sz="1200"/>
              <a:t>Who would you like to respond? What is the best way to contact them?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" sz="1200"/>
              <a:t>Are they an audience that regularly interacts with CEOS?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" sz="1200"/>
              <a:t>Make use of WGISS POCs to </a:t>
            </a:r>
            <a:r>
              <a:rPr lang="en" sz="1200"/>
              <a:t>target</a:t>
            </a:r>
            <a:r>
              <a:rPr lang="en" sz="1200"/>
              <a:t> e</a:t>
            </a:r>
            <a:r>
              <a:rPr lang="en" sz="1200"/>
              <a:t>ach agencies individually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" sz="1200"/>
              <a:t>How many responses are expected? </a:t>
            </a:r>
            <a:endParaRPr sz="1200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❖"/>
            </a:pPr>
            <a:r>
              <a:rPr lang="en" sz="1500"/>
              <a:t>Is a survey necessary? Would targeted telecons / virtual workshop be more effective? 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❖"/>
            </a:pPr>
            <a:r>
              <a:rPr lang="en" sz="1500"/>
              <a:t>Effort required to respond:</a:t>
            </a:r>
            <a:endParaRPr sz="15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" sz="1200"/>
              <a:t>Will they need to contact others within their </a:t>
            </a:r>
            <a:r>
              <a:rPr lang="en" sz="1200"/>
              <a:t>agency</a:t>
            </a:r>
            <a:r>
              <a:rPr lang="en" sz="1200"/>
              <a:t> to provide a response? 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" sz="1200"/>
              <a:t>Does the agency actually have the </a:t>
            </a:r>
            <a:r>
              <a:rPr lang="en" sz="1200"/>
              <a:t>answers</a:t>
            </a:r>
            <a:r>
              <a:rPr lang="en" sz="1200"/>
              <a:t> you are looking for?</a:t>
            </a:r>
            <a:endParaRPr sz="1200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❖"/>
            </a:pPr>
            <a:r>
              <a:rPr lang="en" sz="1500"/>
              <a:t>References and sufficient descriptions should be provided 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❖"/>
            </a:pPr>
            <a:r>
              <a:rPr lang="en" sz="1500"/>
              <a:t>Questions should be reviewed by Exec before the </a:t>
            </a:r>
            <a:r>
              <a:rPr lang="en" sz="1500"/>
              <a:t>survey</a:t>
            </a:r>
            <a:r>
              <a:rPr lang="en" sz="1500"/>
              <a:t> is distributed, to ensure they are appropriate</a:t>
            </a:r>
            <a:endParaRPr sz="1500"/>
          </a:p>
        </p:txBody>
      </p:sp>
      <p:sp>
        <p:nvSpPr>
          <p:cNvPr id="92" name="Google Shape;92;p11"/>
          <p:cNvSpPr txBox="1"/>
          <p:nvPr/>
        </p:nvSpPr>
        <p:spPr>
          <a:xfrm>
            <a:off x="789600" y="798838"/>
            <a:ext cx="7564800" cy="813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WGISS Secretariat to put together guidance for Interest Groups about surveying CEOS Agencies on various topics.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