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Montserrat Medium" panose="000006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8F7C54-2018-4903-8BA6-0B6490F29438}" v="26" dt="2025-03-21T16:18:35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8" d="100"/>
          <a:sy n="198" d="100"/>
        </p:scale>
        <p:origin x="63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ges, David E. (LARC-E3)" userId="ce7f0bf3-a75a-4fc1-9eed-f57bd11d6a6f" providerId="ADAL" clId="{3F8F7C54-2018-4903-8BA6-0B6490F29438}"/>
    <pc:docChg chg="undo custSel addSld delSld modSld sldOrd">
      <pc:chgData name="Borges, David E. (LARC-E3)" userId="ce7f0bf3-a75a-4fc1-9eed-f57bd11d6a6f" providerId="ADAL" clId="{3F8F7C54-2018-4903-8BA6-0B6490F29438}" dt="2025-03-21T16:18:46.412" v="5289" actId="114"/>
      <pc:docMkLst>
        <pc:docMk/>
      </pc:docMkLst>
      <pc:sldChg chg="modSp mod">
        <pc:chgData name="Borges, David E. (LARC-E3)" userId="ce7f0bf3-a75a-4fc1-9eed-f57bd11d6a6f" providerId="ADAL" clId="{3F8F7C54-2018-4903-8BA6-0B6490F29438}" dt="2025-03-18T22:40:35.852" v="83" actId="20577"/>
        <pc:sldMkLst>
          <pc:docMk/>
          <pc:sldMk cId="0" sldId="256"/>
        </pc:sldMkLst>
        <pc:spChg chg="mod">
          <ac:chgData name="Borges, David E. (LARC-E3)" userId="ce7f0bf3-a75a-4fc1-9eed-f57bd11d6a6f" providerId="ADAL" clId="{3F8F7C54-2018-4903-8BA6-0B6490F29438}" dt="2025-03-18T22:39:16.727" v="27" actId="20577"/>
          <ac:spMkLst>
            <pc:docMk/>
            <pc:sldMk cId="0" sldId="256"/>
            <ac:spMk id="55" creationId="{00000000-0000-0000-0000-000000000000}"/>
          </ac:spMkLst>
        </pc:spChg>
        <pc:spChg chg="mod">
          <ac:chgData name="Borges, David E. (LARC-E3)" userId="ce7f0bf3-a75a-4fc1-9eed-f57bd11d6a6f" providerId="ADAL" clId="{3F8F7C54-2018-4903-8BA6-0B6490F29438}" dt="2025-03-18T22:40:35.852" v="83" actId="20577"/>
          <ac:spMkLst>
            <pc:docMk/>
            <pc:sldMk cId="0" sldId="256"/>
            <ac:spMk id="56" creationId="{00000000-0000-0000-0000-000000000000}"/>
          </ac:spMkLst>
        </pc:spChg>
      </pc:sldChg>
      <pc:sldChg chg="modSp del mod ord modNotes">
        <pc:chgData name="Borges, David E. (LARC-E3)" userId="ce7f0bf3-a75a-4fc1-9eed-f57bd11d6a6f" providerId="ADAL" clId="{3F8F7C54-2018-4903-8BA6-0B6490F29438}" dt="2025-03-21T15:54:58.497" v="5093" actId="2696"/>
        <pc:sldMkLst>
          <pc:docMk/>
          <pc:sldMk cId="0" sldId="257"/>
        </pc:sldMkLst>
        <pc:spChg chg="mod">
          <ac:chgData name="Borges, David E. (LARC-E3)" userId="ce7f0bf3-a75a-4fc1-9eed-f57bd11d6a6f" providerId="ADAL" clId="{3F8F7C54-2018-4903-8BA6-0B6490F29438}" dt="2025-03-21T15:54:51.268" v="5092" actId="20577"/>
          <ac:spMkLst>
            <pc:docMk/>
            <pc:sldMk cId="0" sldId="257"/>
            <ac:spMk id="61" creationId="{00000000-0000-0000-0000-000000000000}"/>
          </ac:spMkLst>
        </pc:spChg>
      </pc:sldChg>
      <pc:sldChg chg="add del">
        <pc:chgData name="Borges, David E. (LARC-E3)" userId="ce7f0bf3-a75a-4fc1-9eed-f57bd11d6a6f" providerId="ADAL" clId="{3F8F7C54-2018-4903-8BA6-0B6490F29438}" dt="2025-03-21T13:16:04.853" v="104" actId="47"/>
        <pc:sldMkLst>
          <pc:docMk/>
          <pc:sldMk cId="993369479" sldId="258"/>
        </pc:sldMkLst>
      </pc:sldChg>
      <pc:sldChg chg="modSp new del mod">
        <pc:chgData name="Borges, David E. (LARC-E3)" userId="ce7f0bf3-a75a-4fc1-9eed-f57bd11d6a6f" providerId="ADAL" clId="{3F8F7C54-2018-4903-8BA6-0B6490F29438}" dt="2025-03-21T15:58:25.485" v="5106" actId="2696"/>
        <pc:sldMkLst>
          <pc:docMk/>
          <pc:sldMk cId="474078648" sldId="259"/>
        </pc:sldMkLst>
        <pc:spChg chg="mod">
          <ac:chgData name="Borges, David E. (LARC-E3)" userId="ce7f0bf3-a75a-4fc1-9eed-f57bd11d6a6f" providerId="ADAL" clId="{3F8F7C54-2018-4903-8BA6-0B6490F29438}" dt="2025-03-21T15:34:21.056" v="3697" actId="20577"/>
          <ac:spMkLst>
            <pc:docMk/>
            <pc:sldMk cId="474078648" sldId="259"/>
            <ac:spMk id="2" creationId="{25981170-BFD7-8D1A-2049-8BE88F753ADE}"/>
          </ac:spMkLst>
        </pc:spChg>
        <pc:spChg chg="mod">
          <ac:chgData name="Borges, David E. (LARC-E3)" userId="ce7f0bf3-a75a-4fc1-9eed-f57bd11d6a6f" providerId="ADAL" clId="{3F8F7C54-2018-4903-8BA6-0B6490F29438}" dt="2025-03-21T13:16:02.023" v="103" actId="20577"/>
          <ac:spMkLst>
            <pc:docMk/>
            <pc:sldMk cId="474078648" sldId="259"/>
            <ac:spMk id="3" creationId="{F36DB012-2535-E8E9-2CCE-5301EA17842F}"/>
          </ac:spMkLst>
        </pc:spChg>
      </pc:sldChg>
      <pc:sldChg chg="addSp modSp new mod">
        <pc:chgData name="Borges, David E. (LARC-E3)" userId="ce7f0bf3-a75a-4fc1-9eed-f57bd11d6a6f" providerId="ADAL" clId="{3F8F7C54-2018-4903-8BA6-0B6490F29438}" dt="2025-03-21T13:42:12.457" v="1260" actId="20577"/>
        <pc:sldMkLst>
          <pc:docMk/>
          <pc:sldMk cId="465335965" sldId="260"/>
        </pc:sldMkLst>
        <pc:spChg chg="mod">
          <ac:chgData name="Borges, David E. (LARC-E3)" userId="ce7f0bf3-a75a-4fc1-9eed-f57bd11d6a6f" providerId="ADAL" clId="{3F8F7C54-2018-4903-8BA6-0B6490F29438}" dt="2025-03-21T13:42:12.457" v="1260" actId="20577"/>
          <ac:spMkLst>
            <pc:docMk/>
            <pc:sldMk cId="465335965" sldId="260"/>
            <ac:spMk id="2" creationId="{64068E45-69C4-A2C1-0F45-705AEDD7E022}"/>
          </ac:spMkLst>
        </pc:spChg>
        <pc:spChg chg="mod">
          <ac:chgData name="Borges, David E. (LARC-E3)" userId="ce7f0bf3-a75a-4fc1-9eed-f57bd11d6a6f" providerId="ADAL" clId="{3F8F7C54-2018-4903-8BA6-0B6490F29438}" dt="2025-03-21T13:42:01.312" v="1258" actId="1076"/>
          <ac:spMkLst>
            <pc:docMk/>
            <pc:sldMk cId="465335965" sldId="260"/>
            <ac:spMk id="3" creationId="{D4372977-D8E1-031C-016F-1919CD053218}"/>
          </ac:spMkLst>
        </pc:spChg>
        <pc:spChg chg="add mod">
          <ac:chgData name="Borges, David E. (LARC-E3)" userId="ce7f0bf3-a75a-4fc1-9eed-f57bd11d6a6f" providerId="ADAL" clId="{3F8F7C54-2018-4903-8BA6-0B6490F29438}" dt="2025-03-21T13:41:55.279" v="1256" actId="1076"/>
          <ac:spMkLst>
            <pc:docMk/>
            <pc:sldMk cId="465335965" sldId="260"/>
            <ac:spMk id="4" creationId="{27A8A241-E9AA-48BE-4F70-124F1C9B22C7}"/>
          </ac:spMkLst>
        </pc:spChg>
        <pc:picChg chg="add mod">
          <ac:chgData name="Borges, David E. (LARC-E3)" userId="ce7f0bf3-a75a-4fc1-9eed-f57bd11d6a6f" providerId="ADAL" clId="{3F8F7C54-2018-4903-8BA6-0B6490F29438}" dt="2025-03-21T13:39:41.567" v="1114" actId="14100"/>
          <ac:picMkLst>
            <pc:docMk/>
            <pc:sldMk cId="465335965" sldId="260"/>
            <ac:picMk id="1026" creationId="{75DC88A7-8596-35DE-2B96-1186021B7548}"/>
          </ac:picMkLst>
        </pc:picChg>
      </pc:sldChg>
      <pc:sldChg chg="addSp delSp modSp add mod">
        <pc:chgData name="Borges, David E. (LARC-E3)" userId="ce7f0bf3-a75a-4fc1-9eed-f57bd11d6a6f" providerId="ADAL" clId="{3F8F7C54-2018-4903-8BA6-0B6490F29438}" dt="2025-03-21T15:49:15.641" v="4660" actId="115"/>
        <pc:sldMkLst>
          <pc:docMk/>
          <pc:sldMk cId="2277493502" sldId="261"/>
        </pc:sldMkLst>
        <pc:spChg chg="mod">
          <ac:chgData name="Borges, David E. (LARC-E3)" userId="ce7f0bf3-a75a-4fc1-9eed-f57bd11d6a6f" providerId="ADAL" clId="{3F8F7C54-2018-4903-8BA6-0B6490F29438}" dt="2025-03-21T15:49:15.641" v="4660" actId="115"/>
          <ac:spMkLst>
            <pc:docMk/>
            <pc:sldMk cId="2277493502" sldId="261"/>
            <ac:spMk id="2" creationId="{64068E45-69C4-A2C1-0F45-705AEDD7E022}"/>
          </ac:spMkLst>
        </pc:spChg>
        <pc:spChg chg="mod">
          <ac:chgData name="Borges, David E. (LARC-E3)" userId="ce7f0bf3-a75a-4fc1-9eed-f57bd11d6a6f" providerId="ADAL" clId="{3F8F7C54-2018-4903-8BA6-0B6490F29438}" dt="2025-03-21T15:01:54.068" v="1297" actId="20577"/>
          <ac:spMkLst>
            <pc:docMk/>
            <pc:sldMk cId="2277493502" sldId="261"/>
            <ac:spMk id="3" creationId="{D4372977-D8E1-031C-016F-1919CD053218}"/>
          </ac:spMkLst>
        </pc:spChg>
        <pc:spChg chg="mod">
          <ac:chgData name="Borges, David E. (LARC-E3)" userId="ce7f0bf3-a75a-4fc1-9eed-f57bd11d6a6f" providerId="ADAL" clId="{3F8F7C54-2018-4903-8BA6-0B6490F29438}" dt="2025-03-21T15:22:07.966" v="2761" actId="13926"/>
          <ac:spMkLst>
            <pc:docMk/>
            <pc:sldMk cId="2277493502" sldId="261"/>
            <ac:spMk id="4" creationId="{27A8A241-E9AA-48BE-4F70-124F1C9B22C7}"/>
          </ac:spMkLst>
        </pc:spChg>
        <pc:picChg chg="add mod">
          <ac:chgData name="Borges, David E. (LARC-E3)" userId="ce7f0bf3-a75a-4fc1-9eed-f57bd11d6a6f" providerId="ADAL" clId="{3F8F7C54-2018-4903-8BA6-0B6490F29438}" dt="2025-03-21T15:06:50.463" v="1320" actId="1076"/>
          <ac:picMkLst>
            <pc:docMk/>
            <pc:sldMk cId="2277493502" sldId="261"/>
            <ac:picMk id="6" creationId="{B69B5406-F9ED-002A-0B3B-FD4DF185E50F}"/>
          </ac:picMkLst>
        </pc:picChg>
        <pc:picChg chg="del">
          <ac:chgData name="Borges, David E. (LARC-E3)" userId="ce7f0bf3-a75a-4fc1-9eed-f57bd11d6a6f" providerId="ADAL" clId="{3F8F7C54-2018-4903-8BA6-0B6490F29438}" dt="2025-03-21T15:02:24.992" v="1298" actId="21"/>
          <ac:picMkLst>
            <pc:docMk/>
            <pc:sldMk cId="2277493502" sldId="261"/>
            <ac:picMk id="1026" creationId="{75DC88A7-8596-35DE-2B96-1186021B7548}"/>
          </ac:picMkLst>
        </pc:picChg>
      </pc:sldChg>
      <pc:sldChg chg="addSp delSp modSp add mod">
        <pc:chgData name="Borges, David E. (LARC-E3)" userId="ce7f0bf3-a75a-4fc1-9eed-f57bd11d6a6f" providerId="ADAL" clId="{3F8F7C54-2018-4903-8BA6-0B6490F29438}" dt="2025-03-21T15:31:09.593" v="3528" actId="1076"/>
        <pc:sldMkLst>
          <pc:docMk/>
          <pc:sldMk cId="2321717584" sldId="262"/>
        </pc:sldMkLst>
        <pc:spChg chg="del">
          <ac:chgData name="Borges, David E. (LARC-E3)" userId="ce7f0bf3-a75a-4fc1-9eed-f57bd11d6a6f" providerId="ADAL" clId="{3F8F7C54-2018-4903-8BA6-0B6490F29438}" dt="2025-03-21T15:25:05.714" v="2863" actId="21"/>
          <ac:spMkLst>
            <pc:docMk/>
            <pc:sldMk cId="2321717584" sldId="262"/>
            <ac:spMk id="2" creationId="{64068E45-69C4-A2C1-0F45-705AEDD7E022}"/>
          </ac:spMkLst>
        </pc:spChg>
        <pc:spChg chg="mod">
          <ac:chgData name="Borges, David E. (LARC-E3)" userId="ce7f0bf3-a75a-4fc1-9eed-f57bd11d6a6f" providerId="ADAL" clId="{3F8F7C54-2018-4903-8BA6-0B6490F29438}" dt="2025-03-21T15:25:21.788" v="2880" actId="20577"/>
          <ac:spMkLst>
            <pc:docMk/>
            <pc:sldMk cId="2321717584" sldId="262"/>
            <ac:spMk id="3" creationId="{D4372977-D8E1-031C-016F-1919CD053218}"/>
          </ac:spMkLst>
        </pc:spChg>
        <pc:spChg chg="mod">
          <ac:chgData name="Borges, David E. (LARC-E3)" userId="ce7f0bf3-a75a-4fc1-9eed-f57bd11d6a6f" providerId="ADAL" clId="{3F8F7C54-2018-4903-8BA6-0B6490F29438}" dt="2025-03-21T15:31:09.593" v="3528" actId="1076"/>
          <ac:spMkLst>
            <pc:docMk/>
            <pc:sldMk cId="2321717584" sldId="262"/>
            <ac:spMk id="4" creationId="{27A8A241-E9AA-48BE-4F70-124F1C9B22C7}"/>
          </ac:spMkLst>
        </pc:spChg>
        <pc:spChg chg="add del mod">
          <ac:chgData name="Borges, David E. (LARC-E3)" userId="ce7f0bf3-a75a-4fc1-9eed-f57bd11d6a6f" providerId="ADAL" clId="{3F8F7C54-2018-4903-8BA6-0B6490F29438}" dt="2025-03-21T15:25:08.452" v="2864" actId="21"/>
          <ac:spMkLst>
            <pc:docMk/>
            <pc:sldMk cId="2321717584" sldId="262"/>
            <ac:spMk id="7" creationId="{01F03215-BD5B-AD19-EB8A-29B8D7B226B9}"/>
          </ac:spMkLst>
        </pc:spChg>
        <pc:picChg chg="del">
          <ac:chgData name="Borges, David E. (LARC-E3)" userId="ce7f0bf3-a75a-4fc1-9eed-f57bd11d6a6f" providerId="ADAL" clId="{3F8F7C54-2018-4903-8BA6-0B6490F29438}" dt="2025-03-21T15:24:58.766" v="2862" actId="478"/>
          <ac:picMkLst>
            <pc:docMk/>
            <pc:sldMk cId="2321717584" sldId="262"/>
            <ac:picMk id="6" creationId="{B69B5406-F9ED-002A-0B3B-FD4DF185E50F}"/>
          </ac:picMkLst>
        </pc:picChg>
        <pc:picChg chg="add mod">
          <ac:chgData name="Borges, David E. (LARC-E3)" userId="ce7f0bf3-a75a-4fc1-9eed-f57bd11d6a6f" providerId="ADAL" clId="{3F8F7C54-2018-4903-8BA6-0B6490F29438}" dt="2025-03-21T15:30:28.898" v="3472" actId="1076"/>
          <ac:picMkLst>
            <pc:docMk/>
            <pc:sldMk cId="2321717584" sldId="262"/>
            <ac:picMk id="9" creationId="{C558420C-966D-CC13-B130-AE470D891751}"/>
          </ac:picMkLst>
        </pc:picChg>
      </pc:sldChg>
      <pc:sldChg chg="addSp delSp modSp add mod">
        <pc:chgData name="Borges, David E. (LARC-E3)" userId="ce7f0bf3-a75a-4fc1-9eed-f57bd11d6a6f" providerId="ADAL" clId="{3F8F7C54-2018-4903-8BA6-0B6490F29438}" dt="2025-03-21T15:43:49.848" v="4330" actId="1076"/>
        <pc:sldMkLst>
          <pc:docMk/>
          <pc:sldMk cId="955239719" sldId="263"/>
        </pc:sldMkLst>
        <pc:spChg chg="mod">
          <ac:chgData name="Borges, David E. (LARC-E3)" userId="ce7f0bf3-a75a-4fc1-9eed-f57bd11d6a6f" providerId="ADAL" clId="{3F8F7C54-2018-4903-8BA6-0B6490F29438}" dt="2025-03-21T15:35:50.834" v="3839" actId="20577"/>
          <ac:spMkLst>
            <pc:docMk/>
            <pc:sldMk cId="955239719" sldId="263"/>
            <ac:spMk id="3" creationId="{D4372977-D8E1-031C-016F-1919CD053218}"/>
          </ac:spMkLst>
        </pc:spChg>
        <pc:spChg chg="mod">
          <ac:chgData name="Borges, David E. (LARC-E3)" userId="ce7f0bf3-a75a-4fc1-9eed-f57bd11d6a6f" providerId="ADAL" clId="{3F8F7C54-2018-4903-8BA6-0B6490F29438}" dt="2025-03-21T15:43:45.631" v="4329" actId="1076"/>
          <ac:spMkLst>
            <pc:docMk/>
            <pc:sldMk cId="955239719" sldId="263"/>
            <ac:spMk id="4" creationId="{27A8A241-E9AA-48BE-4F70-124F1C9B22C7}"/>
          </ac:spMkLst>
        </pc:spChg>
        <pc:picChg chg="add mod">
          <ac:chgData name="Borges, David E. (LARC-E3)" userId="ce7f0bf3-a75a-4fc1-9eed-f57bd11d6a6f" providerId="ADAL" clId="{3F8F7C54-2018-4903-8BA6-0B6490F29438}" dt="2025-03-21T15:39:34.648" v="3844" actId="1076"/>
          <ac:picMkLst>
            <pc:docMk/>
            <pc:sldMk cId="955239719" sldId="263"/>
            <ac:picMk id="5" creationId="{FCB07DF6-86D1-6BD4-A1D3-414B02145D13}"/>
          </ac:picMkLst>
        </pc:picChg>
        <pc:picChg chg="add mod">
          <ac:chgData name="Borges, David E. (LARC-E3)" userId="ce7f0bf3-a75a-4fc1-9eed-f57bd11d6a6f" providerId="ADAL" clId="{3F8F7C54-2018-4903-8BA6-0B6490F29438}" dt="2025-03-21T15:43:49.848" v="4330" actId="1076"/>
          <ac:picMkLst>
            <pc:docMk/>
            <pc:sldMk cId="955239719" sldId="263"/>
            <ac:picMk id="6" creationId="{75DDA301-24BA-EDB8-BFB8-05BF3A301A4E}"/>
          </ac:picMkLst>
        </pc:picChg>
        <pc:picChg chg="del">
          <ac:chgData name="Borges, David E. (LARC-E3)" userId="ce7f0bf3-a75a-4fc1-9eed-f57bd11d6a6f" providerId="ADAL" clId="{3F8F7C54-2018-4903-8BA6-0B6490F29438}" dt="2025-03-21T15:34:32.603" v="3699" actId="21"/>
          <ac:picMkLst>
            <pc:docMk/>
            <pc:sldMk cId="955239719" sldId="263"/>
            <ac:picMk id="9" creationId="{C558420C-966D-CC13-B130-AE470D891751}"/>
          </ac:picMkLst>
        </pc:picChg>
      </pc:sldChg>
      <pc:sldChg chg="addSp delSp modSp add mod">
        <pc:chgData name="Borges, David E. (LARC-E3)" userId="ce7f0bf3-a75a-4fc1-9eed-f57bd11d6a6f" providerId="ADAL" clId="{3F8F7C54-2018-4903-8BA6-0B6490F29438}" dt="2025-03-21T16:18:46.412" v="5289" actId="114"/>
        <pc:sldMkLst>
          <pc:docMk/>
          <pc:sldMk cId="2668272224" sldId="264"/>
        </pc:sldMkLst>
        <pc:spChg chg="mod">
          <ac:chgData name="Borges, David E. (LARC-E3)" userId="ce7f0bf3-a75a-4fc1-9eed-f57bd11d6a6f" providerId="ADAL" clId="{3F8F7C54-2018-4903-8BA6-0B6490F29438}" dt="2025-03-21T15:45:46.886" v="4372" actId="20577"/>
          <ac:spMkLst>
            <pc:docMk/>
            <pc:sldMk cId="2668272224" sldId="264"/>
            <ac:spMk id="3" creationId="{D4372977-D8E1-031C-016F-1919CD053218}"/>
          </ac:spMkLst>
        </pc:spChg>
        <pc:spChg chg="mod">
          <ac:chgData name="Borges, David E. (LARC-E3)" userId="ce7f0bf3-a75a-4fc1-9eed-f57bd11d6a6f" providerId="ADAL" clId="{3F8F7C54-2018-4903-8BA6-0B6490F29438}" dt="2025-03-21T16:18:46.412" v="5289" actId="114"/>
          <ac:spMkLst>
            <pc:docMk/>
            <pc:sldMk cId="2668272224" sldId="264"/>
            <ac:spMk id="4" creationId="{27A8A241-E9AA-48BE-4F70-124F1C9B22C7}"/>
          </ac:spMkLst>
        </pc:spChg>
        <pc:picChg chg="del">
          <ac:chgData name="Borges, David E. (LARC-E3)" userId="ce7f0bf3-a75a-4fc1-9eed-f57bd11d6a6f" providerId="ADAL" clId="{3F8F7C54-2018-4903-8BA6-0B6490F29438}" dt="2025-03-21T15:45:23.893" v="4333" actId="478"/>
          <ac:picMkLst>
            <pc:docMk/>
            <pc:sldMk cId="2668272224" sldId="264"/>
            <ac:picMk id="5" creationId="{FCB07DF6-86D1-6BD4-A1D3-414B02145D13}"/>
          </ac:picMkLst>
        </pc:picChg>
        <pc:picChg chg="del">
          <ac:chgData name="Borges, David E. (LARC-E3)" userId="ce7f0bf3-a75a-4fc1-9eed-f57bd11d6a6f" providerId="ADAL" clId="{3F8F7C54-2018-4903-8BA6-0B6490F29438}" dt="2025-03-21T15:45:23.106" v="4332" actId="478"/>
          <ac:picMkLst>
            <pc:docMk/>
            <pc:sldMk cId="2668272224" sldId="264"/>
            <ac:picMk id="6" creationId="{75DDA301-24BA-EDB8-BFB8-05BF3A301A4E}"/>
          </ac:picMkLst>
        </pc:picChg>
        <pc:picChg chg="add mod">
          <ac:chgData name="Borges, David E. (LARC-E3)" userId="ce7f0bf3-a75a-4fc1-9eed-f57bd11d6a6f" providerId="ADAL" clId="{3F8F7C54-2018-4903-8BA6-0B6490F29438}" dt="2025-03-21T16:17:31.119" v="5279" actId="1076"/>
          <ac:picMkLst>
            <pc:docMk/>
            <pc:sldMk cId="2668272224" sldId="264"/>
            <ac:picMk id="7" creationId="{85760BB4-89D6-6204-EE57-CAEE3E8BA5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WGISS-59, 24-28 March, 2025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eos.org/ca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ceos.org/about-ceos/commercia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WGISS-59 </a:t>
            </a:r>
            <a:br>
              <a:rPr lang="en" dirty="0"/>
            </a:br>
            <a:r>
              <a:rPr lang="en" sz="4000" dirty="0"/>
              <a:t>SEO Updates</a:t>
            </a:r>
            <a:endParaRPr dirty="0"/>
          </a:p>
        </p:txBody>
      </p:sp>
      <p:sp>
        <p:nvSpPr>
          <p:cNvPr id="56" name="Google Shape;56;p6"/>
          <p:cNvSpPr txBox="1"/>
          <p:nvPr/>
        </p:nvSpPr>
        <p:spPr>
          <a:xfrm>
            <a:off x="5123698" y="3058863"/>
            <a:ext cx="3962700" cy="19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David Borges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SEO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1.9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WGISS-59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24 March 2025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Bangkok, Thailand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068E45-69C4-A2C1-0F45-705AEDD7E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56649"/>
            <a:ext cx="3686477" cy="2839452"/>
          </a:xfrm>
        </p:spPr>
        <p:txBody>
          <a:bodyPr/>
          <a:lstStyle/>
          <a:p>
            <a:pPr marL="95250" indent="0">
              <a:buNone/>
            </a:pPr>
            <a:r>
              <a:rPr lang="en-US" sz="1200" dirty="0"/>
              <a:t>-Cloud native analytics platform available to CEOS activities that might otherwise not have access to similar resources.</a:t>
            </a:r>
          </a:p>
          <a:p>
            <a:pPr marL="95250" indent="0">
              <a:buNone/>
            </a:pPr>
            <a:r>
              <a:rPr lang="en-US" sz="1200" dirty="0"/>
              <a:t>-Interface and back-end updates last month. Access to greater range of Jupyter images to help ensure past code still works using previous image versions while still offering access to latest python libraries.</a:t>
            </a:r>
          </a:p>
          <a:p>
            <a:pPr marL="95250" indent="0">
              <a:buNone/>
            </a:pPr>
            <a:r>
              <a:rPr lang="en-US" sz="1200" dirty="0">
                <a:hlinkClick r:id="rId2"/>
              </a:rPr>
              <a:t>https://ceos.org/cal/</a:t>
            </a:r>
            <a:endParaRPr lang="en-US" sz="1200" dirty="0"/>
          </a:p>
          <a:p>
            <a:pPr marL="95250" indent="0">
              <a:buNone/>
            </a:pPr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372977-D8E1-031C-016F-1919CD05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235818"/>
            <a:ext cx="7040100" cy="480535"/>
          </a:xfrm>
        </p:spPr>
        <p:txBody>
          <a:bodyPr/>
          <a:lstStyle/>
          <a:p>
            <a:r>
              <a:rPr lang="en-US" sz="2800" dirty="0"/>
              <a:t>CEOS Analytics Lab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DC88A7-8596-35DE-2B96-1186021B7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542" y="902183"/>
            <a:ext cx="5281996" cy="2971123"/>
          </a:xfrm>
          <a:prstGeom prst="rect">
            <a:avLst/>
          </a:prstGeom>
          <a:noFill/>
          <a:ln w="31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7A8A241-E9AA-48BE-4F70-124F1C9B22C7}"/>
              </a:ext>
            </a:extLst>
          </p:cNvPr>
          <p:cNvSpPr txBox="1">
            <a:spLocks/>
          </p:cNvSpPr>
          <p:nvPr/>
        </p:nvSpPr>
        <p:spPr>
          <a:xfrm>
            <a:off x="33688" y="4018548"/>
            <a:ext cx="8970746" cy="66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95250" indent="0">
              <a:buFont typeface="Montserrat"/>
              <a:buNone/>
            </a:pPr>
            <a:r>
              <a:rPr lang="en-US" sz="1200" b="1" dirty="0"/>
              <a:t>WGCV-WGISS-24-12</a:t>
            </a:r>
            <a:r>
              <a:rPr lang="en-US" sz="1200" dirty="0"/>
              <a:t>: SEO to discuss with WGISS DAIG regarding connecting IDN &amp; FedEO to CEOS Analytics Lab.</a:t>
            </a:r>
          </a:p>
          <a:p>
            <a:pPr marL="95250" indent="0">
              <a:buFont typeface="Montserrat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533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068E45-69C4-A2C1-0F45-705AEDD7E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979" y="1857675"/>
            <a:ext cx="8768139" cy="1438978"/>
          </a:xfrm>
        </p:spPr>
        <p:txBody>
          <a:bodyPr/>
          <a:lstStyle/>
          <a:p>
            <a:pPr marL="95250" indent="0">
              <a:buNone/>
            </a:pPr>
            <a:r>
              <a:rPr lang="en-US" sz="1200" dirty="0"/>
              <a:t>-</a:t>
            </a:r>
            <a:r>
              <a:rPr lang="en-US" sz="1200" b="1" dirty="0">
                <a:highlight>
                  <a:srgbClr val="FFFF00"/>
                </a:highlight>
              </a:rPr>
              <a:t>Licensing</a:t>
            </a:r>
            <a:r>
              <a:rPr lang="en-US" sz="1200" dirty="0"/>
              <a:t>: Trial licensing at repository level have been implemented to provide necessary open-source licensing where necessary </a:t>
            </a:r>
            <a:r>
              <a:rPr lang="en-US" sz="1200" b="1" dirty="0"/>
              <a:t>but</a:t>
            </a:r>
            <a:r>
              <a:rPr lang="en-US" sz="1200" dirty="0"/>
              <a:t> maintain copyright ownership by individual contributors (agencies). [</a:t>
            </a:r>
            <a:r>
              <a:rPr lang="en-US" sz="1200" u="sng" dirty="0"/>
              <a:t>GEO</a:t>
            </a:r>
            <a:r>
              <a:rPr lang="en-US" sz="1200" dirty="0"/>
              <a:t>]</a:t>
            </a:r>
          </a:p>
          <a:p>
            <a:pPr marL="95250" indent="0">
              <a:buNone/>
            </a:pPr>
            <a:r>
              <a:rPr lang="en-US" sz="1200" dirty="0"/>
              <a:t>		</a:t>
            </a:r>
            <a:r>
              <a:rPr lang="en-US" sz="1600" dirty="0"/>
              <a:t>Software: Apache 2.0 | Data &amp; Content: CC-BY 4.0</a:t>
            </a:r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372977-D8E1-031C-016F-1919CD05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235818"/>
            <a:ext cx="7040100" cy="480535"/>
          </a:xfrm>
        </p:spPr>
        <p:txBody>
          <a:bodyPr/>
          <a:lstStyle/>
          <a:p>
            <a:r>
              <a:rPr lang="en-US" sz="2800" dirty="0"/>
              <a:t>CEOS Organisational GitHub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7A8A241-E9AA-48BE-4F70-124F1C9B22C7}"/>
              </a:ext>
            </a:extLst>
          </p:cNvPr>
          <p:cNvSpPr txBox="1">
            <a:spLocks/>
          </p:cNvSpPr>
          <p:nvPr/>
        </p:nvSpPr>
        <p:spPr>
          <a:xfrm>
            <a:off x="0" y="3062345"/>
            <a:ext cx="8970746" cy="180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95250" indent="0">
              <a:buFont typeface="Montserrat"/>
              <a:buNone/>
            </a:pPr>
            <a:r>
              <a:rPr lang="en-US" sz="1100" b="1" dirty="0"/>
              <a:t>WGISS-58-29: </a:t>
            </a:r>
            <a:r>
              <a:rPr lang="en-US" sz="1100" dirty="0"/>
              <a:t>WGISS members should create GitHub account and/or request membership in CEOS org account.</a:t>
            </a:r>
          </a:p>
          <a:p>
            <a:pPr marL="95250" indent="0">
              <a:buFont typeface="Montserrat"/>
              <a:buNone/>
            </a:pPr>
            <a:r>
              <a:rPr lang="en-US" sz="1100" b="1" dirty="0"/>
              <a:t>WGCV-WGISS-24-05</a:t>
            </a:r>
            <a:r>
              <a:rPr lang="en-US" sz="1100" dirty="0"/>
              <a:t>: SEO to develop ‘</a:t>
            </a:r>
            <a:r>
              <a:rPr lang="en-US" sz="1100" dirty="0">
                <a:highlight>
                  <a:srgbClr val="FFFF00"/>
                </a:highlight>
              </a:rPr>
              <a:t>Contributor Guidelines</a:t>
            </a:r>
            <a:r>
              <a:rPr lang="en-US" sz="1100" dirty="0"/>
              <a:t>’ for GitHub Org account to standardize internal and external contributions across repos. [</a:t>
            </a:r>
            <a:r>
              <a:rPr lang="en-US" sz="1100" i="1" dirty="0"/>
              <a:t>Under development by SEO, will share with WGISS for edits/feedback</a:t>
            </a:r>
            <a:r>
              <a:rPr lang="en-US" sz="1100" dirty="0"/>
              <a:t>]</a:t>
            </a:r>
          </a:p>
          <a:p>
            <a:pPr marL="95250" indent="0">
              <a:buFont typeface="Montserrat"/>
              <a:buNone/>
            </a:pPr>
            <a:r>
              <a:rPr lang="en-US" sz="1100" b="1" dirty="0"/>
              <a:t>WGCV-WGISS-24-11</a:t>
            </a:r>
            <a:r>
              <a:rPr lang="en-US" sz="1100" dirty="0"/>
              <a:t>: SEO to discuss with Paolo Castracane &amp; Peter Strobl (and NOAA) about transferring current Cal/Val Portal Terms &amp; Definition Wiki to GitHub KCEO repo, considering appropriate format.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B5406-F9ED-002A-0B3B-FD4DF185E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479"/>
            <a:ext cx="9144000" cy="1074590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7749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372977-D8E1-031C-016F-1919CD05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235818"/>
            <a:ext cx="7040100" cy="480535"/>
          </a:xfrm>
        </p:spPr>
        <p:txBody>
          <a:bodyPr/>
          <a:lstStyle/>
          <a:p>
            <a:r>
              <a:rPr lang="en-US" sz="2800" dirty="0"/>
              <a:t>CEOS COVE Portal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7A8A241-E9AA-48BE-4F70-124F1C9B22C7}"/>
              </a:ext>
            </a:extLst>
          </p:cNvPr>
          <p:cNvSpPr txBox="1">
            <a:spLocks/>
          </p:cNvSpPr>
          <p:nvPr/>
        </p:nvSpPr>
        <p:spPr>
          <a:xfrm>
            <a:off x="5664467" y="872599"/>
            <a:ext cx="3171524" cy="345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95250" indent="0">
              <a:buFont typeface="Montserrat"/>
              <a:buNone/>
            </a:pPr>
            <a:r>
              <a:rPr lang="en-US" sz="1400" dirty="0"/>
              <a:t>SEO is considering closing down CEOS COVE as use metrics are quite low.</a:t>
            </a:r>
          </a:p>
          <a:p>
            <a:pPr marL="95250" indent="0">
              <a:buFont typeface="Montserrat"/>
              <a:buNone/>
            </a:pPr>
            <a:r>
              <a:rPr lang="en-US" sz="1400" dirty="0"/>
              <a:t>Intent would be to open source most of the individual COVE tools and share on GitHub before shut down.</a:t>
            </a:r>
          </a:p>
          <a:p>
            <a:pPr marL="95250" indent="0">
              <a:buFont typeface="Montserrat"/>
              <a:buNone/>
            </a:pPr>
            <a:r>
              <a:rPr lang="en-US" sz="1400" dirty="0"/>
              <a:t>If anyone has strong feelings on this topic, please share your perspective.</a:t>
            </a:r>
          </a:p>
        </p:txBody>
      </p:sp>
      <p:pic>
        <p:nvPicPr>
          <p:cNvPr id="9" name="Picture 8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C558420C-966D-CC13-B130-AE470D891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16" y="1224050"/>
            <a:ext cx="5322769" cy="25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1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372977-D8E1-031C-016F-1919CD05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235818"/>
            <a:ext cx="7040100" cy="480535"/>
          </a:xfrm>
        </p:spPr>
        <p:txBody>
          <a:bodyPr/>
          <a:lstStyle/>
          <a:p>
            <a:r>
              <a:rPr lang="en-US" sz="2800" dirty="0"/>
              <a:t>New CEOS Tooling (R&amp;D)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7A8A241-E9AA-48BE-4F70-124F1C9B22C7}"/>
              </a:ext>
            </a:extLst>
          </p:cNvPr>
          <p:cNvSpPr txBox="1">
            <a:spLocks/>
          </p:cNvSpPr>
          <p:nvPr/>
        </p:nvSpPr>
        <p:spPr>
          <a:xfrm>
            <a:off x="0" y="1958740"/>
            <a:ext cx="5909911" cy="283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95250" indent="0">
              <a:buFont typeface="Montserrat"/>
              <a:buNone/>
            </a:pPr>
            <a:r>
              <a:rPr lang="en-US" sz="1400" b="1" dirty="0"/>
              <a:t>CEOS Liaison for Earth Observations [CLEO]</a:t>
            </a:r>
          </a:p>
          <a:p>
            <a:pPr marL="95250" indent="0">
              <a:buFont typeface="Montserrat"/>
              <a:buNone/>
            </a:pPr>
            <a:r>
              <a:rPr lang="en-US" sz="1200" dirty="0"/>
              <a:t>“CEOS-GPT” functionality allowing natural language chat query, tuned to all content on CEOS website, File Management system, and CEOS MIM Database. </a:t>
            </a:r>
          </a:p>
          <a:p>
            <a:pPr marL="95250" indent="0">
              <a:buFont typeface="Montserrat"/>
              <a:buNone/>
            </a:pPr>
            <a:r>
              <a:rPr lang="en-US" sz="1400" b="1" dirty="0"/>
              <a:t>EO-GPT</a:t>
            </a:r>
          </a:p>
          <a:p>
            <a:pPr marL="95250" indent="0">
              <a:buFont typeface="Montserrat"/>
              <a:buNone/>
            </a:pPr>
            <a:r>
              <a:rPr lang="en-US" sz="1200" dirty="0"/>
              <a:t>Decomposable Earth Observation analysis capability. Ability to have natural language conversations to conduct complex, earth observation analysis and research. Increasing accessibility of technical EO applications.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07DF6-86D1-6BD4-A1D3-414B02145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094"/>
            <a:ext cx="9144000" cy="1129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DDA301-24BA-EDB8-BFB8-05BF3A301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56"/>
          <a:stretch/>
        </p:blipFill>
        <p:spPr>
          <a:xfrm>
            <a:off x="6031690" y="2131995"/>
            <a:ext cx="3040735" cy="247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3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372977-D8E1-031C-016F-1919CD05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235818"/>
            <a:ext cx="7040100" cy="480535"/>
          </a:xfrm>
        </p:spPr>
        <p:txBody>
          <a:bodyPr/>
          <a:lstStyle/>
          <a:p>
            <a:r>
              <a:rPr lang="en-US" sz="2800" dirty="0"/>
              <a:t>Further WGISS / SEO Collaboration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7A8A241-E9AA-48BE-4F70-124F1C9B22C7}"/>
              </a:ext>
            </a:extLst>
          </p:cNvPr>
          <p:cNvSpPr txBox="1">
            <a:spLocks/>
          </p:cNvSpPr>
          <p:nvPr/>
        </p:nvSpPr>
        <p:spPr>
          <a:xfrm>
            <a:off x="0" y="664143"/>
            <a:ext cx="8758989" cy="292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95250" indent="0">
              <a:buFont typeface="Montserrat"/>
              <a:buNone/>
            </a:pPr>
            <a:r>
              <a:rPr lang="en-US" sz="1400" b="1" dirty="0"/>
              <a:t>Interoperability Handbook 2.0</a:t>
            </a:r>
          </a:p>
          <a:p>
            <a:pPr marL="95250" indent="0">
              <a:buFont typeface="Montserrat"/>
              <a:buNone/>
            </a:pPr>
            <a:r>
              <a:rPr lang="en-US" sz="1400" dirty="0"/>
              <a:t>Alex Leith supporting Architecture Factor</a:t>
            </a:r>
          </a:p>
          <a:p>
            <a:pPr marL="95250" indent="0">
              <a:buFont typeface="Montserrat"/>
              <a:buNone/>
            </a:pPr>
            <a:r>
              <a:rPr lang="en-US" sz="1400" b="1" dirty="0"/>
              <a:t>CEOS-ARD</a:t>
            </a:r>
          </a:p>
          <a:p>
            <a:pPr marL="95250" indent="0">
              <a:buFont typeface="Montserrat"/>
              <a:buNone/>
            </a:pPr>
            <a:r>
              <a:rPr lang="en-US" sz="1400" dirty="0"/>
              <a:t>Matthias Mohr supporting evolution of PFS, towards “Composable Building Blocks”.</a:t>
            </a:r>
          </a:p>
          <a:p>
            <a:pPr marL="95250" indent="0">
              <a:buFont typeface="Montserrat"/>
              <a:buNone/>
            </a:pPr>
            <a:r>
              <a:rPr lang="en-US" sz="1400" dirty="0"/>
              <a:t>Process inspired by </a:t>
            </a:r>
            <a:r>
              <a:rPr lang="en-US" sz="1400" i="1" dirty="0"/>
              <a:t>guerilla standards </a:t>
            </a:r>
            <a:r>
              <a:rPr lang="en-US" sz="1400" dirty="0"/>
              <a:t>approach that birthed STAC (Hanson).</a:t>
            </a:r>
          </a:p>
          <a:p>
            <a:pPr marL="95250" indent="0">
              <a:buFont typeface="Montserrat"/>
              <a:buNone/>
            </a:pPr>
            <a:r>
              <a:rPr lang="en-US" sz="1400" dirty="0"/>
              <a:t>Systemic </a:t>
            </a:r>
            <a:r>
              <a:rPr lang="en-US" sz="1400" dirty="0">
                <a:hlinkClick r:id="rId2"/>
              </a:rPr>
              <a:t>Commercial Engagement </a:t>
            </a:r>
            <a:r>
              <a:rPr lang="en-US" sz="1400" dirty="0"/>
              <a:t>(how best to capture across CEOS).</a:t>
            </a:r>
          </a:p>
          <a:p>
            <a:pPr marL="95250" indent="0">
              <a:buFont typeface="Montserrat"/>
              <a:buNone/>
            </a:pPr>
            <a:r>
              <a:rPr lang="en-US" sz="1400" dirty="0"/>
              <a:t>TEIG Analysis: Aligning ESIP AI/ML Ready Data &amp; CEOS-ARD. Addressed at LSI-VC-17 (Yousuke).</a:t>
            </a:r>
          </a:p>
          <a:p>
            <a:pPr marL="95250" indent="0">
              <a:buFont typeface="Montserrat"/>
              <a:buNone/>
            </a:pPr>
            <a:endParaRPr lang="en-US" sz="900" dirty="0"/>
          </a:p>
          <a:p>
            <a:pPr marL="95250" indent="0">
              <a:buFont typeface="Montserrat"/>
              <a:buNone/>
            </a:pPr>
            <a:r>
              <a:rPr lang="en-US" sz="1400" b="1" dirty="0"/>
              <a:t>WGISS-58-21: </a:t>
            </a:r>
            <a:r>
              <a:rPr lang="en-US" sz="1400" dirty="0"/>
              <a:t>TEIG to investigate with DAIG and SEO the available technologies for federated authentication, and which would fit the objectives of CEOS. </a:t>
            </a:r>
            <a:endParaRPr lang="en-US" sz="1400" b="1" dirty="0"/>
          </a:p>
        </p:txBody>
      </p:sp>
      <p:pic>
        <p:nvPicPr>
          <p:cNvPr id="7" name="Picture 6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85760BB4-89D6-6204-EE57-CAEE3E8BA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444" y="974471"/>
            <a:ext cx="3287028" cy="82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72224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456</Words>
  <Application>Microsoft Office PowerPoint</Application>
  <PresentationFormat>On-screen Show (16:9)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Montserrat</vt:lpstr>
      <vt:lpstr>Montserrat Medium</vt:lpstr>
      <vt:lpstr>Arial</vt:lpstr>
      <vt:lpstr>ceos</vt:lpstr>
      <vt:lpstr>WGISS-59  SEO Updates</vt:lpstr>
      <vt:lpstr>CEOS Analytics Lab</vt:lpstr>
      <vt:lpstr>CEOS Organisational GitHub</vt:lpstr>
      <vt:lpstr>CEOS COVE Portal</vt:lpstr>
      <vt:lpstr>New CEOS Tooling (R&amp;D)</vt:lpstr>
      <vt:lpstr>Further WGISS / SEO Collaboration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WGISS-59  SEO Updates</dc:title>
  <cp:lastModifiedBy>Borges, David E. (LARC-E3)</cp:lastModifiedBy>
  <cp:revision>1</cp:revision>
  <dcterms:modified xsi:type="dcterms:W3CDTF">2025-03-21T16:18:53Z</dcterms:modified>
</cp:coreProperties>
</file>