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6" r:id="rId5"/>
    <p:sldMasterId id="2147483674" r:id="rId6"/>
    <p:sldMasterId id="2147483676" r:id="rId7"/>
    <p:sldMasterId id="2147483688"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Lst>
  <p:sldSz cy="6858000" cx="12225325"/>
  <p:notesSz cx="7023100" cy="9309100"/>
  <p:embeddedFontLst>
    <p:embeddedFont>
      <p:font typeface="Montserrat"/>
      <p:regular r:id="rId31"/>
      <p:bold r:id="rId32"/>
      <p:italic r:id="rId33"/>
      <p:boldItalic r:id="rId34"/>
    </p:embeddedFont>
    <p:embeddedFont>
      <p:font typeface="Montserrat Medium"/>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51">
          <p15:clr>
            <a:srgbClr val="A4A3A4"/>
          </p15:clr>
        </p15:guide>
      </p15:sldGuideLst>
    </p:ext>
    <p:ext uri="{2D200454-40CA-4A62-9FC3-DE9A4176ACB9}">
      <p15:notesGuideLst>
        <p15:guide id="1" orient="horz" pos="2932">
          <p15:clr>
            <a:srgbClr val="A4A3A4"/>
          </p15:clr>
        </p15:guide>
        <p15:guide id="2" pos="2212">
          <p15:clr>
            <a:srgbClr val="A4A3A4"/>
          </p15:clr>
        </p15:guide>
      </p15:notesGuideLst>
    </p:ext>
    <p:ext uri="GoogleSlidesCustomDataVersion2">
      <go:slidesCustomData xmlns:go="http://customooxmlschemas.google.com/" r:id="rId43" roundtripDataSignature="AMtx7mg0BLnLgoNB1WtaothuquUEZOhL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51"/>
      </p:guideLst>
    </p:cSldViewPr>
  </p:slideViewPr>
  <p:notesViewPr>
    <p:cSldViewPr snapToGrid="0">
      <p:cViewPr varScale="1">
        <p:scale>
          <a:sx n="100" d="100"/>
          <a:sy n="100" d="100"/>
        </p:scale>
        <p:origin x="0" y="0"/>
      </p:cViewPr>
      <p:guideLst>
        <p:guide pos="2932" orient="horz"/>
        <p:guide pos="2212"/>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1.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3.xml"/><Relationship Id="rId21" Type="http://schemas.openxmlformats.org/officeDocument/2006/relationships/slide" Target="slides/slide12.xml"/><Relationship Id="rId43" Type="http://customschemas.google.com/relationships/presentationmetadata" Target="metadata"/><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0.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font" Target="fonts/Montserrat-regular.fntdata"/><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font" Target="fonts/Montserrat-italic.fntdata"/><Relationship Id="rId10" Type="http://schemas.openxmlformats.org/officeDocument/2006/relationships/slide" Target="slides/slide1.xml"/><Relationship Id="rId32" Type="http://schemas.openxmlformats.org/officeDocument/2006/relationships/font" Target="fonts/Montserrat-bold.fntdata"/><Relationship Id="rId13" Type="http://schemas.openxmlformats.org/officeDocument/2006/relationships/slide" Target="slides/slide4.xml"/><Relationship Id="rId35" Type="http://schemas.openxmlformats.org/officeDocument/2006/relationships/font" Target="fonts/MontserratMedium-regular.fntdata"/><Relationship Id="rId12" Type="http://schemas.openxmlformats.org/officeDocument/2006/relationships/slide" Target="slides/slide3.xml"/><Relationship Id="rId34" Type="http://schemas.openxmlformats.org/officeDocument/2006/relationships/font" Target="fonts/Montserrat-boldItalic.fntdata"/><Relationship Id="rId15" Type="http://schemas.openxmlformats.org/officeDocument/2006/relationships/slide" Target="slides/slide6.xml"/><Relationship Id="rId37" Type="http://schemas.openxmlformats.org/officeDocument/2006/relationships/font" Target="fonts/MontserratMedium-italic.fntdata"/><Relationship Id="rId14" Type="http://schemas.openxmlformats.org/officeDocument/2006/relationships/slide" Target="slides/slide5.xml"/><Relationship Id="rId36" Type="http://schemas.openxmlformats.org/officeDocument/2006/relationships/font" Target="fonts/MontserratMedium-bold.fntdata"/><Relationship Id="rId17" Type="http://schemas.openxmlformats.org/officeDocument/2006/relationships/slide" Target="slides/slide8.xml"/><Relationship Id="rId39" Type="http://schemas.openxmlformats.org/officeDocument/2006/relationships/font" Target="fonts/OpenSans-regular.fntdata"/><Relationship Id="rId16" Type="http://schemas.openxmlformats.org/officeDocument/2006/relationships/slide" Target="slides/slide7.xml"/><Relationship Id="rId38" Type="http://schemas.openxmlformats.org/officeDocument/2006/relationships/font" Target="fonts/MontserratMedium-boldItalic.fntdata"/><Relationship Id="rId19" Type="http://schemas.openxmlformats.org/officeDocument/2006/relationships/slide" Target="slides/slide10.xml"/><Relationship Id="rId18"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41F-47C1-9996-DF6877D0736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41F-47C1-9996-DF6877D0736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41F-47C1-9996-DF6877D0736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41F-47C1-9996-DF6877D0736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41F-47C1-9996-DF6877D0736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41F-47C1-9996-DF6877D0736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41F-47C1-9996-DF6877D0736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41F-47C1-9996-DF6877D0736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41F-47C1-9996-DF6877D0736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41F-47C1-9996-DF6877D0736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41F-47C1-9996-DF6877D0736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41F-47C1-9996-DF6877D0736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41F-47C1-9996-DF6877D0736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41F-47C1-9996-DF6877D0736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41F-47C1-9996-DF6877D0736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41F-47C1-9996-DF6877D0736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41F-47C1-9996-DF6877D0736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41F-47C1-9996-DF6877D0736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41F-47C1-9996-DF6877D0736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41F-47C1-9996-DF6877D0736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41F-47C1-9996-DF6877D0736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41F-47C1-9996-DF6877D0736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41F-47C1-9996-DF6877D0736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41F-47C1-9996-DF6877D07366}"/>
              </c:ext>
            </c:extLst>
          </c:dPt>
          <c:dLbls>
            <c:dLbl>
              <c:idx val="0"/>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1-741F-47C1-9996-DF6877D07366}"/>
                </c:ext>
              </c:extLst>
            </c:dLbl>
            <c:dLbl>
              <c:idx val="1"/>
              <c:spPr>
                <a:noFill/>
                <a:ln>
                  <a:noFill/>
                </a:ln>
                <a:effectLst/>
              </c:spPr>
              <c:txPr>
                <a:bodyPr rot="0" spcFirstLastPara="1" vertOverflow="ellipsis" vert="horz" wrap="square" anchor="ctr" anchorCtr="1"/>
                <a:lstStyle/>
                <a:p>
                  <a:pPr>
                    <a:defRPr sz="1330" b="1" i="0" u="sng" strike="noStrike" kern="1200" spc="0" baseline="0">
                      <a:solidFill>
                        <a:schemeClr val="accent2"/>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3-741F-47C1-9996-DF6877D07366}"/>
                </c:ext>
              </c:extLst>
            </c:dLbl>
            <c:dLbl>
              <c:idx val="2"/>
              <c:spPr>
                <a:noFill/>
                <a:ln>
                  <a:noFill/>
                </a:ln>
                <a:effectLst/>
              </c:spPr>
              <c:txPr>
                <a:bodyPr rot="0" spcFirstLastPara="1" vertOverflow="ellipsis" vert="horz" wrap="square" anchor="ctr" anchorCtr="1"/>
                <a:lstStyle/>
                <a:p>
                  <a:pPr>
                    <a:defRPr sz="1330" b="1" i="0" u="sng" strike="noStrike" kern="1200" spc="0" baseline="0">
                      <a:solidFill>
                        <a:schemeClr val="accent3"/>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5-741F-47C1-9996-DF6877D07366}"/>
                </c:ext>
              </c:extLst>
            </c:dLbl>
            <c:dLbl>
              <c:idx val="3"/>
              <c:spPr>
                <a:noFill/>
                <a:ln>
                  <a:noFill/>
                </a:ln>
                <a:effectLst/>
              </c:spPr>
              <c:txPr>
                <a:bodyPr rot="0" spcFirstLastPara="1" vertOverflow="ellipsis" vert="horz" wrap="square" anchor="ctr" anchorCtr="1"/>
                <a:lstStyle/>
                <a:p>
                  <a:pPr>
                    <a:defRPr sz="1330" b="1" i="0" u="sng" strike="noStrike" kern="1200" spc="0" baseline="0">
                      <a:solidFill>
                        <a:schemeClr val="accent4"/>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7-741F-47C1-9996-DF6877D07366}"/>
                </c:ext>
              </c:extLst>
            </c:dLbl>
            <c:dLbl>
              <c:idx val="4"/>
              <c:spPr>
                <a:noFill/>
                <a:ln>
                  <a:noFill/>
                </a:ln>
                <a:effectLst/>
              </c:spPr>
              <c:txPr>
                <a:bodyPr rot="0" spcFirstLastPara="1" vertOverflow="ellipsis" vert="horz" wrap="square" anchor="ctr" anchorCtr="1"/>
                <a:lstStyle/>
                <a:p>
                  <a:pPr>
                    <a:defRPr sz="1330" b="1" i="0" u="sng" strike="noStrike" kern="1200" spc="0" baseline="0">
                      <a:solidFill>
                        <a:schemeClr val="accent5"/>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9-741F-47C1-9996-DF6877D07366}"/>
                </c:ext>
              </c:extLst>
            </c:dLbl>
            <c:dLbl>
              <c:idx val="5"/>
              <c:spPr>
                <a:noFill/>
                <a:ln>
                  <a:noFill/>
                </a:ln>
                <a:effectLst/>
              </c:spPr>
              <c:txPr>
                <a:bodyPr rot="0" spcFirstLastPara="1" vertOverflow="ellipsis" vert="horz" wrap="square" anchor="ctr" anchorCtr="1"/>
                <a:lstStyle/>
                <a:p>
                  <a:pPr>
                    <a:defRPr sz="1330" b="1" i="0" u="sng" strike="noStrike" kern="1200" spc="0" baseline="0">
                      <a:solidFill>
                        <a:schemeClr val="accent6"/>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B-741F-47C1-9996-DF6877D07366}"/>
                </c:ext>
              </c:extLst>
            </c:dLbl>
            <c:dLbl>
              <c:idx val="6"/>
              <c:spPr>
                <a:noFill/>
                <a:ln>
                  <a:noFill/>
                </a:ln>
                <a:effectLst/>
              </c:spPr>
              <c:txPr>
                <a:bodyPr rot="0" spcFirstLastPara="1" vertOverflow="ellipsis" vert="horz" wrap="square" anchor="ctr" anchorCtr="1"/>
                <a:lstStyle/>
                <a:p>
                  <a:pPr>
                    <a:defRPr sz="1330" b="1" i="0" u="sng" strike="noStrike" kern="1200" spc="0" baseline="0">
                      <a:solidFill>
                        <a:schemeClr val="accent1">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D-741F-47C1-9996-DF6877D07366}"/>
                </c:ext>
              </c:extLst>
            </c:dLbl>
            <c:dLbl>
              <c:idx val="7"/>
              <c:spPr>
                <a:noFill/>
                <a:ln>
                  <a:noFill/>
                </a:ln>
                <a:effectLst/>
              </c:spPr>
              <c:txPr>
                <a:bodyPr rot="0" spcFirstLastPara="1" vertOverflow="ellipsis" vert="horz" wrap="square" anchor="ctr" anchorCtr="1"/>
                <a:lstStyle/>
                <a:p>
                  <a:pPr>
                    <a:defRPr sz="1330" b="1" i="0" u="sng" strike="noStrike" kern="1200" spc="0" baseline="0">
                      <a:solidFill>
                        <a:schemeClr val="accent2">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0F-741F-47C1-9996-DF6877D07366}"/>
                </c:ext>
              </c:extLst>
            </c:dLbl>
            <c:dLbl>
              <c:idx val="8"/>
              <c:spPr>
                <a:noFill/>
                <a:ln>
                  <a:noFill/>
                </a:ln>
                <a:effectLst/>
              </c:spPr>
              <c:txPr>
                <a:bodyPr rot="0" spcFirstLastPara="1" vertOverflow="ellipsis" vert="horz" wrap="square" anchor="ctr" anchorCtr="1"/>
                <a:lstStyle/>
                <a:p>
                  <a:pPr>
                    <a:defRPr sz="1330" b="1" i="0" u="sng" strike="noStrike" kern="1200" spc="0" baseline="0">
                      <a:solidFill>
                        <a:schemeClr val="accent3">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1-741F-47C1-9996-DF6877D07366}"/>
                </c:ext>
              </c:extLst>
            </c:dLbl>
            <c:dLbl>
              <c:idx val="9"/>
              <c:spPr>
                <a:noFill/>
                <a:ln>
                  <a:noFill/>
                </a:ln>
                <a:effectLst/>
              </c:spPr>
              <c:txPr>
                <a:bodyPr rot="0" spcFirstLastPara="1" vertOverflow="ellipsis" vert="horz" wrap="square" anchor="ctr" anchorCtr="1"/>
                <a:lstStyle/>
                <a:p>
                  <a:pPr>
                    <a:defRPr sz="1330" b="1" i="0" u="sng" strike="noStrike" kern="1200" spc="0" baseline="0">
                      <a:solidFill>
                        <a:schemeClr val="accent4">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3-741F-47C1-9996-DF6877D07366}"/>
                </c:ext>
              </c:extLst>
            </c:dLbl>
            <c:dLbl>
              <c:idx val="10"/>
              <c:spPr>
                <a:noFill/>
                <a:ln>
                  <a:noFill/>
                </a:ln>
                <a:effectLst/>
              </c:spPr>
              <c:txPr>
                <a:bodyPr rot="0" spcFirstLastPara="1" vertOverflow="ellipsis" vert="horz" wrap="square" anchor="ctr" anchorCtr="1"/>
                <a:lstStyle/>
                <a:p>
                  <a:pPr>
                    <a:defRPr sz="1330" b="1" i="0" u="sng" strike="noStrike" kern="1200" spc="0" baseline="0">
                      <a:solidFill>
                        <a:schemeClr val="accent5">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5-741F-47C1-9996-DF6877D07366}"/>
                </c:ext>
              </c:extLst>
            </c:dLbl>
            <c:dLbl>
              <c:idx val="11"/>
              <c:spPr>
                <a:noFill/>
                <a:ln>
                  <a:noFill/>
                </a:ln>
                <a:effectLst/>
              </c:spPr>
              <c:txPr>
                <a:bodyPr rot="0" spcFirstLastPara="1" vertOverflow="ellipsis" vert="horz" wrap="square" anchor="ctr" anchorCtr="1"/>
                <a:lstStyle/>
                <a:p>
                  <a:pPr>
                    <a:defRPr sz="1330" b="1" i="0" u="sng" strike="noStrike" kern="1200" spc="0" baseline="0">
                      <a:solidFill>
                        <a:schemeClr val="accent6">
                          <a:lumMod val="6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7-741F-47C1-9996-DF6877D07366}"/>
                </c:ext>
              </c:extLst>
            </c:dLbl>
            <c:dLbl>
              <c:idx val="12"/>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9-741F-47C1-9996-DF6877D07366}"/>
                </c:ext>
              </c:extLst>
            </c:dLbl>
            <c:dLbl>
              <c:idx val="13"/>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B-741F-47C1-9996-DF6877D07366}"/>
                </c:ext>
              </c:extLst>
            </c:dLbl>
            <c:dLbl>
              <c:idx val="14"/>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D-741F-47C1-9996-DF6877D07366}"/>
                </c:ext>
              </c:extLst>
            </c:dLbl>
            <c:dLbl>
              <c:idx val="15"/>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1F-741F-47C1-9996-DF6877D07366}"/>
                </c:ext>
              </c:extLst>
            </c:dLbl>
            <c:dLbl>
              <c:idx val="16"/>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1-741F-47C1-9996-DF6877D07366}"/>
                </c:ext>
              </c:extLst>
            </c:dLbl>
            <c:dLbl>
              <c:idx val="17"/>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lumOff val="2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3-741F-47C1-9996-DF6877D07366}"/>
                </c:ext>
              </c:extLst>
            </c:dLbl>
            <c:dLbl>
              <c:idx val="18"/>
              <c:spPr>
                <a:noFill/>
                <a:ln>
                  <a:noFill/>
                </a:ln>
                <a:effectLst/>
              </c:spPr>
              <c:txPr>
                <a:bodyPr rot="0" spcFirstLastPara="1" vertOverflow="ellipsis" vert="horz" wrap="square" anchor="ctr" anchorCtr="1"/>
                <a:lstStyle/>
                <a:p>
                  <a:pPr>
                    <a:defRPr sz="1330" b="1" i="0" u="sng" strike="noStrike" kern="1200" spc="0" baseline="0">
                      <a:solidFill>
                        <a:schemeClr val="accent1">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5-741F-47C1-9996-DF6877D07366}"/>
                </c:ext>
              </c:extLst>
            </c:dLbl>
            <c:dLbl>
              <c:idx val="19"/>
              <c:spPr>
                <a:noFill/>
                <a:ln>
                  <a:noFill/>
                </a:ln>
                <a:effectLst/>
              </c:spPr>
              <c:txPr>
                <a:bodyPr rot="0" spcFirstLastPara="1" vertOverflow="ellipsis" vert="horz" wrap="square" anchor="ctr" anchorCtr="1"/>
                <a:lstStyle/>
                <a:p>
                  <a:pPr>
                    <a:defRPr sz="1330" b="1" i="0" u="sng" strike="noStrike" kern="1200" spc="0" baseline="0">
                      <a:solidFill>
                        <a:schemeClr val="accent2">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7-741F-47C1-9996-DF6877D07366}"/>
                </c:ext>
              </c:extLst>
            </c:dLbl>
            <c:dLbl>
              <c:idx val="20"/>
              <c:spPr>
                <a:noFill/>
                <a:ln>
                  <a:noFill/>
                </a:ln>
                <a:effectLst/>
              </c:spPr>
              <c:txPr>
                <a:bodyPr rot="0" spcFirstLastPara="1" vertOverflow="ellipsis" vert="horz" wrap="square" anchor="ctr" anchorCtr="1"/>
                <a:lstStyle/>
                <a:p>
                  <a:pPr>
                    <a:defRPr sz="1330" b="1" i="0" u="sng" strike="noStrike" kern="1200" spc="0" baseline="0">
                      <a:solidFill>
                        <a:schemeClr val="accent3">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9-741F-47C1-9996-DF6877D07366}"/>
                </c:ext>
              </c:extLst>
            </c:dLbl>
            <c:dLbl>
              <c:idx val="21"/>
              <c:spPr>
                <a:noFill/>
                <a:ln>
                  <a:noFill/>
                </a:ln>
                <a:effectLst/>
              </c:spPr>
              <c:txPr>
                <a:bodyPr rot="0" spcFirstLastPara="1" vertOverflow="ellipsis" vert="horz" wrap="square" anchor="ctr" anchorCtr="1"/>
                <a:lstStyle/>
                <a:p>
                  <a:pPr>
                    <a:defRPr sz="1330" b="1" i="0" u="sng" strike="noStrike" kern="1200" spc="0" baseline="0">
                      <a:solidFill>
                        <a:schemeClr val="accent4">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B-741F-47C1-9996-DF6877D07366}"/>
                </c:ext>
              </c:extLst>
            </c:dLbl>
            <c:dLbl>
              <c:idx val="22"/>
              <c:spPr>
                <a:noFill/>
                <a:ln>
                  <a:noFill/>
                </a:ln>
                <a:effectLst/>
              </c:spPr>
              <c:txPr>
                <a:bodyPr rot="0" spcFirstLastPara="1" vertOverflow="ellipsis" vert="horz" wrap="square" anchor="ctr" anchorCtr="1"/>
                <a:lstStyle/>
                <a:p>
                  <a:pPr>
                    <a:defRPr sz="1330" b="1" i="0" u="sng" strike="noStrike" kern="1200" spc="0" baseline="0">
                      <a:solidFill>
                        <a:schemeClr val="accent5">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D-741F-47C1-9996-DF6877D07366}"/>
                </c:ext>
              </c:extLst>
            </c:dLbl>
            <c:dLbl>
              <c:idx val="23"/>
              <c:spPr>
                <a:noFill/>
                <a:ln>
                  <a:noFill/>
                </a:ln>
                <a:effectLst/>
              </c:spPr>
              <c:txPr>
                <a:bodyPr rot="0" spcFirstLastPara="1" vertOverflow="ellipsis" vert="horz" wrap="square" anchor="ctr" anchorCtr="1"/>
                <a:lstStyle/>
                <a:p>
                  <a:pPr>
                    <a:defRPr sz="1330" b="1" i="0" u="sng" strike="noStrike" kern="1200" spc="0" baseline="0">
                      <a:solidFill>
                        <a:schemeClr val="accent6">
                          <a:lumMod val="80000"/>
                        </a:schemeClr>
                      </a:solidFill>
                      <a:latin typeface="Arial" panose="020B0604020202020204" pitchFamily="34" charset="0"/>
                      <a:ea typeface="+mn-ea"/>
                      <a:cs typeface="Arial" panose="020B0604020202020204" pitchFamily="34" charset="0"/>
                    </a:defRPr>
                  </a:pPr>
                  <a:endParaRPr lang="en-US"/>
                </a:p>
              </c:txPr>
              <c:dLblPos val="bestFit"/>
              <c:showLegendKey val="1"/>
              <c:showVal val="0"/>
              <c:showCatName val="1"/>
              <c:showSerName val="0"/>
              <c:showPercent val="1"/>
              <c:showBubbleSize val="0"/>
              <c:extLst>
                <c:ext xmlns:c16="http://schemas.microsoft.com/office/drawing/2014/chart" uri="{C3380CC4-5D6E-409C-BE32-E72D297353CC}">
                  <c16:uniqueId val="{0000002F-741F-47C1-9996-DF6877D07366}"/>
                </c:ext>
              </c:extLst>
            </c:dLbl>
            <c:spPr>
              <a:noFill/>
              <a:ln>
                <a:noFill/>
              </a:ln>
              <a:effectLst/>
            </c:spPr>
            <c:txPr>
              <a:bodyPr rot="0" spcFirstLastPara="1" vertOverflow="ellipsis" vert="horz" wrap="square" anchor="ctr" anchorCtr="1"/>
              <a:lstStyle/>
              <a:p>
                <a:pPr>
                  <a:defRPr sz="1330" b="1" i="0" u="sng" strike="noStrike" kern="1200" spc="0" baseline="0">
                    <a:solidFill>
                      <a:schemeClr val="accent1"/>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41F-47C1-9996-DF6877D0736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u="sng"/>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7916454801487282E-2"/>
          <c:y val="5.9660478663425089E-2"/>
          <c:w val="0.93792021248511792"/>
          <c:h val="0.59391513796661655"/>
        </c:manualLayout>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1504-4AAD-8BCA-155C626759E1}"/>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1504-4AAD-8BCA-155C626759E1}"/>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1504-4AAD-8BCA-155C626759E1}"/>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1504-4AAD-8BCA-155C626759E1}"/>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1504-4AAD-8BCA-155C626759E1}"/>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1504-4AAD-8BCA-155C626759E1}"/>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1504-4AAD-8BCA-155C626759E1}"/>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1504-4AAD-8BCA-155C626759E1}"/>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1504-4AAD-8BCA-155C626759E1}"/>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1504-4AAD-8BCA-155C626759E1}"/>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1504-4AAD-8BCA-155C626759E1}"/>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1504-4AAD-8BCA-155C626759E1}"/>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1504-4AAD-8BCA-155C626759E1}"/>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1504-4AAD-8BCA-155C626759E1}"/>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1504-4AAD-8BCA-155C626759E1}"/>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1504-4AAD-8BCA-155C626759E1}"/>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1504-4AAD-8BCA-155C626759E1}"/>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1504-4AAD-8BCA-155C626759E1}"/>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1504-4AAD-8BCA-155C626759E1}"/>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1504-4AAD-8BCA-155C626759E1}"/>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1504-4AAD-8BCA-155C626759E1}"/>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1504-4AAD-8BCA-155C626759E1}"/>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1504-4AAD-8BCA-155C626759E1}"/>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1504-4AAD-8BCA-155C626759E1}"/>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1504-4AAD-8BCA-155C626759E1}"/>
            </c:ext>
          </c:extLst>
        </c:ser>
        <c:dLbls>
          <c:showLegendKey val="0"/>
          <c:showVal val="0"/>
          <c:showCatName val="0"/>
          <c:showSerName val="0"/>
          <c:showPercent val="0"/>
          <c:showBubbleSize val="0"/>
        </c:dLbls>
        <c:gapWidth val="160"/>
        <c:gapDepth val="10"/>
        <c:shape val="box"/>
        <c:axId val="1929698128"/>
        <c:axId val="1929700880"/>
        <c:axId val="0"/>
      </c:bar3DChart>
      <c:catAx>
        <c:axId val="1929698128"/>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Arial" panose="020B0604020202020204" pitchFamily="34" charset="0"/>
                <a:ea typeface="+mn-ea"/>
                <a:cs typeface="Arial" panose="020B0604020202020204" pitchFamily="34" charset="0"/>
              </a:defRPr>
            </a:pPr>
            <a:endParaRPr lang="en-US"/>
          </a:p>
        </c:txPr>
        <c:crossAx val="1929700880"/>
        <c:crosses val="autoZero"/>
        <c:auto val="1"/>
        <c:lblAlgn val="ctr"/>
        <c:lblOffset val="100"/>
        <c:noMultiLvlLbl val="0"/>
      </c:catAx>
      <c:valAx>
        <c:axId val="192970088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Arial" panose="020B0604020202020204" pitchFamily="34" charset="0"/>
                <a:ea typeface="+mn-ea"/>
                <a:cs typeface="Arial" panose="020B0604020202020204" pitchFamily="34" charset="0"/>
              </a:defRPr>
            </a:pPr>
            <a:endParaRPr lang="en-US"/>
          </a:p>
        </c:txPr>
        <c:crossAx val="19296981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14663" cy="485775"/>
          </a:xfrm>
          <a:prstGeom prst="rect">
            <a:avLst/>
          </a:prstGeom>
          <a:noFill/>
          <a:ln>
            <a:noFill/>
          </a:ln>
        </p:spPr>
        <p:txBody>
          <a:bodyPr anchorCtr="0" anchor="t" bIns="43075" lIns="86150" spcFirstLastPara="1" rIns="86150" wrap="square" tIns="43075">
            <a:noAutofit/>
          </a:bodyPr>
          <a:lstStyle>
            <a:lvl1pPr lvl="0" marR="0" rtl="0" algn="l">
              <a:spcBef>
                <a:spcPts val="0"/>
              </a:spcBef>
              <a:spcAft>
                <a:spcPts val="0"/>
              </a:spcAft>
              <a:buSzPts val="1400"/>
              <a:buNone/>
              <a:defRPr b="0" i="0" sz="1100" u="none" cap="none" strike="noStrike">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4" name="Google Shape;4;n"/>
          <p:cNvSpPr txBox="1"/>
          <p:nvPr>
            <p:ph idx="10" type="dt"/>
          </p:nvPr>
        </p:nvSpPr>
        <p:spPr>
          <a:xfrm>
            <a:off x="3995738" y="0"/>
            <a:ext cx="3014662" cy="485775"/>
          </a:xfrm>
          <a:prstGeom prst="rect">
            <a:avLst/>
          </a:prstGeom>
          <a:noFill/>
          <a:ln>
            <a:noFill/>
          </a:ln>
        </p:spPr>
        <p:txBody>
          <a:bodyPr anchorCtr="0" anchor="t" bIns="43075" lIns="86150" spcFirstLastPara="1" rIns="86150" wrap="square" tIns="43075">
            <a:noAutofit/>
          </a:bodyPr>
          <a:lstStyle>
            <a:lvl1pPr lvl="0" marR="0" rtl="0" algn="r">
              <a:spcBef>
                <a:spcPts val="0"/>
              </a:spcBef>
              <a:spcAft>
                <a:spcPts val="0"/>
              </a:spcAft>
              <a:buSzPts val="1400"/>
              <a:buNone/>
              <a:defRPr b="0" i="0" sz="1100" u="none" cap="none" strike="noStrike">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5" name="Google Shape;5;n"/>
          <p:cNvSpPr/>
          <p:nvPr>
            <p:ph idx="3"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lvl1pPr indent="-228600" lvl="0" marL="457200" marR="0" rtl="0" algn="l">
              <a:spcBef>
                <a:spcPts val="481"/>
              </a:spcBef>
              <a:spcAft>
                <a:spcPts val="0"/>
              </a:spcAft>
              <a:buSzPts val="1400"/>
              <a:buNone/>
              <a:defRPr b="0" i="0" sz="1603" u="none" cap="none" strike="noStrike">
                <a:solidFill>
                  <a:schemeClr val="dk1"/>
                </a:solidFill>
                <a:latin typeface="Calibri"/>
                <a:ea typeface="Calibri"/>
                <a:cs typeface="Calibri"/>
                <a:sym typeface="Calibri"/>
              </a:defRPr>
            </a:lvl1pPr>
            <a:lvl2pPr indent="-228600" lvl="1" marL="914400" marR="0" rtl="0" algn="l">
              <a:spcBef>
                <a:spcPts val="481"/>
              </a:spcBef>
              <a:spcAft>
                <a:spcPts val="0"/>
              </a:spcAft>
              <a:buSzPts val="1400"/>
              <a:buNone/>
              <a:defRPr b="0" i="0" sz="1603" u="none" cap="none" strike="noStrike">
                <a:solidFill>
                  <a:schemeClr val="dk1"/>
                </a:solidFill>
                <a:latin typeface="Calibri"/>
                <a:ea typeface="Calibri"/>
                <a:cs typeface="Calibri"/>
                <a:sym typeface="Calibri"/>
              </a:defRPr>
            </a:lvl2pPr>
            <a:lvl3pPr indent="-228600" lvl="2" marL="1371600" marR="0" rtl="0" algn="l">
              <a:spcBef>
                <a:spcPts val="481"/>
              </a:spcBef>
              <a:spcAft>
                <a:spcPts val="0"/>
              </a:spcAft>
              <a:buSzPts val="1400"/>
              <a:buNone/>
              <a:defRPr b="0" i="0" sz="1603" u="none" cap="none" strike="noStrike">
                <a:solidFill>
                  <a:schemeClr val="dk1"/>
                </a:solidFill>
                <a:latin typeface="Calibri"/>
                <a:ea typeface="Calibri"/>
                <a:cs typeface="Calibri"/>
                <a:sym typeface="Calibri"/>
              </a:defRPr>
            </a:lvl3pPr>
            <a:lvl4pPr indent="-228600" lvl="3" marL="1828800" marR="0" rtl="0" algn="l">
              <a:spcBef>
                <a:spcPts val="481"/>
              </a:spcBef>
              <a:spcAft>
                <a:spcPts val="0"/>
              </a:spcAft>
              <a:buSzPts val="1400"/>
              <a:buNone/>
              <a:defRPr b="0" i="0" sz="1603" u="none" cap="none" strike="noStrike">
                <a:solidFill>
                  <a:schemeClr val="dk1"/>
                </a:solidFill>
                <a:latin typeface="Calibri"/>
                <a:ea typeface="Calibri"/>
                <a:cs typeface="Calibri"/>
                <a:sym typeface="Calibri"/>
              </a:defRPr>
            </a:lvl4pPr>
            <a:lvl5pPr indent="-228600" lvl="4" marL="2286000" marR="0" rtl="0" algn="l">
              <a:spcBef>
                <a:spcPts val="481"/>
              </a:spcBef>
              <a:spcAft>
                <a:spcPts val="0"/>
              </a:spcAft>
              <a:buSzPts val="1400"/>
              <a:buNone/>
              <a:defRPr b="0" i="0" sz="1603"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603"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603"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603"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603"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70950"/>
            <a:ext cx="3014663" cy="415925"/>
          </a:xfrm>
          <a:prstGeom prst="rect">
            <a:avLst/>
          </a:prstGeom>
          <a:noFill/>
          <a:ln>
            <a:noFill/>
          </a:ln>
        </p:spPr>
        <p:txBody>
          <a:bodyPr anchorCtr="0" anchor="b" bIns="43075" lIns="86150" spcFirstLastPara="1" rIns="86150" wrap="square" tIns="43075">
            <a:noAutofit/>
          </a:bodyPr>
          <a:lstStyle>
            <a:lvl1pPr lvl="0" marR="0" rtl="0" algn="l">
              <a:spcBef>
                <a:spcPts val="0"/>
              </a:spcBef>
              <a:spcAft>
                <a:spcPts val="0"/>
              </a:spcAft>
              <a:buSzPts val="1400"/>
              <a:buNone/>
              <a:defRPr b="0" i="0" sz="1100" u="none" cap="none" strike="noStrike">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8" name="Google Shape;8;n"/>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marR="0" rtl="0" algn="r">
              <a:spcBef>
                <a:spcPts val="0"/>
              </a:spcBef>
              <a:spcAft>
                <a:spcPts val="0"/>
              </a:spcAft>
              <a:buNone/>
            </a:pPr>
            <a:fld id="{00000000-1234-1234-1234-123412341234}" type="slidenum">
              <a:rPr b="0" i="0" lang="en-US" sz="1100" u="none" cap="none" strike="noStrike">
                <a:solidFill>
                  <a:schemeClr val="dk1"/>
                </a:solidFill>
                <a:latin typeface="Verdana"/>
                <a:ea typeface="Verdana"/>
                <a:cs typeface="Verdana"/>
                <a:sym typeface="Verdana"/>
              </a:rPr>
              <a:t>‹#›</a:t>
            </a:fld>
            <a:endParaRPr b="0" i="0" sz="1100" u="none" cap="none" strike="noStrike">
              <a:solidFill>
                <a:schemeClr val="dk1"/>
              </a:solidFill>
              <a:latin typeface="Verdana"/>
              <a:ea typeface="Verdana"/>
              <a:cs typeface="Verdana"/>
              <a:sym typeface="Verdan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ev.to/shahbaz17/oauth-20-openid-connect-41d"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geant.or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vlpubs.nist.gov/nistpubs/SpecialPublications/NIST.SP.500-332.pdf" TargetMode="External"/><Relationship Id="rId3" Type="http://schemas.openxmlformats.org/officeDocument/2006/relationships/hyperlink" Target="https://docs.ogc.org/per/19-024r1.html#_authorization"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soonline.com/article/575435/what-is-federated-identity-how-it-works-and-its-importance-to-enterprise-security.html"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notes"/>
          <p:cNvSpPr/>
          <p:nvPr>
            <p:ph idx="2" type="sldImg"/>
          </p:nvPr>
        </p:nvSpPr>
        <p:spPr>
          <a:xfrm>
            <a:off x="373063" y="685800"/>
            <a:ext cx="61118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2" name="Google Shape;29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603"/>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0: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3" name="Google Shape;383;p10: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285750" lvl="0" marL="285750" rtl="0" algn="l">
              <a:spcBef>
                <a:spcPts val="0"/>
              </a:spcBef>
              <a:spcAft>
                <a:spcPts val="0"/>
              </a:spcAft>
              <a:buClr>
                <a:schemeClr val="dk1"/>
              </a:buClr>
              <a:buSzPts val="1600"/>
              <a:buFont typeface="Arial"/>
              <a:buChar char="•"/>
            </a:pPr>
            <a:r>
              <a:rPr b="1" lang="en-US" sz="1600">
                <a:latin typeface="Calibri"/>
                <a:ea typeface="Calibri"/>
                <a:cs typeface="Calibri"/>
                <a:sym typeface="Calibri"/>
              </a:rPr>
              <a:t>OAuth 2.0</a:t>
            </a:r>
            <a:endParaRPr sz="1600">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This protocol makes use of a token-based authorization. OAuth 2.0 can give users restricted access to resources and apps without revealing the authorization credentials. This protocol can eliminate the process of creating an account to access OAuth-enabled apps and tools.</a:t>
            </a:r>
            <a:endParaRPr/>
          </a:p>
          <a:p>
            <a:pPr indent="0" lvl="0" marL="0" rtl="0" algn="l">
              <a:spcBef>
                <a:spcPts val="0"/>
              </a:spcBef>
              <a:spcAft>
                <a:spcPts val="0"/>
              </a:spcAft>
              <a:buNone/>
            </a:pPr>
            <a:r>
              <a:rPr lang="en-US" sz="1600">
                <a:latin typeface="Calibri"/>
                <a:ea typeface="Calibri"/>
                <a:cs typeface="Calibri"/>
                <a:sym typeface="Calibri"/>
              </a:rPr>
              <a:t>OAuth differs from the other protocols in such a way that it is much more of an authorization protocol than an authentication protocol. The difference is authentication simply verifies a user but authorization verifies what all tools, apps, and resources a user can access.</a:t>
            </a:r>
            <a:endParaRPr/>
          </a:p>
          <a:p>
            <a:pPr indent="-285750" lvl="0" marL="285750" rtl="0" algn="l">
              <a:spcBef>
                <a:spcPts val="0"/>
              </a:spcBef>
              <a:spcAft>
                <a:spcPts val="0"/>
              </a:spcAft>
              <a:buClr>
                <a:schemeClr val="dk1"/>
              </a:buClr>
              <a:buSzPts val="1600"/>
              <a:buFont typeface="Arial"/>
              <a:buChar char="•"/>
            </a:pPr>
            <a:r>
              <a:rPr b="1" lang="en-US" sz="1600">
                <a:latin typeface="Calibri"/>
                <a:ea typeface="Calibri"/>
                <a:cs typeface="Calibri"/>
                <a:sym typeface="Calibri"/>
              </a:rPr>
              <a:t>OpenID Connect</a:t>
            </a:r>
            <a:endParaRPr sz="1600">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OpenID Connect is more of an extension to OAuth 2.0 and it allows organizations to verify users using an authorization server. Although the OpenID connect uses an authorization server it mainly deals with the authentication of the user rather than the authorization.</a:t>
            </a:r>
            <a:endParaRPr/>
          </a:p>
          <a:p>
            <a:pPr indent="0" lvl="0" marL="0" rtl="0" algn="l">
              <a:spcBef>
                <a:spcPts val="0"/>
              </a:spcBef>
              <a:spcAft>
                <a:spcPts val="0"/>
              </a:spcAft>
              <a:buNone/>
            </a:pPr>
            <a:r>
              <a:rPr lang="en-US" sz="1600">
                <a:latin typeface="Calibri"/>
                <a:ea typeface="Calibri"/>
                <a:cs typeface="Calibri"/>
                <a:sym typeface="Calibri"/>
              </a:rPr>
              <a:t>Even though OpenID can perform most of the functions of OAuth 2.0, it is a bit different from it. OpenID connect is more API-friendly, so it can be used for web-based tools as well as apps. Also, OpenID provides more secure encryption to the authentication token.</a:t>
            </a:r>
            <a:endParaRPr/>
          </a:p>
          <a:p>
            <a:pPr indent="0" lvl="0" marL="0" rtl="0" algn="l">
              <a:spcBef>
                <a:spcPts val="481"/>
              </a:spcBef>
              <a:spcAft>
                <a:spcPts val="0"/>
              </a:spcAft>
              <a:buNone/>
            </a:pPr>
            <a:r>
              <a:t/>
            </a:r>
            <a:endParaRPr/>
          </a:p>
        </p:txBody>
      </p:sp>
      <p:sp>
        <p:nvSpPr>
          <p:cNvPr id="384" name="Google Shape;384;p10: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1: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1" name="Google Shape;391;p11: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rPr b="1" lang="en-US" sz="1600">
                <a:latin typeface="Calibri"/>
                <a:ea typeface="Calibri"/>
                <a:cs typeface="Calibri"/>
                <a:sym typeface="Calibri"/>
              </a:rPr>
              <a:t>Scopes</a:t>
            </a:r>
            <a:r>
              <a:rPr lang="en-US" sz="1600">
                <a:latin typeface="Calibri"/>
                <a:ea typeface="Calibri"/>
                <a:cs typeface="Calibri"/>
                <a:sym typeface="Calibri"/>
              </a:rPr>
              <a:t> in OpenID Connect define </a:t>
            </a:r>
            <a:r>
              <a:rPr b="1" lang="en-US" sz="1600">
                <a:latin typeface="Calibri"/>
                <a:ea typeface="Calibri"/>
                <a:cs typeface="Calibri"/>
                <a:sym typeface="Calibri"/>
              </a:rPr>
              <a:t>what information</a:t>
            </a:r>
            <a:r>
              <a:rPr lang="en-US" sz="1600">
                <a:latin typeface="Calibri"/>
                <a:ea typeface="Calibri"/>
                <a:cs typeface="Calibri"/>
                <a:sym typeface="Calibri"/>
              </a:rPr>
              <a:t> an application can request about a user from the Identity Provider (IdP). They determine the level of access to the user's profile data.</a:t>
            </a:r>
            <a:endParaRPr/>
          </a:p>
          <a:p>
            <a:pPr indent="0" lvl="0" marL="0" rtl="0" algn="l">
              <a:spcBef>
                <a:spcPts val="480"/>
              </a:spcBef>
              <a:spcAft>
                <a:spcPts val="0"/>
              </a:spcAft>
              <a:buNone/>
            </a:pPr>
            <a:r>
              <a:rPr lang="en-US" u="sng">
                <a:solidFill>
                  <a:schemeClr val="hlink"/>
                </a:solidFill>
                <a:hlinkClick r:id="rId2"/>
              </a:rPr>
              <a:t>OAuth 2.0 and OpenID Connect Explained: Building Secure Authentication Systems - DEV Community</a:t>
            </a:r>
            <a:endParaRPr/>
          </a:p>
        </p:txBody>
      </p:sp>
      <p:sp>
        <p:nvSpPr>
          <p:cNvPr id="392" name="Google Shape;392;p11: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marR="0" rtl="0" algn="r">
              <a:lnSpc>
                <a:spcPct val="100000"/>
              </a:lnSpc>
              <a:spcBef>
                <a:spcPts val="0"/>
              </a:spcBef>
              <a:spcAft>
                <a:spcPts val="0"/>
              </a:spcAft>
              <a:buClr>
                <a:srgbClr val="000000"/>
              </a:buClr>
              <a:buSzPts val="1100"/>
              <a:buFont typeface="Verdana"/>
              <a:buNone/>
            </a:pPr>
            <a:fld id="{00000000-1234-1234-1234-123412341234}" type="slidenum">
              <a:rPr b="0" i="0" lang="en-US" sz="1100" u="none" cap="none" strike="noStrike">
                <a:solidFill>
                  <a:srgbClr val="000000"/>
                </a:solidFill>
                <a:latin typeface="Verdana"/>
                <a:ea typeface="Verdana"/>
                <a:cs typeface="Verdana"/>
                <a:sym typeface="Verdana"/>
              </a:rPr>
              <a:t>‹#›</a:t>
            </a:fld>
            <a:endParaRPr b="0" i="0" sz="1100" u="none" cap="none" strike="noStrike">
              <a:solidFill>
                <a:srgbClr val="000000"/>
              </a:solidFill>
              <a:latin typeface="Verdana"/>
              <a:ea typeface="Verdana"/>
              <a:cs typeface="Verdana"/>
              <a:sym typeface="Verdan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2: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9" name="Google Shape;399;p12: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rPr b="1" lang="en-US" sz="1600">
                <a:latin typeface="Calibri"/>
                <a:ea typeface="Calibri"/>
                <a:cs typeface="Calibri"/>
                <a:sym typeface="Calibri"/>
              </a:rPr>
              <a:t>Scopes</a:t>
            </a:r>
            <a:r>
              <a:rPr lang="en-US" sz="1600">
                <a:latin typeface="Calibri"/>
                <a:ea typeface="Calibri"/>
                <a:cs typeface="Calibri"/>
                <a:sym typeface="Calibri"/>
              </a:rPr>
              <a:t> in OpenID Connect define </a:t>
            </a:r>
            <a:r>
              <a:rPr b="1" lang="en-US" sz="1600">
                <a:latin typeface="Calibri"/>
                <a:ea typeface="Calibri"/>
                <a:cs typeface="Calibri"/>
                <a:sym typeface="Calibri"/>
              </a:rPr>
              <a:t>what information</a:t>
            </a:r>
            <a:r>
              <a:rPr lang="en-US" sz="1600">
                <a:latin typeface="Calibri"/>
                <a:ea typeface="Calibri"/>
                <a:cs typeface="Calibri"/>
                <a:sym typeface="Calibri"/>
              </a:rPr>
              <a:t> an application can request about a user from the Identity Provider (IdP). They determine the level of access to the user's profile data.</a:t>
            </a:r>
            <a:endParaRPr/>
          </a:p>
        </p:txBody>
      </p:sp>
      <p:sp>
        <p:nvSpPr>
          <p:cNvPr id="400" name="Google Shape;400;p12: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marR="0" rtl="0" algn="r">
              <a:lnSpc>
                <a:spcPct val="100000"/>
              </a:lnSpc>
              <a:spcBef>
                <a:spcPts val="0"/>
              </a:spcBef>
              <a:spcAft>
                <a:spcPts val="0"/>
              </a:spcAft>
              <a:buClr>
                <a:srgbClr val="000000"/>
              </a:buClr>
              <a:buSzPts val="1100"/>
              <a:buFont typeface="Verdana"/>
              <a:buNone/>
            </a:pPr>
            <a:fld id="{00000000-1234-1234-1234-123412341234}" type="slidenum">
              <a:rPr b="0" i="0" lang="en-US" sz="1100" u="none" cap="none" strike="noStrike">
                <a:solidFill>
                  <a:srgbClr val="000000"/>
                </a:solidFill>
                <a:latin typeface="Verdana"/>
                <a:ea typeface="Verdana"/>
                <a:cs typeface="Verdana"/>
                <a:sym typeface="Verdana"/>
              </a:rPr>
              <a:t>‹#›</a:t>
            </a:fld>
            <a:endParaRPr b="0" i="0" sz="1100" u="none" cap="none" strike="noStrike">
              <a:solidFill>
                <a:srgbClr val="000000"/>
              </a:solidFill>
              <a:latin typeface="Verdana"/>
              <a:ea typeface="Verdana"/>
              <a:cs typeface="Verdana"/>
              <a:sym typeface="Verdan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3: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1"/>
              </a:spcBef>
              <a:spcAft>
                <a:spcPts val="0"/>
              </a:spcAft>
              <a:buNone/>
            </a:pPr>
            <a:r>
              <a:t/>
            </a:r>
            <a:endParaRPr/>
          </a:p>
        </p:txBody>
      </p:sp>
      <p:sp>
        <p:nvSpPr>
          <p:cNvPr id="407" name="Google Shape;407;p13: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14: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4" name="Google Shape;414;p14: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415" name="Google Shape;415;p14: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marR="0" rtl="0" algn="r">
              <a:lnSpc>
                <a:spcPct val="100000"/>
              </a:lnSpc>
              <a:spcBef>
                <a:spcPts val="0"/>
              </a:spcBef>
              <a:spcAft>
                <a:spcPts val="0"/>
              </a:spcAft>
              <a:buClr>
                <a:srgbClr val="000000"/>
              </a:buClr>
              <a:buSzPts val="1100"/>
              <a:buFont typeface="Verdana"/>
              <a:buNone/>
            </a:pPr>
            <a:fld id="{00000000-1234-1234-1234-123412341234}" type="slidenum">
              <a:rPr b="0" i="0" lang="en-US" sz="1100" u="none" cap="none" strike="noStrike">
                <a:solidFill>
                  <a:srgbClr val="000000"/>
                </a:solidFill>
                <a:latin typeface="Verdana"/>
                <a:ea typeface="Verdana"/>
                <a:cs typeface="Verdana"/>
                <a:sym typeface="Verdana"/>
              </a:rPr>
              <a:t>‹#›</a:t>
            </a:fld>
            <a:endParaRPr b="0" i="0" sz="1100" u="none" cap="none" strike="noStrike">
              <a:solidFill>
                <a:srgbClr val="000000"/>
              </a:solidFill>
              <a:latin typeface="Verdana"/>
              <a:ea typeface="Verdana"/>
              <a:cs typeface="Verdana"/>
              <a:sym typeface="Verdan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5: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8" name="Google Shape;438;p15: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rPr b="0" i="0" lang="en-US" sz="1800" u="none" strike="noStrike">
                <a:solidFill>
                  <a:srgbClr val="000000"/>
                </a:solidFill>
                <a:latin typeface="Calibri"/>
                <a:ea typeface="Calibri"/>
                <a:cs typeface="Calibri"/>
                <a:sym typeface="Calibri"/>
              </a:rPr>
              <a:t>Source:  </a:t>
            </a:r>
            <a:r>
              <a:rPr b="1" i="0" lang="en-US" sz="1800" u="none" strike="noStrike">
                <a:solidFill>
                  <a:srgbClr val="004358"/>
                </a:solidFill>
                <a:latin typeface="Calibri"/>
                <a:ea typeface="Calibri"/>
                <a:cs typeface="Calibri"/>
                <a:sym typeface="Calibri"/>
              </a:rPr>
              <a:t>Deliverable DJRA1.4: Evolution of the AARC Blueprint Architecture </a:t>
            </a:r>
            <a:endParaRPr b="0" i="0" sz="1800" u="none" strike="noStrike">
              <a:solidFill>
                <a:srgbClr val="000000"/>
              </a:solidFill>
              <a:latin typeface="Calibri"/>
              <a:ea typeface="Calibri"/>
              <a:cs typeface="Calibri"/>
              <a:sym typeface="Calibri"/>
            </a:endParaRPr>
          </a:p>
          <a:p>
            <a:pPr indent="0" lvl="0" marL="0" rtl="0" algn="l">
              <a:spcBef>
                <a:spcPts val="540"/>
              </a:spcBef>
              <a:spcAft>
                <a:spcPts val="0"/>
              </a:spcAft>
              <a:buNone/>
            </a:pPr>
            <a:r>
              <a:rPr b="0" i="0" lang="en-US" sz="1800" u="none" strike="noStrike">
                <a:solidFill>
                  <a:srgbClr val="000000"/>
                </a:solidFill>
                <a:latin typeface="Calibri"/>
                <a:ea typeface="Calibri"/>
                <a:cs typeface="Calibri"/>
                <a:sym typeface="Calibri"/>
              </a:rPr>
              <a:t>The AARC BPA champions a proxy architecture in which services in a research collaboration can connect to a single point, the SP-IdP-Proxy (hereafter termed “proxy”), which itself takes the responsibility for providing the connection to the identity federations in eduGAIN, thus reducing the need for each service having to separately connect to an identity federation/eduGAIN. </a:t>
            </a:r>
            <a:endParaRPr/>
          </a:p>
          <a:p>
            <a:pPr indent="-285750" lvl="0" marL="285750" rtl="0" algn="l">
              <a:spcBef>
                <a:spcPts val="480"/>
              </a:spcBef>
              <a:spcAft>
                <a:spcPts val="0"/>
              </a:spcAft>
              <a:buClr>
                <a:schemeClr val="dk1"/>
              </a:buClr>
              <a:buSzPts val="1600"/>
              <a:buFont typeface="Arial"/>
              <a:buChar char="•"/>
            </a:pPr>
            <a:r>
              <a:rPr b="1" lang="en-US" sz="1600">
                <a:latin typeface="Calibri"/>
                <a:ea typeface="Calibri"/>
                <a:cs typeface="Calibri"/>
                <a:sym typeface="Calibri"/>
              </a:rPr>
              <a:t>Identity Federations (eduGAIN):</a:t>
            </a:r>
            <a:endParaRPr sz="1600">
              <a:latin typeface="Calibri"/>
              <a:ea typeface="Calibri"/>
              <a:cs typeface="Calibri"/>
              <a:sym typeface="Calibri"/>
            </a:endParaRPr>
          </a:p>
          <a:p>
            <a:pPr indent="-285750" lvl="1" marL="895985" rtl="0" algn="l">
              <a:spcBef>
                <a:spcPts val="480"/>
              </a:spcBef>
              <a:spcAft>
                <a:spcPts val="0"/>
              </a:spcAft>
              <a:buClr>
                <a:schemeClr val="dk1"/>
              </a:buClr>
              <a:buSzPts val="1600"/>
              <a:buFont typeface="Arial"/>
              <a:buChar char="•"/>
            </a:pPr>
            <a:r>
              <a:rPr b="1" lang="en-US" sz="1600">
                <a:latin typeface="Calibri"/>
                <a:ea typeface="Calibri"/>
                <a:cs typeface="Calibri"/>
                <a:sym typeface="Calibri"/>
              </a:rPr>
              <a:t>eduGAIN</a:t>
            </a:r>
            <a:r>
              <a:rPr lang="en-US" sz="1600">
                <a:latin typeface="Calibri"/>
                <a:ea typeface="Calibri"/>
                <a:cs typeface="Calibri"/>
                <a:sym typeface="Calibri"/>
              </a:rPr>
              <a:t> is a global federation connecting various national and regional academic identity federations. It allows institutions, organizations, and researchers to authenticate and access services across different federations with a single set of credentials.</a:t>
            </a:r>
            <a:endParaRPr/>
          </a:p>
          <a:p>
            <a:pPr indent="-285750" lvl="0" marL="285750" rtl="0" algn="l">
              <a:spcBef>
                <a:spcPts val="480"/>
              </a:spcBef>
              <a:spcAft>
                <a:spcPts val="0"/>
              </a:spcAft>
              <a:buClr>
                <a:schemeClr val="dk1"/>
              </a:buClr>
              <a:buSzPts val="1600"/>
              <a:buFont typeface="Arial"/>
              <a:buChar char="•"/>
            </a:pPr>
            <a:r>
              <a:rPr b="1" lang="en-US"/>
              <a:t>SP (Service Provider) &amp; IdP (Identity Provider):</a:t>
            </a:r>
            <a:endParaRPr/>
          </a:p>
          <a:p>
            <a:pPr indent="-285750" lvl="1" marL="895985" rtl="0" algn="l">
              <a:spcBef>
                <a:spcPts val="480"/>
              </a:spcBef>
              <a:spcAft>
                <a:spcPts val="0"/>
              </a:spcAft>
              <a:buClr>
                <a:schemeClr val="dk1"/>
              </a:buClr>
              <a:buSzPts val="1600"/>
              <a:buFont typeface="Arial"/>
              <a:buChar char="•"/>
            </a:pPr>
            <a:r>
              <a:rPr b="1" lang="en-US"/>
              <a:t>SP</a:t>
            </a:r>
            <a:r>
              <a:rPr lang="en-US"/>
              <a:t> is the service or application (e.g., research tools, databases) that a user wants to access.</a:t>
            </a:r>
            <a:endParaRPr/>
          </a:p>
          <a:p>
            <a:pPr indent="-285750" lvl="1" marL="895985" rtl="0" algn="l">
              <a:spcBef>
                <a:spcPts val="480"/>
              </a:spcBef>
              <a:spcAft>
                <a:spcPts val="0"/>
              </a:spcAft>
              <a:buClr>
                <a:schemeClr val="dk1"/>
              </a:buClr>
              <a:buSzPts val="1600"/>
              <a:buFont typeface="Arial"/>
              <a:buChar char="•"/>
            </a:pPr>
            <a:r>
              <a:rPr b="1" lang="en-US" sz="1600">
                <a:latin typeface="Calibri"/>
                <a:ea typeface="Calibri"/>
                <a:cs typeface="Calibri"/>
                <a:sym typeface="Calibri"/>
              </a:rPr>
              <a:t>IdP</a:t>
            </a:r>
            <a:r>
              <a:rPr lang="en-US" sz="1600">
                <a:latin typeface="Calibri"/>
                <a:ea typeface="Calibri"/>
                <a:cs typeface="Calibri"/>
                <a:sym typeface="Calibri"/>
              </a:rPr>
              <a:t> is the organization or institution (e.g., university) responsible for authenticating the user.</a:t>
            </a:r>
            <a:endParaRPr/>
          </a:p>
          <a:p>
            <a:pPr indent="-285750" lvl="0" marL="285750" rtl="0" algn="l">
              <a:spcBef>
                <a:spcPts val="480"/>
              </a:spcBef>
              <a:spcAft>
                <a:spcPts val="0"/>
              </a:spcAft>
              <a:buClr>
                <a:schemeClr val="dk1"/>
              </a:buClr>
              <a:buSzPts val="1600"/>
              <a:buFont typeface="Arial"/>
              <a:buChar char="•"/>
            </a:pPr>
            <a:r>
              <a:rPr b="1" lang="en-US" sz="1600">
                <a:latin typeface="Calibri"/>
                <a:ea typeface="Calibri"/>
                <a:cs typeface="Calibri"/>
                <a:sym typeface="Calibri"/>
              </a:rPr>
              <a:t>Proxy (SP-IdP-Proxy):</a:t>
            </a:r>
            <a:endParaRPr sz="1600">
              <a:latin typeface="Calibri"/>
              <a:ea typeface="Calibri"/>
              <a:cs typeface="Calibri"/>
              <a:sym typeface="Calibri"/>
            </a:endParaRPr>
          </a:p>
          <a:p>
            <a:pPr indent="-285750" lvl="1" marL="895985" rtl="0" algn="l">
              <a:spcBef>
                <a:spcPts val="480"/>
              </a:spcBef>
              <a:spcAft>
                <a:spcPts val="0"/>
              </a:spcAft>
              <a:buClr>
                <a:schemeClr val="dk1"/>
              </a:buClr>
              <a:buSzPts val="1600"/>
              <a:buFont typeface="Arial"/>
              <a:buChar char="•"/>
            </a:pPr>
            <a:r>
              <a:rPr lang="en-US" sz="1600">
                <a:latin typeface="Calibri"/>
                <a:ea typeface="Calibri"/>
                <a:cs typeface="Calibri"/>
                <a:sym typeface="Calibri"/>
              </a:rPr>
              <a:t>The </a:t>
            </a:r>
            <a:r>
              <a:rPr b="1" lang="en-US" sz="1600">
                <a:latin typeface="Calibri"/>
                <a:ea typeface="Calibri"/>
                <a:cs typeface="Calibri"/>
                <a:sym typeface="Calibri"/>
              </a:rPr>
              <a:t>proxy</a:t>
            </a:r>
            <a:r>
              <a:rPr lang="en-US" sz="1600">
                <a:latin typeface="Calibri"/>
                <a:ea typeface="Calibri"/>
                <a:cs typeface="Calibri"/>
                <a:sym typeface="Calibri"/>
              </a:rPr>
              <a:t> acts as an intermediary between services (SPs) and identity providers (IdPs). Instead of each service needing to connect individually to multiple identity providers or federations, the proxy handles that connection centrally.</a:t>
            </a:r>
            <a:endParaRPr/>
          </a:p>
          <a:p>
            <a:pPr indent="0" lvl="0" marL="0" rtl="0" algn="l">
              <a:spcBef>
                <a:spcPts val="540"/>
              </a:spcBef>
              <a:spcAft>
                <a:spcPts val="0"/>
              </a:spcAft>
              <a:buNone/>
            </a:pPr>
            <a:r>
              <a:t/>
            </a:r>
            <a:endParaRPr sz="1800"/>
          </a:p>
        </p:txBody>
      </p:sp>
      <p:sp>
        <p:nvSpPr>
          <p:cNvPr id="439" name="Google Shape;439;p15: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marR="0" rtl="0" algn="r">
              <a:lnSpc>
                <a:spcPct val="100000"/>
              </a:lnSpc>
              <a:spcBef>
                <a:spcPts val="0"/>
              </a:spcBef>
              <a:spcAft>
                <a:spcPts val="0"/>
              </a:spcAft>
              <a:buClr>
                <a:srgbClr val="000000"/>
              </a:buClr>
              <a:buSzPts val="1100"/>
              <a:buFont typeface="Verdana"/>
              <a:buNone/>
            </a:pPr>
            <a:fld id="{00000000-1234-1234-1234-123412341234}" type="slidenum">
              <a:rPr b="0" i="0" lang="en-US" sz="1100" u="none" cap="none" strike="noStrike">
                <a:solidFill>
                  <a:srgbClr val="000000"/>
                </a:solidFill>
                <a:latin typeface="Verdana"/>
                <a:ea typeface="Verdana"/>
                <a:cs typeface="Verdana"/>
                <a:sym typeface="Verdana"/>
              </a:rPr>
              <a:t>‹#›</a:t>
            </a:fld>
            <a:endParaRPr b="0" i="0" sz="1100" u="none" cap="none" strike="noStrike">
              <a:solidFill>
                <a:srgbClr val="000000"/>
              </a:solidFill>
              <a:latin typeface="Verdana"/>
              <a:ea typeface="Verdana"/>
              <a:cs typeface="Verdana"/>
              <a:sym typeface="Verdan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16: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7" name="Google Shape;447;p16: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rPr b="0" i="0" lang="en-US" sz="1600" u="none" strike="noStrike">
                <a:solidFill>
                  <a:srgbClr val="000000"/>
                </a:solidFill>
                <a:latin typeface="Calibri"/>
                <a:ea typeface="Calibri"/>
                <a:cs typeface="Calibri"/>
                <a:sym typeface="Calibri"/>
              </a:rPr>
              <a:t>Source:  </a:t>
            </a:r>
            <a:r>
              <a:rPr b="1" i="0" lang="en-US" sz="1600" u="none" strike="noStrike">
                <a:solidFill>
                  <a:srgbClr val="004358"/>
                </a:solidFill>
                <a:latin typeface="Calibri"/>
                <a:ea typeface="Calibri"/>
                <a:cs typeface="Calibri"/>
                <a:sym typeface="Calibri"/>
              </a:rPr>
              <a:t>Deliverable DJRA1.4: Evolution of the AARC Blueprint Architecture &amp; </a:t>
            </a:r>
            <a:r>
              <a:rPr b="0" i="0" lang="en-US" sz="1800" u="none" strike="noStrike">
                <a:solidFill>
                  <a:srgbClr val="000000"/>
                </a:solidFill>
                <a:latin typeface="Arial"/>
                <a:ea typeface="Arial"/>
                <a:cs typeface="Arial"/>
                <a:sym typeface="Arial"/>
              </a:rPr>
              <a:t>AARC </a:t>
            </a:r>
            <a:r>
              <a:rPr b="1" i="0" lang="en-US" sz="1800" u="none" strike="noStrike">
                <a:solidFill>
                  <a:srgbClr val="004358"/>
                </a:solidFill>
                <a:latin typeface="Arial"/>
                <a:ea typeface="Arial"/>
                <a:cs typeface="Arial"/>
                <a:sym typeface="Arial"/>
              </a:rPr>
              <a:t>Best practices for managing authorisation </a:t>
            </a:r>
            <a:r>
              <a:rPr b="1" i="0" lang="en-US" sz="1600" u="none" strike="noStrike">
                <a:solidFill>
                  <a:srgbClr val="004358"/>
                </a:solidFill>
                <a:latin typeface="Calibri"/>
                <a:ea typeface="Calibri"/>
                <a:cs typeface="Calibri"/>
                <a:sym typeface="Calibri"/>
              </a:rPr>
              <a:t> </a:t>
            </a:r>
            <a:endParaRPr b="0" i="0" sz="1600" u="none" strike="noStrike">
              <a:solidFill>
                <a:srgbClr val="000000"/>
              </a:solidFill>
              <a:latin typeface="Calibri"/>
              <a:ea typeface="Calibri"/>
              <a:cs typeface="Calibri"/>
              <a:sym typeface="Calibri"/>
            </a:endParaRPr>
          </a:p>
          <a:p>
            <a:pPr indent="0" lvl="0" marL="0" rtl="0" algn="l">
              <a:spcBef>
                <a:spcPts val="480"/>
              </a:spcBef>
              <a:spcAft>
                <a:spcPts val="0"/>
              </a:spcAft>
              <a:buNone/>
            </a:pPr>
            <a:r>
              <a:t/>
            </a:r>
            <a:endParaRPr sz="1600">
              <a:latin typeface="Calibri"/>
              <a:ea typeface="Calibri"/>
              <a:cs typeface="Calibri"/>
              <a:sym typeface="Calibri"/>
            </a:endParaRPr>
          </a:p>
          <a:p>
            <a:pPr indent="0" lvl="0" marL="0" rtl="0" algn="l">
              <a:spcBef>
                <a:spcPts val="480"/>
              </a:spcBef>
              <a:spcAft>
                <a:spcPts val="0"/>
              </a:spcAft>
              <a:buNone/>
            </a:pPr>
            <a:r>
              <a:rPr lang="en-US" sz="1600">
                <a:latin typeface="Calibri"/>
                <a:ea typeface="Calibri"/>
                <a:cs typeface="Calibri"/>
                <a:sym typeface="Calibri"/>
              </a:rPr>
              <a:t>SP-IdP-Proxy (proxy), which serves as a single integration point between the Identity Providers from the User Identity Layer and the Service Providers in the End Services Layer. Thus, the proxy acts as an SP towards the Identity Federations for which this proxy looks like any other SP, while towards the internal SPs it acts as an IdP.</a:t>
            </a:r>
            <a:endParaRPr sz="1600">
              <a:latin typeface="Calibri"/>
              <a:ea typeface="Calibri"/>
              <a:cs typeface="Calibri"/>
              <a:sym typeface="Calibri"/>
            </a:endParaRPr>
          </a:p>
        </p:txBody>
      </p:sp>
      <p:sp>
        <p:nvSpPr>
          <p:cNvPr id="448" name="Google Shape;448;p16: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marR="0" rtl="0" algn="r">
              <a:lnSpc>
                <a:spcPct val="100000"/>
              </a:lnSpc>
              <a:spcBef>
                <a:spcPts val="0"/>
              </a:spcBef>
              <a:spcAft>
                <a:spcPts val="0"/>
              </a:spcAft>
              <a:buClr>
                <a:srgbClr val="000000"/>
              </a:buClr>
              <a:buSzPts val="1100"/>
              <a:buFont typeface="Verdana"/>
              <a:buNone/>
            </a:pPr>
            <a:fld id="{00000000-1234-1234-1234-123412341234}" type="slidenum">
              <a:rPr b="0" i="0" lang="en-US" sz="1100" u="none" cap="none" strike="noStrike">
                <a:solidFill>
                  <a:srgbClr val="000000"/>
                </a:solidFill>
                <a:latin typeface="Verdana"/>
                <a:ea typeface="Verdana"/>
                <a:cs typeface="Verdana"/>
                <a:sym typeface="Verdana"/>
              </a:rPr>
              <a:t>‹#›</a:t>
            </a:fld>
            <a:endParaRPr b="0" i="0" sz="1100" u="none" cap="none" strike="noStrike">
              <a:solidFill>
                <a:srgbClr val="000000"/>
              </a:solidFill>
              <a:latin typeface="Verdana"/>
              <a:ea typeface="Verdana"/>
              <a:cs typeface="Verdana"/>
              <a:sym typeface="Verdan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7: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6" name="Google Shape;456;p17: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latin typeface="Arial"/>
                <a:ea typeface="Arial"/>
                <a:cs typeface="Arial"/>
                <a:sym typeface="Arial"/>
              </a:rPr>
              <a:t>ESA and NASA users can access each other’s MAAP without explicitly creating an EO-IAM (ESA) or EarthDATA login (NASA) both from </a:t>
            </a:r>
            <a:r>
              <a:rPr b="0" i="0" lang="en-US" sz="1600" u="sng" cap="none" strike="noStrike">
                <a:latin typeface="Arial"/>
                <a:ea typeface="Arial"/>
                <a:cs typeface="Arial"/>
                <a:sym typeface="Arial"/>
              </a:rPr>
              <a:t>within</a:t>
            </a:r>
            <a:r>
              <a:rPr b="0" i="0" lang="en-US" sz="1600" u="none" cap="none" strike="noStrike">
                <a:latin typeface="Arial"/>
                <a:ea typeface="Arial"/>
                <a:cs typeface="Arial"/>
                <a:sym typeface="Arial"/>
              </a:rPr>
              <a:t> their MAAPS and </a:t>
            </a:r>
            <a:r>
              <a:rPr b="0" i="0" lang="en-US" sz="1600" u="sng" cap="none" strike="noStrike">
                <a:latin typeface="Arial"/>
                <a:ea typeface="Arial"/>
                <a:cs typeface="Arial"/>
                <a:sym typeface="Arial"/>
              </a:rPr>
              <a:t>prior to entering</a:t>
            </a:r>
            <a:r>
              <a:rPr b="0" i="0" lang="en-US" sz="1600" u="none" cap="none" strike="noStrike">
                <a:latin typeface="Arial"/>
                <a:ea typeface="Arial"/>
                <a:cs typeface="Arial"/>
                <a:sym typeface="Arial"/>
              </a:rPr>
              <a:t> the MAAP. </a:t>
            </a:r>
            <a:endParaRPr/>
          </a:p>
          <a:p>
            <a:pPr indent="0" lvl="0" marL="0" rtl="0" algn="l">
              <a:spcBef>
                <a:spcPts val="481"/>
              </a:spcBef>
              <a:spcAft>
                <a:spcPts val="0"/>
              </a:spcAft>
              <a:buNone/>
            </a:pPr>
            <a:r>
              <a:t/>
            </a:r>
            <a:endParaRPr/>
          </a:p>
        </p:txBody>
      </p:sp>
      <p:sp>
        <p:nvSpPr>
          <p:cNvPr id="457" name="Google Shape;457;p17: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8: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6" name="Google Shape;476;p18: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477" name="Google Shape;477;p18: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19: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87" name="Google Shape;487;p19: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rPr b="0" i="0" lang="en-US">
                <a:solidFill>
                  <a:srgbClr val="575757"/>
                </a:solidFill>
                <a:latin typeface="Open Sans"/>
                <a:ea typeface="Open Sans"/>
                <a:cs typeface="Open Sans"/>
                <a:sym typeface="Open Sans"/>
              </a:rPr>
              <a:t>eduGAIN was pioneered by the </a:t>
            </a:r>
            <a:r>
              <a:rPr b="0" i="0" lang="en-US" u="sng" strike="noStrike">
                <a:solidFill>
                  <a:srgbClr val="EE8A3D"/>
                </a:solidFill>
                <a:latin typeface="Open Sans"/>
                <a:ea typeface="Open Sans"/>
                <a:cs typeface="Open Sans"/>
                <a:sym typeface="Open Sans"/>
                <a:hlinkClick r:id="rId2">
                  <a:extLst>
                    <a:ext uri="{A12FA001-AC4F-418D-AE19-62706E023703}">
                      <ahyp:hlinkClr val="tx"/>
                    </a:ext>
                  </a:extLst>
                </a:hlinkClick>
              </a:rPr>
              <a:t>GÉANT</a:t>
            </a:r>
            <a:r>
              <a:rPr b="0" i="0" lang="en-US">
                <a:solidFill>
                  <a:srgbClr val="575757"/>
                </a:solidFill>
                <a:latin typeface="Open Sans"/>
                <a:ea typeface="Open Sans"/>
                <a:cs typeface="Open Sans"/>
                <a:sym typeface="Open Sans"/>
              </a:rPr>
              <a:t> research and education networking community in Europe. Development of the eduGAIN service was initiated in GÉANT 2 Project work, and followed up in the successor GÉANT 3 project. </a:t>
            </a:r>
            <a:endParaRPr/>
          </a:p>
          <a:p>
            <a:pPr indent="0" lvl="0" marL="0" rtl="0" algn="l">
              <a:spcBef>
                <a:spcPts val="481"/>
              </a:spcBef>
              <a:spcAft>
                <a:spcPts val="0"/>
              </a:spcAft>
              <a:buNone/>
            </a:pPr>
            <a:r>
              <a:t/>
            </a:r>
            <a:endParaRPr/>
          </a:p>
        </p:txBody>
      </p:sp>
      <p:sp>
        <p:nvSpPr>
          <p:cNvPr id="488" name="Google Shape;488;p19: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marR="0" rtl="0" algn="r">
              <a:lnSpc>
                <a:spcPct val="100000"/>
              </a:lnSpc>
              <a:spcBef>
                <a:spcPts val="0"/>
              </a:spcBef>
              <a:spcAft>
                <a:spcPts val="0"/>
              </a:spcAft>
              <a:buClr>
                <a:srgbClr val="000000"/>
              </a:buClr>
              <a:buSzPts val="1100"/>
              <a:buFont typeface="Verdana"/>
              <a:buNone/>
            </a:pPr>
            <a:fld id="{00000000-1234-1234-1234-123412341234}" type="slidenum">
              <a:rPr b="0" i="0" lang="en-US" sz="1100" u="none" cap="none" strike="noStrike">
                <a:solidFill>
                  <a:srgbClr val="000000"/>
                </a:solidFill>
                <a:latin typeface="Verdana"/>
                <a:ea typeface="Verdana"/>
                <a:cs typeface="Verdana"/>
                <a:sym typeface="Verdana"/>
              </a:rPr>
              <a:t>‹#›</a:t>
            </a:fld>
            <a:endParaRPr b="0" i="0" sz="1100" u="none" cap="none" strike="noStrike">
              <a:solidFill>
                <a:srgbClr val="000000"/>
              </a:solidFill>
              <a:latin typeface="Verdana"/>
              <a:ea typeface="Verdana"/>
              <a:cs typeface="Verdana"/>
              <a:sym typeface="Verdan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8" name="Google Shape;298;p2: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rPr b="1" lang="en-US" sz="2800"/>
              <a:t>Diverse Missions, Varied Access Needs</a:t>
            </a:r>
            <a:r>
              <a:rPr lang="en-US" sz="2800"/>
              <a:t> – Multiple missions involve different user groups requesting access to various data collections, creating a complex authorization landscape.</a:t>
            </a:r>
            <a:endParaRPr/>
          </a:p>
          <a:p>
            <a:pPr indent="0" lvl="0" marL="0" rtl="0" algn="l">
              <a:spcBef>
                <a:spcPts val="840"/>
              </a:spcBef>
              <a:spcAft>
                <a:spcPts val="0"/>
              </a:spcAft>
              <a:buNone/>
            </a:pPr>
            <a:r>
              <a:rPr b="1" lang="en-US" sz="2800"/>
              <a:t>Decentralized &amp; Fragmented Authorization</a:t>
            </a:r>
            <a:r>
              <a:rPr lang="en-US" sz="2800"/>
              <a:t> – The current process operates outside EO-IAM, relying on local, attribute-based decisions at the application level. A centralized approach within EO-IAM is needed to streamline and manage permissions effectively.</a:t>
            </a:r>
            <a:endParaRPr/>
          </a:p>
          <a:p>
            <a:pPr indent="0" lvl="0" marL="0" rtl="0" algn="l">
              <a:spcBef>
                <a:spcPts val="840"/>
              </a:spcBef>
              <a:spcAft>
                <a:spcPts val="0"/>
              </a:spcAft>
              <a:buNone/>
            </a:pPr>
            <a:r>
              <a:rPr b="1" lang="en-US" sz="2800"/>
              <a:t>Expanding to a Federated Ecosystem</a:t>
            </a:r>
            <a:r>
              <a:rPr lang="en-US" sz="2800"/>
              <a:t> – Beyond centralization, the growing need for interoperability with agencies like NASA, DLR, and Copernicus demands an authentication and authorization model that supports federation and cross-organization access.</a:t>
            </a:r>
            <a:endParaRPr sz="1800">
              <a:solidFill>
                <a:schemeClr val="dk1"/>
              </a:solidFill>
              <a:latin typeface="Calibri"/>
              <a:ea typeface="Calibri"/>
              <a:cs typeface="Calibri"/>
              <a:sym typeface="Calibri"/>
            </a:endParaRPr>
          </a:p>
          <a:p>
            <a:pPr indent="-171450" lvl="0" marL="285750" rtl="0" algn="l">
              <a:lnSpc>
                <a:spcPct val="107000"/>
              </a:lnSpc>
              <a:spcBef>
                <a:spcPts val="0"/>
              </a:spcBef>
              <a:spcAft>
                <a:spcPts val="0"/>
              </a:spcAft>
              <a:buClr>
                <a:schemeClr val="dk1"/>
              </a:buClr>
              <a:buSzPts val="1800"/>
              <a:buFont typeface="Noto Sans Symbols"/>
              <a:buNone/>
            </a:pPr>
            <a:r>
              <a:t/>
            </a:r>
            <a:endParaRPr sz="1800">
              <a:solidFill>
                <a:schemeClr val="dk1"/>
              </a:solidFill>
              <a:latin typeface="Calibri"/>
              <a:ea typeface="Calibri"/>
              <a:cs typeface="Calibri"/>
              <a:sym typeface="Calibri"/>
            </a:endParaRPr>
          </a:p>
          <a:p>
            <a:pPr indent="0" lvl="0" marL="0" rtl="0" algn="l">
              <a:lnSpc>
                <a:spcPct val="107000"/>
              </a:lnSpc>
              <a:spcBef>
                <a:spcPts val="800"/>
              </a:spcBef>
              <a:spcAft>
                <a:spcPts val="0"/>
              </a:spcAft>
              <a:buClr>
                <a:schemeClr val="dk1"/>
              </a:buClr>
              <a:buSzPts val="1800"/>
              <a:buFont typeface="Noto Sans Symbols"/>
              <a:buNone/>
            </a:pPr>
            <a:r>
              <a:t/>
            </a:r>
            <a:endParaRPr sz="1800">
              <a:solidFill>
                <a:schemeClr val="dk1"/>
              </a:solidFill>
              <a:latin typeface="Calibri"/>
              <a:ea typeface="Calibri"/>
              <a:cs typeface="Calibri"/>
              <a:sym typeface="Calibri"/>
            </a:endParaRPr>
          </a:p>
          <a:p>
            <a:pPr indent="-171450" lvl="0" marL="285750" rtl="0" algn="l">
              <a:lnSpc>
                <a:spcPct val="107000"/>
              </a:lnSpc>
              <a:spcBef>
                <a:spcPts val="800"/>
              </a:spcBef>
              <a:spcAft>
                <a:spcPts val="0"/>
              </a:spcAft>
              <a:buClr>
                <a:schemeClr val="dk1"/>
              </a:buClr>
              <a:buSzPts val="1800"/>
              <a:buFont typeface="Noto Sans Symbols"/>
              <a:buNone/>
            </a:pPr>
            <a:r>
              <a:t/>
            </a:r>
            <a:endParaRPr sz="1800">
              <a:solidFill>
                <a:schemeClr val="dk1"/>
              </a:solidFill>
              <a:latin typeface="Calibri"/>
              <a:ea typeface="Calibri"/>
              <a:cs typeface="Calibri"/>
              <a:sym typeface="Calibri"/>
            </a:endParaRPr>
          </a:p>
          <a:p>
            <a:pPr indent="-285750" lvl="0" marL="285750" rtl="0" algn="l">
              <a:lnSpc>
                <a:spcPct val="107000"/>
              </a:lnSpc>
              <a:spcBef>
                <a:spcPts val="80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(1) There are numerous missions identifying several types of users that ask to access different data collections. The authorization process is currently managed outside EO-IAM and it relies upon local actions performed by the applications on an attribute base (e.g. country of residence for open &amp; free data access). Our goal is to centralize this process embedding it in EO-IAM functionalities and ideally managing it through permissions. </a:t>
            </a:r>
            <a:endParaRPr/>
          </a:p>
          <a:p>
            <a:pPr indent="-285750" lvl="1" marL="742950" rtl="0" algn="l">
              <a:lnSpc>
                <a:spcPct val="107000"/>
              </a:lnSpc>
              <a:spcBef>
                <a:spcPts val="80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Lots of different users, different collections, etc. </a:t>
            </a:r>
            <a:endParaRPr/>
          </a:p>
          <a:p>
            <a:pPr indent="-171450" lvl="0" marL="285750" rtl="0" algn="l">
              <a:lnSpc>
                <a:spcPct val="107000"/>
              </a:lnSpc>
              <a:spcBef>
                <a:spcPts val="800"/>
              </a:spcBef>
              <a:spcAft>
                <a:spcPts val="0"/>
              </a:spcAft>
              <a:buClr>
                <a:schemeClr val="dk1"/>
              </a:buClr>
              <a:buSzPts val="1800"/>
              <a:buFont typeface="Noto Sans Symbols"/>
              <a:buNone/>
            </a:pPr>
            <a:r>
              <a:t/>
            </a:r>
            <a:endParaRPr sz="1800">
              <a:solidFill>
                <a:schemeClr val="dk1"/>
              </a:solidFill>
              <a:latin typeface="Calibri"/>
              <a:ea typeface="Calibri"/>
              <a:cs typeface="Calibri"/>
              <a:sym typeface="Calibri"/>
            </a:endParaRPr>
          </a:p>
          <a:p>
            <a:pPr indent="-285750" lvl="0" marL="285750" rtl="0" algn="l">
              <a:lnSpc>
                <a:spcPct val="107000"/>
              </a:lnSpc>
              <a:spcBef>
                <a:spcPts val="80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(2) Solution of (1) was to implement EOIAM (2)  In particular, we aim to give our users:</a:t>
            </a:r>
            <a:endParaRPr/>
          </a:p>
          <a:p>
            <a:pPr indent="-285750" lvl="0" marL="285750" rtl="0" algn="l">
              <a:lnSpc>
                <a:spcPct val="107000"/>
              </a:lnSpc>
              <a:spcBef>
                <a:spcPts val="80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Authorization to access services (e.g., Jupyter notebook)</a:t>
            </a:r>
            <a:endParaRPr/>
          </a:p>
          <a:p>
            <a:pPr indent="-285750" lvl="0" marL="285750" rtl="0" algn="l">
              <a:lnSpc>
                <a:spcPct val="107000"/>
              </a:lnSpc>
              <a:spcBef>
                <a:spcPts val="80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Authorization to use specific resources (e.g., a certain amount of VM, RAM and CPU)</a:t>
            </a:r>
            <a:endParaRPr/>
          </a:p>
          <a:p>
            <a:pPr indent="-285750" lvl="0" marL="285750" rtl="0" algn="l">
              <a:lnSpc>
                <a:spcPct val="107000"/>
              </a:lnSpc>
              <a:spcBef>
                <a:spcPts val="80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Federation with other communities (we would like to evaluate the option of leveraging eduGAIN solution for example)</a:t>
            </a:r>
            <a:endParaRPr/>
          </a:p>
          <a:p>
            <a:pPr indent="-171450" lvl="0" marL="285750" rtl="0" algn="l">
              <a:lnSpc>
                <a:spcPct val="107000"/>
              </a:lnSpc>
              <a:spcBef>
                <a:spcPts val="800"/>
              </a:spcBef>
              <a:spcAft>
                <a:spcPts val="0"/>
              </a:spcAft>
              <a:buClr>
                <a:schemeClr val="dk1"/>
              </a:buClr>
              <a:buSzPts val="1800"/>
              <a:buFont typeface="Noto Sans Symbols"/>
              <a:buNone/>
            </a:pPr>
            <a:r>
              <a:t/>
            </a:r>
            <a:endParaRPr sz="1800">
              <a:solidFill>
                <a:schemeClr val="dk1"/>
              </a:solidFill>
              <a:latin typeface="Calibri"/>
              <a:ea typeface="Calibri"/>
              <a:cs typeface="Calibri"/>
              <a:sym typeface="Calibri"/>
            </a:endParaRPr>
          </a:p>
          <a:p>
            <a:pPr indent="-285750" lvl="0" marL="285750" rtl="0" algn="l">
              <a:lnSpc>
                <a:spcPct val="107000"/>
              </a:lnSpc>
              <a:spcBef>
                <a:spcPts val="80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It is worth mentioning indeed that there exist data policies that grant users different rights, also depending on the accessed data.</a:t>
            </a:r>
            <a:endParaRPr/>
          </a:p>
          <a:p>
            <a:pPr indent="0" lvl="0" marL="0" rtl="0" algn="l">
              <a:spcBef>
                <a:spcPts val="1281"/>
              </a:spcBef>
              <a:spcAft>
                <a:spcPts val="0"/>
              </a:spcAft>
              <a:buNone/>
            </a:pPr>
            <a:r>
              <a:t/>
            </a:r>
            <a:endParaRPr/>
          </a:p>
          <a:p>
            <a:pPr indent="0" lvl="0" marL="0" rtl="0" algn="l">
              <a:spcBef>
                <a:spcPts val="481"/>
              </a:spcBef>
              <a:spcAft>
                <a:spcPts val="0"/>
              </a:spcAft>
              <a:buNone/>
            </a:pPr>
            <a:r>
              <a:t/>
            </a:r>
            <a:endParaRPr/>
          </a:p>
        </p:txBody>
      </p:sp>
      <p:sp>
        <p:nvSpPr>
          <p:cNvPr id="299" name="Google Shape;299;p2: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marR="0" rtl="0" algn="r">
              <a:lnSpc>
                <a:spcPct val="100000"/>
              </a:lnSpc>
              <a:spcBef>
                <a:spcPts val="0"/>
              </a:spcBef>
              <a:spcAft>
                <a:spcPts val="0"/>
              </a:spcAft>
              <a:buClr>
                <a:srgbClr val="000000"/>
              </a:buClr>
              <a:buSzPts val="1100"/>
              <a:buFont typeface="Verdana"/>
              <a:buNone/>
            </a:pPr>
            <a:fld id="{00000000-1234-1234-1234-123412341234}" type="slidenum">
              <a:rPr b="0" i="0" lang="en-US" sz="1100" u="none" cap="none" strike="noStrike">
                <a:solidFill>
                  <a:srgbClr val="000000"/>
                </a:solidFill>
                <a:latin typeface="Verdana"/>
                <a:ea typeface="Verdana"/>
                <a:cs typeface="Verdana"/>
                <a:sym typeface="Verdana"/>
              </a:rPr>
              <a:t>‹#›</a:t>
            </a:fld>
            <a:endParaRPr b="0" i="0" sz="1100" u="none" cap="none" strike="noStrike">
              <a:solidFill>
                <a:srgbClr val="000000"/>
              </a:solidFill>
              <a:latin typeface="Verdana"/>
              <a:ea typeface="Verdana"/>
              <a:cs typeface="Verdana"/>
              <a:sym typeface="Verdan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0: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1"/>
              </a:spcBef>
              <a:spcAft>
                <a:spcPts val="0"/>
              </a:spcAft>
              <a:buNone/>
            </a:pPr>
            <a:r>
              <a:t/>
            </a:r>
            <a:endParaRPr/>
          </a:p>
        </p:txBody>
      </p:sp>
      <p:sp>
        <p:nvSpPr>
          <p:cNvPr id="502" name="Google Shape;502;p20: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21: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23" name="Google Shape;523;p21: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rPr lang="en-US" sz="1600" u="sng">
                <a:solidFill>
                  <a:schemeClr val="hlink"/>
                </a:solidFill>
                <a:latin typeface="Calibri"/>
                <a:ea typeface="Calibri"/>
                <a:cs typeface="Calibri"/>
                <a:sym typeface="Calibri"/>
                <a:hlinkClick r:id="rId2"/>
              </a:rPr>
              <a:t>[1] The NIST Cloud Federation Reference Architecture</a:t>
            </a:r>
            <a:endParaRPr sz="1600">
              <a:latin typeface="Calibri"/>
              <a:ea typeface="Calibri"/>
              <a:cs typeface="Calibri"/>
              <a:sym typeface="Calibri"/>
            </a:endParaRPr>
          </a:p>
          <a:p>
            <a:pPr indent="0" lvl="0" marL="0" rtl="0" algn="l">
              <a:spcBef>
                <a:spcPts val="480"/>
              </a:spcBef>
              <a:spcAft>
                <a:spcPts val="0"/>
              </a:spcAft>
              <a:buNone/>
            </a:pPr>
            <a:r>
              <a:rPr lang="en-US" sz="1600" u="sng">
                <a:solidFill>
                  <a:schemeClr val="hlink"/>
                </a:solidFill>
                <a:latin typeface="Calibri"/>
                <a:ea typeface="Calibri"/>
                <a:cs typeface="Calibri"/>
                <a:sym typeface="Calibri"/>
                <a:hlinkClick r:id="rId3"/>
              </a:rPr>
              <a:t>[2] OGC Testbed-15: Federated Clouds Security Engineering Report</a:t>
            </a:r>
            <a:endParaRPr sz="1600">
              <a:latin typeface="Calibri"/>
              <a:ea typeface="Calibri"/>
              <a:cs typeface="Calibri"/>
              <a:sym typeface="Calibri"/>
            </a:endParaRPr>
          </a:p>
          <a:p>
            <a:pPr indent="0" lvl="0" marL="0" rtl="0" algn="l">
              <a:spcBef>
                <a:spcPts val="480"/>
              </a:spcBef>
              <a:spcAft>
                <a:spcPts val="0"/>
              </a:spcAft>
              <a:buNone/>
            </a:pPr>
            <a:r>
              <a:t/>
            </a:r>
            <a:endParaRPr sz="1600">
              <a:latin typeface="Calibri"/>
              <a:ea typeface="Calibri"/>
              <a:cs typeface="Calibri"/>
              <a:sym typeface="Calibri"/>
            </a:endParaRPr>
          </a:p>
          <a:p>
            <a:pPr indent="0" lvl="0" marL="0" rtl="0" algn="l">
              <a:lnSpc>
                <a:spcPct val="119000"/>
              </a:lnSpc>
              <a:spcBef>
                <a:spcPts val="320"/>
              </a:spcBef>
              <a:spcAft>
                <a:spcPts val="0"/>
              </a:spcAft>
              <a:buNone/>
            </a:pPr>
            <a:r>
              <a:rPr lang="en-US" sz="1600">
                <a:latin typeface="Calibri"/>
                <a:ea typeface="Calibri"/>
                <a:cs typeface="Calibri"/>
                <a:sym typeface="Calibri"/>
              </a:rPr>
              <a:t>For successful collaboration, federations and service providers must align their </a:t>
            </a:r>
            <a:r>
              <a:rPr b="1" lang="en-US" sz="1600">
                <a:latin typeface="Calibri"/>
                <a:ea typeface="Calibri"/>
                <a:cs typeface="Calibri"/>
                <a:sym typeface="Calibri"/>
              </a:rPr>
              <a:t>interests</a:t>
            </a:r>
            <a:r>
              <a:rPr lang="en-US" sz="1600">
                <a:latin typeface="Calibri"/>
                <a:ea typeface="Calibri"/>
                <a:cs typeface="Calibri"/>
                <a:sym typeface="Calibri"/>
              </a:rPr>
              <a:t>.</a:t>
            </a:r>
            <a:endParaRPr/>
          </a:p>
          <a:p>
            <a:pPr indent="0" lvl="0" marL="0" rtl="0" algn="l">
              <a:lnSpc>
                <a:spcPct val="119000"/>
              </a:lnSpc>
              <a:spcBef>
                <a:spcPts val="320"/>
              </a:spcBef>
              <a:spcAft>
                <a:spcPts val="0"/>
              </a:spcAft>
              <a:buNone/>
            </a:pPr>
            <a:r>
              <a:rPr lang="en-US" sz="1600">
                <a:latin typeface="Calibri"/>
                <a:ea typeface="Calibri"/>
                <a:cs typeface="Calibri"/>
                <a:sym typeface="Calibri"/>
              </a:rPr>
              <a:t>Resource Owners may share confidential resources with the Federation while maintaining accountability and billing over their usage. Federated environments typically begin with an out-of-band agreement among stakeholders, leading to the creation of various internal resources, such as:</a:t>
            </a:r>
            <a:endParaRPr/>
          </a:p>
          <a:p>
            <a:pPr indent="-101600" lvl="0" marL="0" rtl="0" algn="l">
              <a:lnSpc>
                <a:spcPct val="119000"/>
              </a:lnSpc>
              <a:spcBef>
                <a:spcPts val="320"/>
              </a:spcBef>
              <a:spcAft>
                <a:spcPts val="0"/>
              </a:spcAft>
              <a:buClr>
                <a:schemeClr val="dk1"/>
              </a:buClr>
              <a:buSzPts val="1600"/>
              <a:buFont typeface="Arial"/>
              <a:buChar char="•"/>
            </a:pPr>
            <a:r>
              <a:rPr b="1" lang="en-US" sz="1600">
                <a:latin typeface="Calibri"/>
                <a:ea typeface="Calibri"/>
                <a:cs typeface="Calibri"/>
                <a:sym typeface="Calibri"/>
              </a:rPr>
              <a:t>Documentation</a:t>
            </a:r>
            <a:r>
              <a:rPr lang="en-US" sz="1600">
                <a:latin typeface="Calibri"/>
                <a:ea typeface="Calibri"/>
                <a:cs typeface="Calibri"/>
                <a:sym typeface="Calibri"/>
              </a:rPr>
              <a:t> for outreach and shared understanding of the federation's purpose.</a:t>
            </a:r>
            <a:endParaRPr/>
          </a:p>
          <a:p>
            <a:pPr indent="-101600" lvl="0" marL="0" rtl="0" algn="l">
              <a:lnSpc>
                <a:spcPct val="119000"/>
              </a:lnSpc>
              <a:spcBef>
                <a:spcPts val="320"/>
              </a:spcBef>
              <a:spcAft>
                <a:spcPts val="0"/>
              </a:spcAft>
              <a:buClr>
                <a:schemeClr val="dk1"/>
              </a:buClr>
              <a:buSzPts val="1600"/>
              <a:buFont typeface="Arial"/>
              <a:buChar char="•"/>
            </a:pPr>
            <a:r>
              <a:rPr b="1" lang="en-US" sz="1600">
                <a:latin typeface="Calibri"/>
                <a:ea typeface="Calibri"/>
                <a:cs typeface="Calibri"/>
                <a:sym typeface="Calibri"/>
              </a:rPr>
              <a:t>Interoperability components</a:t>
            </a:r>
            <a:r>
              <a:rPr lang="en-US" sz="1600">
                <a:latin typeface="Calibri"/>
                <a:ea typeface="Calibri"/>
                <a:cs typeface="Calibri"/>
                <a:sym typeface="Calibri"/>
              </a:rPr>
              <a:t> to streamline the onboarding process using advanced standards and solutions.</a:t>
            </a:r>
            <a:endParaRPr/>
          </a:p>
          <a:p>
            <a:pPr indent="-101600" lvl="0" marL="0" rtl="0" algn="l">
              <a:lnSpc>
                <a:spcPct val="119000"/>
              </a:lnSpc>
              <a:spcBef>
                <a:spcPts val="320"/>
              </a:spcBef>
              <a:spcAft>
                <a:spcPts val="0"/>
              </a:spcAft>
              <a:buClr>
                <a:schemeClr val="dk1"/>
              </a:buClr>
              <a:buSzPts val="1600"/>
              <a:buFont typeface="Arial"/>
              <a:buChar char="•"/>
            </a:pPr>
            <a:r>
              <a:rPr b="1" lang="en-US" sz="1600">
                <a:latin typeface="Calibri"/>
                <a:ea typeface="Calibri"/>
                <a:cs typeface="Calibri"/>
                <a:sym typeface="Calibri"/>
              </a:rPr>
              <a:t>Automation</a:t>
            </a:r>
            <a:r>
              <a:rPr lang="en-US" sz="1600">
                <a:latin typeface="Calibri"/>
                <a:ea typeface="Calibri"/>
                <a:cs typeface="Calibri"/>
                <a:sym typeface="Calibri"/>
              </a:rPr>
              <a:t> of tasks and procedures to minimize interactions between Resource Owners.</a:t>
            </a:r>
            <a:endParaRPr/>
          </a:p>
          <a:p>
            <a:pPr indent="0" lvl="0" marL="0" rtl="0" algn="l">
              <a:lnSpc>
                <a:spcPct val="119000"/>
              </a:lnSpc>
              <a:spcBef>
                <a:spcPts val="320"/>
              </a:spcBef>
              <a:spcAft>
                <a:spcPts val="0"/>
              </a:spcAft>
              <a:buNone/>
            </a:pPr>
            <a:r>
              <a:rPr lang="en-US" sz="1600">
                <a:latin typeface="Calibri"/>
                <a:ea typeface="Calibri"/>
                <a:cs typeface="Calibri"/>
                <a:sym typeface="Calibri"/>
              </a:rPr>
              <a:t>Additionally, </a:t>
            </a:r>
            <a:r>
              <a:rPr b="1" lang="en-US" sz="1600">
                <a:latin typeface="Calibri"/>
                <a:ea typeface="Calibri"/>
                <a:cs typeface="Calibri"/>
                <a:sym typeface="Calibri"/>
              </a:rPr>
              <a:t>User Education and Awareness</a:t>
            </a:r>
            <a:r>
              <a:rPr lang="en-US" sz="1600">
                <a:latin typeface="Calibri"/>
                <a:ea typeface="Calibri"/>
                <a:cs typeface="Calibri"/>
                <a:sym typeface="Calibri"/>
              </a:rPr>
              <a:t> is crucial for a mature federation, supported by these resources.</a:t>
            </a:r>
            <a:endParaRPr sz="1600">
              <a:latin typeface="Calibri"/>
              <a:ea typeface="Calibri"/>
              <a:cs typeface="Calibri"/>
              <a:sym typeface="Calibri"/>
            </a:endParaRPr>
          </a:p>
          <a:p>
            <a:pPr indent="0" lvl="0" marL="0" rtl="0" algn="l">
              <a:spcBef>
                <a:spcPts val="480"/>
              </a:spcBef>
              <a:spcAft>
                <a:spcPts val="0"/>
              </a:spcAft>
              <a:buNone/>
            </a:pPr>
            <a:r>
              <a:t/>
            </a:r>
            <a:endParaRPr sz="1600"/>
          </a:p>
        </p:txBody>
      </p:sp>
      <p:sp>
        <p:nvSpPr>
          <p:cNvPr id="524" name="Google Shape;524;p21: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marR="0" rtl="0" algn="r">
              <a:lnSpc>
                <a:spcPct val="100000"/>
              </a:lnSpc>
              <a:spcBef>
                <a:spcPts val="0"/>
              </a:spcBef>
              <a:spcAft>
                <a:spcPts val="0"/>
              </a:spcAft>
              <a:buClr>
                <a:srgbClr val="000000"/>
              </a:buClr>
              <a:buSzPts val="1100"/>
              <a:buFont typeface="Verdana"/>
              <a:buNone/>
            </a:pPr>
            <a:fld id="{00000000-1234-1234-1234-123412341234}" type="slidenum">
              <a:rPr b="0" i="0" lang="en-US" sz="1100" u="none" cap="none" strike="noStrike">
                <a:solidFill>
                  <a:srgbClr val="000000"/>
                </a:solidFill>
                <a:latin typeface="Verdana"/>
                <a:ea typeface="Verdana"/>
                <a:cs typeface="Verdana"/>
                <a:sym typeface="Verdana"/>
              </a:rPr>
              <a:t>‹#›</a:t>
            </a:fld>
            <a:endParaRPr b="0" i="0" sz="1100" u="none" cap="none" strike="noStrike">
              <a:solidFill>
                <a:srgbClr val="000000"/>
              </a:solidFill>
              <a:latin typeface="Verdana"/>
              <a:ea typeface="Verdana"/>
              <a:cs typeface="Verdana"/>
              <a:sym typeface="Verdan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9" name="Google Shape;309;p3: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sz="1600"/>
          </a:p>
        </p:txBody>
      </p:sp>
      <p:sp>
        <p:nvSpPr>
          <p:cNvPr id="310" name="Google Shape;310;p3: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4: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1" name="Google Shape;321;p4: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rPr lang="en-US" sz="1600">
                <a:latin typeface="Calibri"/>
                <a:ea typeface="Calibri"/>
                <a:cs typeface="Calibri"/>
                <a:sym typeface="Calibri"/>
              </a:rPr>
              <a:t>RBAC = Role Based Access Control</a:t>
            </a:r>
            <a:endParaRPr/>
          </a:p>
          <a:p>
            <a:pPr indent="0" lvl="0" marL="0" rtl="0" algn="l">
              <a:spcBef>
                <a:spcPts val="480"/>
              </a:spcBef>
              <a:spcAft>
                <a:spcPts val="0"/>
              </a:spcAft>
              <a:buNone/>
            </a:pPr>
            <a:r>
              <a:rPr lang="en-US" sz="1600">
                <a:latin typeface="Calibri"/>
                <a:ea typeface="Calibri"/>
                <a:cs typeface="Calibri"/>
                <a:sym typeface="Calibri"/>
              </a:rPr>
              <a:t>ABAC = Attribute Based Access Control</a:t>
            </a:r>
            <a:endParaRPr/>
          </a:p>
          <a:p>
            <a:pPr indent="0" lvl="0" marL="0" rtl="0" algn="l">
              <a:spcBef>
                <a:spcPts val="480"/>
              </a:spcBef>
              <a:spcAft>
                <a:spcPts val="0"/>
              </a:spcAft>
              <a:buNone/>
            </a:pPr>
            <a:r>
              <a:t/>
            </a:r>
            <a:endParaRPr sz="1600"/>
          </a:p>
          <a:p>
            <a:pPr indent="-285750" lvl="0" marL="285750" rtl="0" algn="l">
              <a:spcBef>
                <a:spcPts val="480"/>
              </a:spcBef>
              <a:spcAft>
                <a:spcPts val="0"/>
              </a:spcAft>
              <a:buClr>
                <a:schemeClr val="dk1"/>
              </a:buClr>
              <a:buSzPts val="1600"/>
              <a:buFont typeface="Arial"/>
              <a:buChar char="•"/>
            </a:pPr>
            <a:r>
              <a:rPr lang="en-US"/>
              <a:t>Authentication works through passwords, one-time pins, biometric information, and other information provided or entered by the user. Authorization works through settings that are implemented and maintained by the organization.</a:t>
            </a:r>
            <a:endParaRPr/>
          </a:p>
          <a:p>
            <a:pPr indent="0" lvl="0" marL="0" rtl="0" algn="l">
              <a:spcBef>
                <a:spcPts val="480"/>
              </a:spcBef>
              <a:spcAft>
                <a:spcPts val="0"/>
              </a:spcAft>
              <a:buNone/>
            </a:pPr>
            <a:r>
              <a:t/>
            </a:r>
            <a:endParaRPr sz="1600"/>
          </a:p>
        </p:txBody>
      </p:sp>
      <p:sp>
        <p:nvSpPr>
          <p:cNvPr id="322" name="Google Shape;322;p4: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5: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1"/>
              </a:spcBef>
              <a:spcAft>
                <a:spcPts val="0"/>
              </a:spcAft>
              <a:buNone/>
            </a:pPr>
            <a:r>
              <a:t/>
            </a:r>
            <a:endParaRPr/>
          </a:p>
        </p:txBody>
      </p:sp>
      <p:sp>
        <p:nvSpPr>
          <p:cNvPr id="332" name="Google Shape;332;p5: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6: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8" name="Google Shape;338;p6: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1" marL="610636" rtl="0" algn="l">
              <a:spcBef>
                <a:spcPts val="0"/>
              </a:spcBef>
              <a:spcAft>
                <a:spcPts val="0"/>
              </a:spcAft>
              <a:buNone/>
            </a:pPr>
            <a:r>
              <a:rPr b="1" lang="en-US" sz="1200">
                <a:solidFill>
                  <a:schemeClr val="dk2"/>
                </a:solidFill>
              </a:rPr>
              <a:t>Authentication</a:t>
            </a:r>
            <a:r>
              <a:rPr lang="en-US" sz="1200">
                <a:solidFill>
                  <a:schemeClr val="dk2"/>
                </a:solidFill>
              </a:rPr>
              <a:t>: Verifying an individual's or system's identity using credentials like passwords, biometrics, or multi-factor authentication (MFA).</a:t>
            </a:r>
            <a:endParaRPr/>
          </a:p>
          <a:p>
            <a:pPr indent="0" lvl="1" marL="610636" rtl="0" algn="l">
              <a:spcBef>
                <a:spcPts val="360"/>
              </a:spcBef>
              <a:spcAft>
                <a:spcPts val="0"/>
              </a:spcAft>
              <a:buNone/>
            </a:pPr>
            <a:r>
              <a:rPr b="1" lang="en-US" sz="1200">
                <a:solidFill>
                  <a:schemeClr val="dk2"/>
                </a:solidFill>
              </a:rPr>
              <a:t>Authorization</a:t>
            </a:r>
            <a:r>
              <a:rPr lang="en-US" sz="1200">
                <a:solidFill>
                  <a:schemeClr val="dk2"/>
                </a:solidFill>
              </a:rPr>
              <a:t>: Granting permissions to access specific resources based on roles, policies, or attributes.</a:t>
            </a:r>
            <a:endParaRPr/>
          </a:p>
          <a:p>
            <a:pPr indent="0" lvl="1" marL="610636" rtl="0" algn="l">
              <a:spcBef>
                <a:spcPts val="360"/>
              </a:spcBef>
              <a:spcAft>
                <a:spcPts val="0"/>
              </a:spcAft>
              <a:buNone/>
            </a:pPr>
            <a:r>
              <a:rPr b="1" lang="en-US" sz="1200">
                <a:solidFill>
                  <a:schemeClr val="dk2"/>
                </a:solidFill>
              </a:rPr>
              <a:t>User Management</a:t>
            </a:r>
            <a:r>
              <a:rPr lang="en-US" sz="1200">
                <a:solidFill>
                  <a:schemeClr val="dk2"/>
                </a:solidFill>
              </a:rPr>
              <a:t>: Managing digital identities, including creation, updates, and removal of user accounts.</a:t>
            </a:r>
            <a:endParaRPr/>
          </a:p>
          <a:p>
            <a:pPr indent="0" lvl="1" marL="610636" rtl="0" algn="l">
              <a:spcBef>
                <a:spcPts val="360"/>
              </a:spcBef>
              <a:spcAft>
                <a:spcPts val="0"/>
              </a:spcAft>
              <a:buNone/>
            </a:pPr>
            <a:r>
              <a:rPr b="1" lang="en-US" sz="1200">
                <a:solidFill>
                  <a:schemeClr val="dk2"/>
                </a:solidFill>
              </a:rPr>
              <a:t>Access Control</a:t>
            </a:r>
            <a:r>
              <a:rPr lang="en-US" sz="1200">
                <a:solidFill>
                  <a:schemeClr val="dk2"/>
                </a:solidFill>
              </a:rPr>
              <a:t>: Applying policies to restrict or allow access based on predefined rules.</a:t>
            </a:r>
            <a:endParaRPr/>
          </a:p>
          <a:p>
            <a:pPr indent="0" lvl="0" marL="0" rtl="0" algn="l">
              <a:spcBef>
                <a:spcPts val="481"/>
              </a:spcBef>
              <a:spcAft>
                <a:spcPts val="0"/>
              </a:spcAft>
              <a:buNone/>
            </a:pPr>
            <a:r>
              <a:t/>
            </a:r>
            <a:endParaRPr/>
          </a:p>
          <a:p>
            <a:pPr indent="0" lvl="0" marL="0" rtl="0" algn="l">
              <a:spcBef>
                <a:spcPts val="481"/>
              </a:spcBef>
              <a:spcAft>
                <a:spcPts val="0"/>
              </a:spcAft>
              <a:buNone/>
            </a:pPr>
            <a:r>
              <a:t/>
            </a:r>
            <a:endParaRPr/>
          </a:p>
        </p:txBody>
      </p:sp>
      <p:sp>
        <p:nvSpPr>
          <p:cNvPr id="339" name="Google Shape;339;p6: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marR="0" rtl="0" algn="r">
              <a:lnSpc>
                <a:spcPct val="100000"/>
              </a:lnSpc>
              <a:spcBef>
                <a:spcPts val="0"/>
              </a:spcBef>
              <a:spcAft>
                <a:spcPts val="0"/>
              </a:spcAft>
              <a:buClr>
                <a:srgbClr val="000000"/>
              </a:buClr>
              <a:buSzPts val="1100"/>
              <a:buFont typeface="Verdana"/>
              <a:buNone/>
            </a:pPr>
            <a:fld id="{00000000-1234-1234-1234-123412341234}" type="slidenum">
              <a:rPr b="0" i="0" lang="en-US" sz="1100" u="none" cap="none" strike="noStrike">
                <a:solidFill>
                  <a:srgbClr val="000000"/>
                </a:solidFill>
                <a:latin typeface="Verdana"/>
                <a:ea typeface="Verdana"/>
                <a:cs typeface="Verdana"/>
                <a:sym typeface="Verdana"/>
              </a:rPr>
              <a:t>‹#›</a:t>
            </a:fld>
            <a:endParaRPr b="0" i="0" sz="1100" u="none" cap="none" strike="noStrike">
              <a:solidFill>
                <a:srgbClr val="000000"/>
              </a:solidFill>
              <a:latin typeface="Verdana"/>
              <a:ea typeface="Verdana"/>
              <a:cs typeface="Verdana"/>
              <a:sym typeface="Verdan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7: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0" name="Google Shape;350;p7: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rPr lang="en-US" sz="1600">
                <a:latin typeface="Calibri"/>
                <a:ea typeface="Calibri"/>
                <a:cs typeface="Calibri"/>
                <a:sym typeface="Calibri"/>
              </a:rPr>
              <a:t>The IdP can also provide additional attributes and convey them to the service providers. Examples include user data (name, email...) or affiliation with the IdP's organization.</a:t>
            </a:r>
            <a:endParaRPr/>
          </a:p>
          <a:p>
            <a:pPr indent="0" lvl="0" marL="0" rtl="0" algn="l">
              <a:spcBef>
                <a:spcPts val="480"/>
              </a:spcBef>
              <a:spcAft>
                <a:spcPts val="0"/>
              </a:spcAft>
              <a:buNone/>
            </a:pPr>
            <a:r>
              <a:rPr lang="en-US"/>
              <a:t>The SP acts as a gateway for front-end applications, handling authentication information and verifying it based on access rules.</a:t>
            </a:r>
            <a:endParaRPr/>
          </a:p>
          <a:p>
            <a:pPr indent="0" lvl="0" marL="0" rtl="0" algn="l">
              <a:spcBef>
                <a:spcPts val="480"/>
              </a:spcBef>
              <a:spcAft>
                <a:spcPts val="0"/>
              </a:spcAft>
              <a:buNone/>
            </a:pPr>
            <a:r>
              <a:t/>
            </a:r>
            <a:endParaRPr sz="1600"/>
          </a:p>
          <a:p>
            <a:pPr indent="0" lvl="0" marL="0" rtl="0" algn="l">
              <a:spcBef>
                <a:spcPts val="480"/>
              </a:spcBef>
              <a:spcAft>
                <a:spcPts val="0"/>
              </a:spcAft>
              <a:buNone/>
            </a:pPr>
            <a:r>
              <a:t/>
            </a:r>
            <a:endParaRPr sz="1600"/>
          </a:p>
        </p:txBody>
      </p:sp>
      <p:sp>
        <p:nvSpPr>
          <p:cNvPr id="351" name="Google Shape;351;p7: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8: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6" name="Google Shape;366;p8: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rPr lang="en-US" sz="1600">
                <a:latin typeface="Calibri"/>
                <a:ea typeface="Calibri"/>
                <a:cs typeface="Calibri"/>
                <a:sym typeface="Calibri"/>
              </a:rPr>
              <a:t>The rationale of this use case is about the possibility for a federated service to decide under which conditions its resources can be accessed by the users requesting such resources. Information for authorisation can be obtained by the service either from the user’s profile (the set of attributes that are released to identify his digital identity) or directly from the user (i.e. by requesting the user to provide such information when trying to access to the resource). The latter generally implies an overhead for the service in terms of effort required for managing user data. This overhead also includes the additional responsibility on the data provided by the user that is linked to the privacy regulations on personal data protection that usually apply to any federation (i.e. the European General Data Protection Regulation - GDPR).</a:t>
            </a:r>
            <a:endParaRPr/>
          </a:p>
        </p:txBody>
      </p:sp>
      <p:sp>
        <p:nvSpPr>
          <p:cNvPr id="367" name="Google Shape;367;p8: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marR="0" rtl="0" algn="r">
              <a:lnSpc>
                <a:spcPct val="100000"/>
              </a:lnSpc>
              <a:spcBef>
                <a:spcPts val="0"/>
              </a:spcBef>
              <a:spcAft>
                <a:spcPts val="0"/>
              </a:spcAft>
              <a:buClr>
                <a:srgbClr val="000000"/>
              </a:buClr>
              <a:buSzPts val="1100"/>
              <a:buFont typeface="Verdana"/>
              <a:buNone/>
            </a:pPr>
            <a:fld id="{00000000-1234-1234-1234-123412341234}" type="slidenum">
              <a:rPr b="0" i="0" lang="en-US" sz="1100" u="none" cap="none" strike="noStrike">
                <a:solidFill>
                  <a:srgbClr val="000000"/>
                </a:solidFill>
                <a:latin typeface="Verdana"/>
                <a:ea typeface="Verdana"/>
                <a:cs typeface="Verdana"/>
                <a:sym typeface="Verdana"/>
              </a:rPr>
              <a:t>‹#›</a:t>
            </a:fld>
            <a:endParaRPr b="0" i="0" sz="1100" u="none" cap="none" strike="noStrike">
              <a:solidFill>
                <a:srgbClr val="000000"/>
              </a:solidFill>
              <a:latin typeface="Verdana"/>
              <a:ea typeface="Verdana"/>
              <a:cs typeface="Verdana"/>
              <a:sym typeface="Verdan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9: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5" name="Google Shape;375;p9: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rPr lang="en-US" u="sng">
                <a:solidFill>
                  <a:schemeClr val="hlink"/>
                </a:solidFill>
                <a:hlinkClick r:id="rId2"/>
              </a:rPr>
              <a:t>What is federated Identity? How it works and its importance to enterprise security | CSO Online</a:t>
            </a:r>
            <a:endParaRPr/>
          </a:p>
          <a:p>
            <a:pPr indent="0" lvl="0" marL="0" rtl="0" algn="l">
              <a:spcBef>
                <a:spcPts val="480"/>
              </a:spcBef>
              <a:spcAft>
                <a:spcPts val="0"/>
              </a:spcAft>
              <a:buNone/>
            </a:pPr>
            <a:r>
              <a:t/>
            </a:r>
            <a:endParaRPr b="1" sz="1600">
              <a:latin typeface="Calibri"/>
              <a:ea typeface="Calibri"/>
              <a:cs typeface="Calibri"/>
              <a:sym typeface="Calibri"/>
            </a:endParaRPr>
          </a:p>
          <a:p>
            <a:pPr indent="0" lvl="0" marL="0" rtl="0" algn="l">
              <a:spcBef>
                <a:spcPts val="480"/>
              </a:spcBef>
              <a:spcAft>
                <a:spcPts val="0"/>
              </a:spcAft>
              <a:buNone/>
            </a:pPr>
            <a:r>
              <a:rPr b="1" lang="en-US" sz="1600">
                <a:latin typeface="Calibri"/>
                <a:ea typeface="Calibri"/>
                <a:cs typeface="Calibri"/>
                <a:sym typeface="Calibri"/>
              </a:rPr>
              <a:t>What is a Federation?</a:t>
            </a:r>
            <a:endParaRPr/>
          </a:p>
          <a:p>
            <a:pPr indent="0" lvl="0" marL="0" rtl="0" algn="l">
              <a:spcBef>
                <a:spcPts val="480"/>
              </a:spcBef>
              <a:spcAft>
                <a:spcPts val="0"/>
              </a:spcAft>
              <a:buNone/>
            </a:pPr>
            <a:r>
              <a:rPr lang="en-US" sz="1600">
                <a:latin typeface="Calibri"/>
                <a:ea typeface="Calibri"/>
                <a:cs typeface="Calibri"/>
                <a:sym typeface="Calibri"/>
              </a:rPr>
              <a:t>A </a:t>
            </a:r>
            <a:r>
              <a:rPr b="1" lang="en-US" sz="1600">
                <a:latin typeface="Calibri"/>
                <a:ea typeface="Calibri"/>
                <a:cs typeface="Calibri"/>
                <a:sym typeface="Calibri"/>
              </a:rPr>
              <a:t>federation</a:t>
            </a:r>
            <a:r>
              <a:rPr lang="en-US" sz="1600">
                <a:latin typeface="Calibri"/>
                <a:ea typeface="Calibri"/>
                <a:cs typeface="Calibri"/>
                <a:sym typeface="Calibri"/>
              </a:rPr>
              <a:t> is essentially a </a:t>
            </a:r>
            <a:r>
              <a:rPr b="1" lang="en-US" sz="1600">
                <a:latin typeface="Calibri"/>
                <a:ea typeface="Calibri"/>
                <a:cs typeface="Calibri"/>
                <a:sym typeface="Calibri"/>
              </a:rPr>
              <a:t>trust network</a:t>
            </a:r>
            <a:r>
              <a:rPr lang="en-US" sz="1600">
                <a:latin typeface="Calibri"/>
                <a:ea typeface="Calibri"/>
                <a:cs typeface="Calibri"/>
                <a:sym typeface="Calibri"/>
              </a:rPr>
              <a:t> composed of organizations that agree to use common rules and standards for identity management and secure access. In the context of eduGAIN, these organizations can be universities, research centers, or online service providers (like scientific journals, research tools, or e-learning platforms).</a:t>
            </a:r>
            <a:endParaRPr/>
          </a:p>
          <a:p>
            <a:pPr indent="0" lvl="0" marL="0" rtl="0" algn="l">
              <a:spcBef>
                <a:spcPts val="481"/>
              </a:spcBef>
              <a:spcAft>
                <a:spcPts val="0"/>
              </a:spcAft>
              <a:buNone/>
            </a:pPr>
            <a:r>
              <a:t/>
            </a:r>
            <a:endParaRPr b="1"/>
          </a:p>
          <a:p>
            <a:pPr indent="0" lvl="0" marL="0" rtl="0" algn="l">
              <a:spcBef>
                <a:spcPts val="480"/>
              </a:spcBef>
              <a:spcAft>
                <a:spcPts val="0"/>
              </a:spcAft>
              <a:buNone/>
            </a:pPr>
            <a:r>
              <a:rPr lang="en-US" sz="1600">
                <a:latin typeface="Calibri"/>
                <a:ea typeface="Calibri"/>
                <a:cs typeface="Calibri"/>
                <a:sym typeface="Calibri"/>
              </a:rPr>
              <a:t>There are several federated identity workflows, but a common setup is for one organization to serve as the IdP using an identity and access management (IAM) platform, where a user’s identity information is stored. The IdP establishes a trusted relationship with service providers (SPs), which are outside the security domain of the original organization.</a:t>
            </a:r>
            <a:endParaRPr/>
          </a:p>
          <a:p>
            <a:pPr indent="0" lvl="0" marL="0" rtl="0" algn="l">
              <a:spcBef>
                <a:spcPts val="480"/>
              </a:spcBef>
              <a:spcAft>
                <a:spcPts val="0"/>
              </a:spcAft>
              <a:buNone/>
            </a:pPr>
            <a:r>
              <a:rPr lang="en-US" sz="1600">
                <a:latin typeface="Calibri"/>
                <a:ea typeface="Calibri"/>
                <a:cs typeface="Calibri"/>
                <a:sym typeface="Calibri"/>
              </a:rPr>
              <a:t> </a:t>
            </a:r>
            <a:endParaRPr/>
          </a:p>
          <a:p>
            <a:pPr indent="0" lvl="0" marL="0" rtl="0" algn="l">
              <a:spcBef>
                <a:spcPts val="480"/>
              </a:spcBef>
              <a:spcAft>
                <a:spcPts val="0"/>
              </a:spcAft>
              <a:buNone/>
            </a:pPr>
            <a:r>
              <a:rPr lang="en-US" sz="1600">
                <a:latin typeface="Calibri"/>
                <a:ea typeface="Calibri"/>
                <a:cs typeface="Calibri"/>
                <a:sym typeface="Calibri"/>
              </a:rPr>
              <a:t>For example, an employee’s organization might be the IdP, and the third-party apps they use to do business are SPs. The diagram below illustrates the six-step sequence for this use case.</a:t>
            </a:r>
            <a:endParaRPr/>
          </a:p>
          <a:p>
            <a:pPr indent="0" lvl="0" marL="0" rtl="0" algn="l">
              <a:spcBef>
                <a:spcPts val="480"/>
              </a:spcBef>
              <a:spcAft>
                <a:spcPts val="0"/>
              </a:spcAft>
              <a:buNone/>
            </a:pPr>
            <a:r>
              <a:rPr lang="en-US" sz="1600">
                <a:latin typeface="Calibri"/>
                <a:ea typeface="Calibri"/>
                <a:cs typeface="Calibri"/>
                <a:sym typeface="Calibri"/>
              </a:rPr>
              <a:t> 1. The employee requests access to an app through their organization (the IdP).</a:t>
            </a:r>
            <a:endParaRPr/>
          </a:p>
          <a:p>
            <a:pPr indent="-171450" lvl="0" marL="171450" rtl="0" algn="l">
              <a:spcBef>
                <a:spcPts val="480"/>
              </a:spcBef>
              <a:spcAft>
                <a:spcPts val="0"/>
              </a:spcAft>
              <a:buClr>
                <a:schemeClr val="dk1"/>
              </a:buClr>
              <a:buSzPts val="1600"/>
              <a:buFont typeface="Arial"/>
              <a:buChar char="•"/>
            </a:pPr>
            <a:r>
              <a:rPr lang="en-US" sz="1600">
                <a:latin typeface="Calibri"/>
                <a:ea typeface="Calibri"/>
                <a:cs typeface="Calibri"/>
                <a:sym typeface="Calibri"/>
              </a:rPr>
              <a:t>The IdP requests the employee’s credentials.</a:t>
            </a:r>
            <a:endParaRPr/>
          </a:p>
          <a:p>
            <a:pPr indent="-171450" lvl="0" marL="171450" rtl="0" algn="l">
              <a:spcBef>
                <a:spcPts val="480"/>
              </a:spcBef>
              <a:spcAft>
                <a:spcPts val="0"/>
              </a:spcAft>
              <a:buClr>
                <a:schemeClr val="dk1"/>
              </a:buClr>
              <a:buSzPts val="1600"/>
              <a:buFont typeface="Arial"/>
              <a:buChar char="•"/>
            </a:pPr>
            <a:r>
              <a:rPr lang="en-US" sz="1600">
                <a:latin typeface="Calibri"/>
                <a:ea typeface="Calibri"/>
                <a:cs typeface="Calibri"/>
                <a:sym typeface="Calibri"/>
              </a:rPr>
              <a:t>The IdP authenticates the employee’s identity using stored data created when the user set up their account or joined the organization.</a:t>
            </a:r>
            <a:endParaRPr/>
          </a:p>
          <a:p>
            <a:pPr indent="-171450" lvl="0" marL="171450" rtl="0" algn="l">
              <a:spcBef>
                <a:spcPts val="480"/>
              </a:spcBef>
              <a:spcAft>
                <a:spcPts val="0"/>
              </a:spcAft>
              <a:buClr>
                <a:schemeClr val="dk1"/>
              </a:buClr>
              <a:buSzPts val="1600"/>
              <a:buFont typeface="Arial"/>
              <a:buChar char="•"/>
            </a:pPr>
            <a:r>
              <a:rPr lang="en-US" sz="1600">
                <a:latin typeface="Calibri"/>
                <a:ea typeface="Calibri"/>
                <a:cs typeface="Calibri"/>
                <a:sym typeface="Calibri"/>
              </a:rPr>
              <a:t>When the authenticated employee tries to access one of the third-party apps, the SP sends a request to the IdP.</a:t>
            </a:r>
            <a:endParaRPr/>
          </a:p>
          <a:p>
            <a:pPr indent="-171450" lvl="0" marL="171450" rtl="0" algn="l">
              <a:spcBef>
                <a:spcPts val="480"/>
              </a:spcBef>
              <a:spcAft>
                <a:spcPts val="0"/>
              </a:spcAft>
              <a:buClr>
                <a:schemeClr val="dk1"/>
              </a:buClr>
              <a:buSzPts val="1600"/>
              <a:buFont typeface="Arial"/>
              <a:buChar char="•"/>
            </a:pPr>
            <a:r>
              <a:rPr lang="en-US" sz="1600">
                <a:latin typeface="Calibri"/>
                <a:ea typeface="Calibri"/>
                <a:cs typeface="Calibri"/>
                <a:sym typeface="Calibri"/>
              </a:rPr>
              <a:t>The IdP indicates that the user has been authenticated and has permission to access that service, usually through a SAML 2 assertion or other protocol.</a:t>
            </a:r>
            <a:endParaRPr/>
          </a:p>
          <a:p>
            <a:pPr indent="-171450" lvl="0" marL="171450" rtl="0" algn="l">
              <a:spcBef>
                <a:spcPts val="480"/>
              </a:spcBef>
              <a:spcAft>
                <a:spcPts val="0"/>
              </a:spcAft>
              <a:buClr>
                <a:schemeClr val="dk1"/>
              </a:buClr>
              <a:buSzPts val="1600"/>
              <a:buFont typeface="Arial"/>
              <a:buChar char="•"/>
            </a:pPr>
            <a:r>
              <a:rPr lang="en-US" sz="1600">
                <a:latin typeface="Calibri"/>
                <a:ea typeface="Calibri"/>
                <a:cs typeface="Calibri"/>
                <a:sym typeface="Calibri"/>
              </a:rPr>
              <a:t>The employee proceeds without needing to sign in again.</a:t>
            </a:r>
            <a:endParaRPr/>
          </a:p>
          <a:p>
            <a:pPr indent="0" lvl="0" marL="0" rtl="0" algn="l">
              <a:spcBef>
                <a:spcPts val="481"/>
              </a:spcBef>
              <a:spcAft>
                <a:spcPts val="0"/>
              </a:spcAft>
              <a:buNone/>
            </a:pPr>
            <a:r>
              <a:t/>
            </a:r>
            <a:endParaRPr b="1"/>
          </a:p>
          <a:p>
            <a:pPr indent="0" lvl="0" marL="0" rtl="0" algn="l">
              <a:spcBef>
                <a:spcPts val="481"/>
              </a:spcBef>
              <a:spcAft>
                <a:spcPts val="0"/>
              </a:spcAft>
              <a:buNone/>
            </a:pPr>
            <a:r>
              <a:t/>
            </a:r>
            <a:endParaRPr/>
          </a:p>
          <a:p>
            <a:pPr indent="0" lvl="0" marL="0" rtl="0" algn="l">
              <a:spcBef>
                <a:spcPts val="481"/>
              </a:spcBef>
              <a:spcAft>
                <a:spcPts val="0"/>
              </a:spcAft>
              <a:buNone/>
            </a:pPr>
            <a:r>
              <a:t/>
            </a:r>
            <a:endParaRPr/>
          </a:p>
        </p:txBody>
      </p:sp>
      <p:sp>
        <p:nvSpPr>
          <p:cNvPr id="376" name="Google Shape;376;p9: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marR="0" rtl="0" algn="r">
              <a:lnSpc>
                <a:spcPct val="100000"/>
              </a:lnSpc>
              <a:spcBef>
                <a:spcPts val="0"/>
              </a:spcBef>
              <a:spcAft>
                <a:spcPts val="0"/>
              </a:spcAft>
              <a:buClr>
                <a:srgbClr val="000000"/>
              </a:buClr>
              <a:buSzPts val="1100"/>
              <a:buFont typeface="Verdana"/>
              <a:buNone/>
            </a:pPr>
            <a:fld id="{00000000-1234-1234-1234-123412341234}" type="slidenum">
              <a:rPr b="0" i="0" lang="en-US" sz="1100" u="none" cap="none" strike="noStrike">
                <a:solidFill>
                  <a:srgbClr val="000000"/>
                </a:solidFill>
                <a:latin typeface="Verdana"/>
                <a:ea typeface="Verdana"/>
                <a:cs typeface="Verdana"/>
                <a:sym typeface="Verdana"/>
              </a:rPr>
              <a:t>‹#›</a:t>
            </a:fld>
            <a:endParaRPr b="0" i="0" sz="1100" u="none" cap="none" strike="noStrike">
              <a:solidFill>
                <a:srgbClr val="000000"/>
              </a:solidFill>
              <a:latin typeface="Verdana"/>
              <a:ea typeface="Verdana"/>
              <a:cs typeface="Verdana"/>
              <a:sym typeface="Verdan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0.jpg"/><Relationship Id="rId4" Type="http://schemas.openxmlformats.org/officeDocument/2006/relationships/image" Target="../media/image32.jpg"/><Relationship Id="rId5" Type="http://schemas.openxmlformats.org/officeDocument/2006/relationships/image" Target="../media/image12.png"/><Relationship Id="rId6"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jpg"/><Relationship Id="rId3" Type="http://schemas.openxmlformats.org/officeDocument/2006/relationships/image" Target="../media/image6.jp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11.jp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chart" Target="../charts/chart1.xml"/><Relationship Id="rId3" Type="http://schemas.openxmlformats.org/officeDocument/2006/relationships/chart" Target="../charts/chart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chart" Target="../charts/chart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1.jpg"/><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 Id="rId3" Type="http://schemas.openxmlformats.org/officeDocument/2006/relationships/image" Target="../media/image16.jp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pic>
        <p:nvPicPr>
          <p:cNvPr id="16" name="Google Shape;16;p23"/>
          <p:cNvPicPr preferRelativeResize="0"/>
          <p:nvPr/>
        </p:nvPicPr>
        <p:blipFill rotWithShape="1">
          <a:blip r:embed="rId2">
            <a:alphaModFix/>
          </a:blip>
          <a:srcRect b="0" l="0" r="0" t="0"/>
          <a:stretch/>
        </p:blipFill>
        <p:spPr>
          <a:xfrm>
            <a:off x="3310780" y="2265729"/>
            <a:ext cx="8310819" cy="2756715"/>
          </a:xfrm>
          <a:prstGeom prst="rect">
            <a:avLst/>
          </a:prstGeom>
          <a:noFill/>
          <a:ln>
            <a:noFill/>
          </a:ln>
        </p:spPr>
      </p:pic>
      <p:pic>
        <p:nvPicPr>
          <p:cNvPr id="17" name="Google Shape;17;p23"/>
          <p:cNvPicPr preferRelativeResize="0"/>
          <p:nvPr/>
        </p:nvPicPr>
        <p:blipFill rotWithShape="1">
          <a:blip r:embed="rId3">
            <a:alphaModFix/>
          </a:blip>
          <a:srcRect b="-113" l="0" r="0" t="0"/>
          <a:stretch/>
        </p:blipFill>
        <p:spPr>
          <a:xfrm flipH="1" rot="10800000">
            <a:off x="2832003" y="4824249"/>
            <a:ext cx="5406299" cy="2038097"/>
          </a:xfrm>
          <a:prstGeom prst="rect">
            <a:avLst/>
          </a:prstGeom>
          <a:noFill/>
          <a:ln>
            <a:noFill/>
          </a:ln>
        </p:spPr>
      </p:pic>
      <p:pic>
        <p:nvPicPr>
          <p:cNvPr descr="A picture containing nature&#10;&#10;Description automatically generated" id="18" name="Google Shape;18;p23"/>
          <p:cNvPicPr preferRelativeResize="0"/>
          <p:nvPr/>
        </p:nvPicPr>
        <p:blipFill rotWithShape="1">
          <a:blip r:embed="rId4">
            <a:alphaModFix/>
          </a:blip>
          <a:srcRect b="0" l="0" r="0" t="0"/>
          <a:stretch/>
        </p:blipFill>
        <p:spPr>
          <a:xfrm>
            <a:off x="8500525" y="-1"/>
            <a:ext cx="3724813" cy="2686815"/>
          </a:xfrm>
          <a:prstGeom prst="rect">
            <a:avLst/>
          </a:prstGeom>
          <a:noFill/>
          <a:ln>
            <a:noFill/>
          </a:ln>
        </p:spPr>
      </p:pic>
      <p:sp>
        <p:nvSpPr>
          <p:cNvPr id="19" name="Google Shape;19;p23"/>
          <p:cNvSpPr/>
          <p:nvPr/>
        </p:nvSpPr>
        <p:spPr>
          <a:xfrm flipH="1">
            <a:off x="5471315" y="1968439"/>
            <a:ext cx="6769932"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67"/>
              <a:buFont typeface="Verdana"/>
              <a:buNone/>
            </a:pPr>
            <a:r>
              <a:t/>
            </a:r>
            <a:endParaRPr b="0" i="0" sz="1867" u="none" cap="none" strike="noStrike">
              <a:solidFill>
                <a:schemeClr val="lt1"/>
              </a:solidFill>
              <a:latin typeface="Arial"/>
              <a:ea typeface="Arial"/>
              <a:cs typeface="Arial"/>
              <a:sym typeface="Arial"/>
            </a:endParaRPr>
          </a:p>
        </p:txBody>
      </p:sp>
      <p:sp>
        <p:nvSpPr>
          <p:cNvPr id="20" name="Google Shape;20;p23"/>
          <p:cNvSpPr/>
          <p:nvPr/>
        </p:nvSpPr>
        <p:spPr>
          <a:xfrm flipH="1">
            <a:off x="-8823" y="-14541"/>
            <a:ext cx="12236547" cy="6881876"/>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67"/>
              <a:buFont typeface="Verdana"/>
              <a:buNone/>
            </a:pPr>
            <a:r>
              <a:t/>
            </a:r>
            <a:endParaRPr b="0" i="0" sz="1867" u="none" cap="none" strike="noStrike">
              <a:solidFill>
                <a:schemeClr val="lt1"/>
              </a:solidFill>
              <a:latin typeface="Arial"/>
              <a:ea typeface="Arial"/>
              <a:cs typeface="Arial"/>
              <a:sym typeface="Arial"/>
            </a:endParaRPr>
          </a:p>
        </p:txBody>
      </p:sp>
      <p:pic>
        <p:nvPicPr>
          <p:cNvPr id="21" name="Google Shape;21;p23"/>
          <p:cNvPicPr preferRelativeResize="0"/>
          <p:nvPr/>
        </p:nvPicPr>
        <p:blipFill rotWithShape="1">
          <a:blip r:embed="rId5">
            <a:alphaModFix/>
          </a:blip>
          <a:srcRect b="0" l="0" r="0" t="0"/>
          <a:stretch/>
        </p:blipFill>
        <p:spPr>
          <a:xfrm>
            <a:off x="138809" y="5311499"/>
            <a:ext cx="2746385" cy="1508515"/>
          </a:xfrm>
          <a:prstGeom prst="rect">
            <a:avLst/>
          </a:prstGeom>
          <a:noFill/>
          <a:ln>
            <a:noFill/>
          </a:ln>
          <a:effectLst>
            <a:outerShdw blurRad="50800" rotWithShape="0" algn="tl" dir="2700000" dist="38100">
              <a:srgbClr val="000000">
                <a:alpha val="40000"/>
              </a:srgbClr>
            </a:outerShdw>
          </a:effectLst>
        </p:spPr>
      </p:pic>
      <p:pic>
        <p:nvPicPr>
          <p:cNvPr id="22" name="Google Shape;22;p23"/>
          <p:cNvPicPr preferRelativeResize="0"/>
          <p:nvPr/>
        </p:nvPicPr>
        <p:blipFill rotWithShape="1">
          <a:blip r:embed="rId6">
            <a:alphaModFix amt="34000"/>
          </a:blip>
          <a:srcRect b="-8773" l="32582" r="8554" t="2399"/>
          <a:stretch/>
        </p:blipFill>
        <p:spPr>
          <a:xfrm rot="5400000">
            <a:off x="5757503" y="-1026389"/>
            <a:ext cx="5455200" cy="7501256"/>
          </a:xfrm>
          <a:prstGeom prst="rtTriangle">
            <a:avLst/>
          </a:prstGeom>
          <a:noFill/>
          <a:ln>
            <a:noFill/>
          </a:ln>
        </p:spPr>
      </p:pic>
      <p:pic>
        <p:nvPicPr>
          <p:cNvPr id="23" name="Google Shape;23;p23"/>
          <p:cNvPicPr preferRelativeResize="0"/>
          <p:nvPr/>
        </p:nvPicPr>
        <p:blipFill rotWithShape="1">
          <a:blip r:embed="rId6">
            <a:alphaModFix amt="34000"/>
          </a:blip>
          <a:srcRect b="672" l="54016" r="11355" t="36081"/>
          <a:stretch/>
        </p:blipFill>
        <p:spPr>
          <a:xfrm rot="-5400000">
            <a:off x="5810884" y="4816773"/>
            <a:ext cx="1719600" cy="2373272"/>
          </a:xfrm>
          <a:prstGeom prst="rtTriangle">
            <a:avLst/>
          </a:prstGeom>
          <a:noFill/>
          <a:ln>
            <a:noFill/>
          </a:ln>
        </p:spPr>
      </p:pic>
      <p:sp>
        <p:nvSpPr>
          <p:cNvPr id="24" name="Google Shape;24;p23"/>
          <p:cNvSpPr txBox="1"/>
          <p:nvPr>
            <p:ph type="title"/>
          </p:nvPr>
        </p:nvSpPr>
        <p:spPr>
          <a:xfrm>
            <a:off x="176528" y="175937"/>
            <a:ext cx="6174036" cy="39728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b="0" i="0" sz="80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2">
  <p:cSld name="DARK2">
    <p:bg>
      <p:bgPr>
        <a:blipFill>
          <a:blip r:embed="rId2">
            <a:alphaModFix/>
          </a:blip>
          <a:stretch>
            <a:fillRect/>
          </a:stretch>
        </a:blipFill>
      </p:bgPr>
    </p:bg>
    <p:spTree>
      <p:nvGrpSpPr>
        <p:cNvPr id="105" name="Shape 105"/>
        <p:cNvGrpSpPr/>
        <p:nvPr/>
      </p:nvGrpSpPr>
      <p:grpSpPr>
        <a:xfrm>
          <a:off x="0" y="0"/>
          <a:ext cx="0" cy="0"/>
          <a:chOff x="0" y="0"/>
          <a:chExt cx="0" cy="0"/>
        </a:xfrm>
      </p:grpSpPr>
      <p:pic>
        <p:nvPicPr>
          <p:cNvPr id="106" name="Google Shape;106;p33"/>
          <p:cNvPicPr preferRelativeResize="0"/>
          <p:nvPr/>
        </p:nvPicPr>
        <p:blipFill rotWithShape="1">
          <a:blip r:embed="rId3">
            <a:alphaModFix/>
          </a:blip>
          <a:srcRect b="0" l="0" r="0" t="0"/>
          <a:stretch/>
        </p:blipFill>
        <p:spPr>
          <a:xfrm>
            <a:off x="10633" y="0"/>
            <a:ext cx="12192000" cy="6858000"/>
          </a:xfrm>
          <a:prstGeom prst="rect">
            <a:avLst/>
          </a:prstGeom>
          <a:noFill/>
          <a:ln>
            <a:noFill/>
          </a:ln>
        </p:spPr>
      </p:pic>
      <p:sp>
        <p:nvSpPr>
          <p:cNvPr id="107" name="Google Shape;107;p33"/>
          <p:cNvSpPr/>
          <p:nvPr/>
        </p:nvSpPr>
        <p:spPr>
          <a:xfrm>
            <a:off x="-2" y="0"/>
            <a:ext cx="12225339" cy="6858000"/>
          </a:xfrm>
          <a:prstGeom prst="rect">
            <a:avLst/>
          </a:prstGeom>
          <a:solidFill>
            <a:srgbClr val="003249">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08" name="Google Shape;108;p33"/>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109" name="Google Shape;109;p33"/>
          <p:cNvPicPr preferRelativeResize="0"/>
          <p:nvPr/>
        </p:nvPicPr>
        <p:blipFill rotWithShape="1">
          <a:blip r:embed="rId4">
            <a:alphaModFix/>
          </a:blip>
          <a:srcRect b="0" l="0" r="0" t="0"/>
          <a:stretch/>
        </p:blipFill>
        <p:spPr>
          <a:xfrm>
            <a:off x="10331489" y="-216085"/>
            <a:ext cx="2093892" cy="1314000"/>
          </a:xfrm>
          <a:prstGeom prst="rect">
            <a:avLst/>
          </a:prstGeom>
          <a:noFill/>
          <a:ln>
            <a:noFill/>
          </a:ln>
        </p:spPr>
      </p:pic>
      <p:sp>
        <p:nvSpPr>
          <p:cNvPr id="110" name="Google Shape;110;p33"/>
          <p:cNvSpPr txBox="1"/>
          <p:nvPr>
            <p:ph idx="1" type="body"/>
          </p:nvPr>
        </p:nvSpPr>
        <p:spPr>
          <a:xfrm>
            <a:off x="219600" y="882000"/>
            <a:ext cx="11795828"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sz="1800"/>
            </a:lvl1pPr>
            <a:lvl2pPr indent="-228600" lvl="1" marL="914400" algn="l">
              <a:lnSpc>
                <a:spcPct val="119000"/>
              </a:lnSpc>
              <a:spcBef>
                <a:spcPts val="360"/>
              </a:spcBef>
              <a:spcAft>
                <a:spcPts val="0"/>
              </a:spcAft>
              <a:buSzPts val="1800"/>
              <a:buNone/>
              <a:defRPr sz="1800"/>
            </a:lvl2pPr>
            <a:lvl3pPr indent="-228600" lvl="2" marL="1371600" algn="l">
              <a:lnSpc>
                <a:spcPct val="119000"/>
              </a:lnSpc>
              <a:spcBef>
                <a:spcPts val="360"/>
              </a:spcBef>
              <a:spcAft>
                <a:spcPts val="0"/>
              </a:spcAft>
              <a:buSzPts val="1800"/>
              <a:buNone/>
              <a:defRPr sz="1800"/>
            </a:lvl3pPr>
            <a:lvl4pPr indent="-228600" lvl="3" marL="1828800" algn="l">
              <a:lnSpc>
                <a:spcPct val="119000"/>
              </a:lnSpc>
              <a:spcBef>
                <a:spcPts val="360"/>
              </a:spcBef>
              <a:spcAft>
                <a:spcPts val="0"/>
              </a:spcAft>
              <a:buSzPts val="1800"/>
              <a:buNone/>
              <a:defRPr sz="1800"/>
            </a:lvl4pPr>
            <a:lvl5pPr indent="-228600" lvl="4" marL="2286000" algn="l">
              <a:lnSpc>
                <a:spcPct val="119000"/>
              </a:lnSpc>
              <a:spcBef>
                <a:spcPts val="360"/>
              </a:spcBef>
              <a:spcAft>
                <a:spcPts val="0"/>
              </a:spcAft>
              <a:buSzPts val="18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
        <p:nvSpPr>
          <p:cNvPr id="111" name="Google Shape;111;p33"/>
          <p:cNvSpPr txBox="1"/>
          <p:nvPr/>
        </p:nvSpPr>
        <p:spPr>
          <a:xfrm>
            <a:off x="8205939" y="6201716"/>
            <a:ext cx="3751495"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en-US" sz="800" u="none" cap="none" strike="noStrike">
                <a:solidFill>
                  <a:srgbClr val="8197A6"/>
                </a:solidFill>
                <a:latin typeface="Arial"/>
                <a:ea typeface="Arial"/>
                <a:cs typeface="Arial"/>
                <a:sym typeface="Arial"/>
              </a:rPr>
              <a:t>‹#›</a:t>
            </a:fld>
            <a:endParaRPr b="0" i="0" sz="800" u="none" cap="none" strike="noStrike">
              <a:solidFill>
                <a:srgbClr val="8197A6"/>
              </a:solidFill>
              <a:latin typeface="Arial"/>
              <a:ea typeface="Arial"/>
              <a:cs typeface="Arial"/>
              <a:sym typeface="Arial"/>
            </a:endParaRPr>
          </a:p>
        </p:txBody>
      </p:sp>
      <p:cxnSp>
        <p:nvCxnSpPr>
          <p:cNvPr id="112" name="Google Shape;112;p33"/>
          <p:cNvCxnSpPr/>
          <p:nvPr/>
        </p:nvCxnSpPr>
        <p:spPr>
          <a:xfrm>
            <a:off x="221435" y="6422971"/>
            <a:ext cx="11736000" cy="0"/>
          </a:xfrm>
          <a:prstGeom prst="straightConnector1">
            <a:avLst/>
          </a:prstGeom>
          <a:noFill/>
          <a:ln cap="flat" cmpd="sng" w="9525">
            <a:solidFill>
              <a:schemeClr val="lt1"/>
            </a:solidFill>
            <a:prstDash val="solid"/>
            <a:round/>
            <a:headEnd len="sm" w="sm" type="none"/>
            <a:tailEnd len="sm" w="sm" type="none"/>
          </a:ln>
        </p:spPr>
      </p:cxnSp>
      <p:cxnSp>
        <p:nvCxnSpPr>
          <p:cNvPr id="113" name="Google Shape;113;p33"/>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pic>
        <p:nvPicPr>
          <p:cNvPr id="114" name="Google Shape;114;p33"/>
          <p:cNvPicPr preferRelativeResize="0"/>
          <p:nvPr/>
        </p:nvPicPr>
        <p:blipFill rotWithShape="1">
          <a:blip r:embed="rId5">
            <a:alphaModFix/>
          </a:blip>
          <a:srcRect b="0" l="0" r="0" t="0"/>
          <a:stretch/>
        </p:blipFill>
        <p:spPr>
          <a:xfrm>
            <a:off x="10342800" y="6584400"/>
            <a:ext cx="1638000" cy="104400"/>
          </a:xfrm>
          <a:prstGeom prst="rect">
            <a:avLst/>
          </a:prstGeom>
          <a:noFill/>
          <a:ln>
            <a:noFill/>
          </a:ln>
        </p:spPr>
      </p:pic>
      <p:pic>
        <p:nvPicPr>
          <p:cNvPr id="115" name="Google Shape;115;p33"/>
          <p:cNvPicPr preferRelativeResize="0"/>
          <p:nvPr/>
        </p:nvPicPr>
        <p:blipFill rotWithShape="1">
          <a:blip r:embed="rId6">
            <a:alphaModFix/>
          </a:blip>
          <a:srcRect b="0" l="0" r="0" t="0"/>
          <a:stretch/>
        </p:blipFill>
        <p:spPr>
          <a:xfrm>
            <a:off x="1" y="6457664"/>
            <a:ext cx="10159937" cy="43072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BG">
  <p:cSld name="DARK BG">
    <p:bg>
      <p:bgPr>
        <a:blipFill>
          <a:blip r:embed="rId2">
            <a:alphaModFix/>
          </a:blip>
          <a:stretch>
            <a:fillRect/>
          </a:stretch>
        </a:blipFill>
      </p:bgPr>
    </p:bg>
    <p:spTree>
      <p:nvGrpSpPr>
        <p:cNvPr id="116" name="Shape 116"/>
        <p:cNvGrpSpPr/>
        <p:nvPr/>
      </p:nvGrpSpPr>
      <p:grpSpPr>
        <a:xfrm>
          <a:off x="0" y="0"/>
          <a:ext cx="0" cy="0"/>
          <a:chOff x="0" y="0"/>
          <a:chExt cx="0" cy="0"/>
        </a:xfrm>
      </p:grpSpPr>
      <p:pic>
        <p:nvPicPr>
          <p:cNvPr id="117" name="Google Shape;117;p34"/>
          <p:cNvPicPr preferRelativeResize="0"/>
          <p:nvPr/>
        </p:nvPicPr>
        <p:blipFill rotWithShape="1">
          <a:blip r:embed="rId3">
            <a:alphaModFix/>
          </a:blip>
          <a:srcRect b="0" l="0" r="0" t="0"/>
          <a:stretch/>
        </p:blipFill>
        <p:spPr>
          <a:xfrm>
            <a:off x="10633" y="-1"/>
            <a:ext cx="12191999" cy="6858001"/>
          </a:xfrm>
          <a:prstGeom prst="rect">
            <a:avLst/>
          </a:prstGeom>
          <a:noFill/>
          <a:ln>
            <a:noFill/>
          </a:ln>
        </p:spPr>
      </p:pic>
      <p:sp>
        <p:nvSpPr>
          <p:cNvPr id="118" name="Google Shape;118;p34"/>
          <p:cNvSpPr/>
          <p:nvPr/>
        </p:nvSpPr>
        <p:spPr>
          <a:xfrm>
            <a:off x="-1" y="0"/>
            <a:ext cx="12222000" cy="6858000"/>
          </a:xfrm>
          <a:prstGeom prst="rect">
            <a:avLst/>
          </a:prstGeom>
          <a:solidFill>
            <a:srgbClr val="003249">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19" name="Google Shape;119;p34"/>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4"/>
          <p:cNvSpPr txBox="1"/>
          <p:nvPr>
            <p:ph idx="1" type="body"/>
          </p:nvPr>
        </p:nvSpPr>
        <p:spPr>
          <a:xfrm>
            <a:off x="21960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sz="1800"/>
            </a:lvl1pPr>
            <a:lvl2pPr indent="-228600" lvl="1" marL="914400" algn="l">
              <a:lnSpc>
                <a:spcPct val="119000"/>
              </a:lnSpc>
              <a:spcBef>
                <a:spcPts val="360"/>
              </a:spcBef>
              <a:spcAft>
                <a:spcPts val="0"/>
              </a:spcAft>
              <a:buSzPts val="1800"/>
              <a:buNone/>
              <a:defRPr sz="1800"/>
            </a:lvl2pPr>
            <a:lvl3pPr indent="-228600" lvl="2" marL="1371600" algn="l">
              <a:lnSpc>
                <a:spcPct val="119000"/>
              </a:lnSpc>
              <a:spcBef>
                <a:spcPts val="360"/>
              </a:spcBef>
              <a:spcAft>
                <a:spcPts val="0"/>
              </a:spcAft>
              <a:buSzPts val="1800"/>
              <a:buNone/>
              <a:defRPr sz="1800"/>
            </a:lvl3pPr>
            <a:lvl4pPr indent="-228600" lvl="3" marL="1828800" algn="l">
              <a:lnSpc>
                <a:spcPct val="119000"/>
              </a:lnSpc>
              <a:spcBef>
                <a:spcPts val="360"/>
              </a:spcBef>
              <a:spcAft>
                <a:spcPts val="0"/>
              </a:spcAft>
              <a:buSzPts val="1800"/>
              <a:buNone/>
              <a:defRPr sz="1800"/>
            </a:lvl4pPr>
            <a:lvl5pPr indent="-228600" lvl="4" marL="2286000" algn="l">
              <a:lnSpc>
                <a:spcPct val="119000"/>
              </a:lnSpc>
              <a:spcBef>
                <a:spcPts val="360"/>
              </a:spcBef>
              <a:spcAft>
                <a:spcPts val="0"/>
              </a:spcAft>
              <a:buSzPts val="18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121" name="Google Shape;121;p34"/>
          <p:cNvPicPr preferRelativeResize="0"/>
          <p:nvPr/>
        </p:nvPicPr>
        <p:blipFill rotWithShape="1">
          <a:blip r:embed="rId4">
            <a:alphaModFix/>
          </a:blip>
          <a:srcRect b="0" l="0" r="0" t="0"/>
          <a:stretch/>
        </p:blipFill>
        <p:spPr>
          <a:xfrm>
            <a:off x="10331489" y="-216085"/>
            <a:ext cx="2093892" cy="1314000"/>
          </a:xfrm>
          <a:prstGeom prst="rect">
            <a:avLst/>
          </a:prstGeom>
          <a:noFill/>
          <a:ln>
            <a:noFill/>
          </a:ln>
        </p:spPr>
      </p:pic>
      <p:sp>
        <p:nvSpPr>
          <p:cNvPr id="122" name="Google Shape;122;p34"/>
          <p:cNvSpPr txBox="1"/>
          <p:nvPr/>
        </p:nvSpPr>
        <p:spPr>
          <a:xfrm>
            <a:off x="8205939" y="6201716"/>
            <a:ext cx="3751495"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en-US" sz="800" u="none" cap="none" strike="noStrike">
                <a:solidFill>
                  <a:srgbClr val="8197A6"/>
                </a:solidFill>
                <a:latin typeface="Arial"/>
                <a:ea typeface="Arial"/>
                <a:cs typeface="Arial"/>
                <a:sym typeface="Arial"/>
              </a:rPr>
              <a:t>‹#›</a:t>
            </a:fld>
            <a:endParaRPr b="0" i="0" sz="800" u="none" cap="none" strike="noStrike">
              <a:solidFill>
                <a:srgbClr val="8197A6"/>
              </a:solidFill>
              <a:latin typeface="Arial"/>
              <a:ea typeface="Arial"/>
              <a:cs typeface="Arial"/>
              <a:sym typeface="Arial"/>
            </a:endParaRPr>
          </a:p>
        </p:txBody>
      </p:sp>
      <p:cxnSp>
        <p:nvCxnSpPr>
          <p:cNvPr id="123" name="Google Shape;123;p34"/>
          <p:cNvCxnSpPr/>
          <p:nvPr/>
        </p:nvCxnSpPr>
        <p:spPr>
          <a:xfrm>
            <a:off x="221435" y="6422971"/>
            <a:ext cx="11736000" cy="0"/>
          </a:xfrm>
          <a:prstGeom prst="straightConnector1">
            <a:avLst/>
          </a:prstGeom>
          <a:noFill/>
          <a:ln cap="flat" cmpd="sng" w="9525">
            <a:solidFill>
              <a:schemeClr val="lt1"/>
            </a:solidFill>
            <a:prstDash val="solid"/>
            <a:round/>
            <a:headEnd len="sm" w="sm" type="none"/>
            <a:tailEnd len="sm" w="sm" type="none"/>
          </a:ln>
        </p:spPr>
      </p:cxnSp>
      <p:cxnSp>
        <p:nvCxnSpPr>
          <p:cNvPr id="124" name="Google Shape;124;p34"/>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pic>
        <p:nvPicPr>
          <p:cNvPr id="125" name="Google Shape;125;p34"/>
          <p:cNvPicPr preferRelativeResize="0"/>
          <p:nvPr/>
        </p:nvPicPr>
        <p:blipFill rotWithShape="1">
          <a:blip r:embed="rId5">
            <a:alphaModFix/>
          </a:blip>
          <a:srcRect b="0" l="0" r="0" t="0"/>
          <a:stretch/>
        </p:blipFill>
        <p:spPr>
          <a:xfrm>
            <a:off x="10342800" y="6584400"/>
            <a:ext cx="1638000" cy="104400"/>
          </a:xfrm>
          <a:prstGeom prst="rect">
            <a:avLst/>
          </a:prstGeom>
          <a:noFill/>
          <a:ln>
            <a:noFill/>
          </a:ln>
        </p:spPr>
      </p:pic>
      <p:pic>
        <p:nvPicPr>
          <p:cNvPr id="126" name="Google Shape;126;p34"/>
          <p:cNvPicPr preferRelativeResize="0"/>
          <p:nvPr/>
        </p:nvPicPr>
        <p:blipFill rotWithShape="1">
          <a:blip r:embed="rId6">
            <a:alphaModFix/>
          </a:blip>
          <a:srcRect b="0" l="0" r="0" t="0"/>
          <a:stretch/>
        </p:blipFill>
        <p:spPr>
          <a:xfrm>
            <a:off x="1" y="6457664"/>
            <a:ext cx="10159937" cy="43072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3">
  <p:cSld name="DARK3">
    <p:spTree>
      <p:nvGrpSpPr>
        <p:cNvPr id="127" name="Shape 127"/>
        <p:cNvGrpSpPr/>
        <p:nvPr/>
      </p:nvGrpSpPr>
      <p:grpSpPr>
        <a:xfrm>
          <a:off x="0" y="0"/>
          <a:ext cx="0" cy="0"/>
          <a:chOff x="0" y="0"/>
          <a:chExt cx="0" cy="0"/>
        </a:xfrm>
      </p:grpSpPr>
      <p:sp>
        <p:nvSpPr>
          <p:cNvPr id="128" name="Google Shape;128;p35"/>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5"/>
          <p:cNvSpPr txBox="1"/>
          <p:nvPr>
            <p:ph idx="1" type="body"/>
          </p:nvPr>
        </p:nvSpPr>
        <p:spPr>
          <a:xfrm>
            <a:off x="21960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sz="1800"/>
            </a:lvl1pPr>
            <a:lvl2pPr indent="-228600" lvl="1" marL="914400" algn="l">
              <a:lnSpc>
                <a:spcPct val="119000"/>
              </a:lnSpc>
              <a:spcBef>
                <a:spcPts val="360"/>
              </a:spcBef>
              <a:spcAft>
                <a:spcPts val="0"/>
              </a:spcAft>
              <a:buSzPts val="1800"/>
              <a:buNone/>
              <a:defRPr sz="1800"/>
            </a:lvl2pPr>
            <a:lvl3pPr indent="-228600" lvl="2" marL="1371600" algn="l">
              <a:lnSpc>
                <a:spcPct val="119000"/>
              </a:lnSpc>
              <a:spcBef>
                <a:spcPts val="360"/>
              </a:spcBef>
              <a:spcAft>
                <a:spcPts val="0"/>
              </a:spcAft>
              <a:buSzPts val="1800"/>
              <a:buNone/>
              <a:defRPr sz="1800"/>
            </a:lvl3pPr>
            <a:lvl4pPr indent="-228600" lvl="3" marL="1828800" algn="l">
              <a:lnSpc>
                <a:spcPct val="119000"/>
              </a:lnSpc>
              <a:spcBef>
                <a:spcPts val="360"/>
              </a:spcBef>
              <a:spcAft>
                <a:spcPts val="0"/>
              </a:spcAft>
              <a:buSzPts val="1800"/>
              <a:buNone/>
              <a:defRPr sz="1800"/>
            </a:lvl4pPr>
            <a:lvl5pPr indent="-228600" lvl="4" marL="2286000" algn="l">
              <a:lnSpc>
                <a:spcPct val="119000"/>
              </a:lnSpc>
              <a:spcBef>
                <a:spcPts val="360"/>
              </a:spcBef>
              <a:spcAft>
                <a:spcPts val="0"/>
              </a:spcAft>
              <a:buSzPts val="18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130" name="Google Shape;130;p35"/>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4">
  <p:cSld name="DARK4">
    <p:spTree>
      <p:nvGrpSpPr>
        <p:cNvPr id="131" name="Shape 131"/>
        <p:cNvGrpSpPr/>
        <p:nvPr/>
      </p:nvGrpSpPr>
      <p:grpSpPr>
        <a:xfrm>
          <a:off x="0" y="0"/>
          <a:ext cx="0" cy="0"/>
          <a:chOff x="0" y="0"/>
          <a:chExt cx="0" cy="0"/>
        </a:xfrm>
      </p:grpSpPr>
      <p:sp>
        <p:nvSpPr>
          <p:cNvPr id="132" name="Google Shape;132;p36"/>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aphicFrame>
        <p:nvGraphicFramePr>
          <p:cNvPr id="133" name="Google Shape;133;p36"/>
          <p:cNvGraphicFramePr/>
          <p:nvPr/>
        </p:nvGraphicFramePr>
        <p:xfrm>
          <a:off x="279036" y="1321782"/>
          <a:ext cx="11656060" cy="4623897"/>
        </p:xfrm>
        <a:graphic>
          <a:graphicData uri="http://schemas.openxmlformats.org/drawingml/2006/chart">
            <c:chart r:id="rId2"/>
          </a:graphicData>
        </a:graphic>
      </p:graphicFrame>
      <p:graphicFrame>
        <p:nvGraphicFramePr>
          <p:cNvPr id="134" name="Google Shape;134;p36"/>
          <p:cNvGraphicFramePr/>
          <p:nvPr/>
        </p:nvGraphicFramePr>
        <p:xfrm>
          <a:off x="278274" y="1348840"/>
          <a:ext cx="11624275" cy="4718559"/>
        </p:xfrm>
        <a:graphic>
          <a:graphicData uri="http://schemas.openxmlformats.org/drawingml/2006/chart">
            <c:chart r:id="rId3"/>
          </a:graphicData>
        </a:graphic>
      </p:graphicFrame>
      <p:cxnSp>
        <p:nvCxnSpPr>
          <p:cNvPr id="135" name="Google Shape;135;p36"/>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5">
  <p:cSld name="DARK5">
    <p:spTree>
      <p:nvGrpSpPr>
        <p:cNvPr id="136" name="Shape 136"/>
        <p:cNvGrpSpPr/>
        <p:nvPr/>
      </p:nvGrpSpPr>
      <p:grpSpPr>
        <a:xfrm>
          <a:off x="0" y="0"/>
          <a:ext cx="0" cy="0"/>
          <a:chOff x="0" y="0"/>
          <a:chExt cx="0" cy="0"/>
        </a:xfrm>
      </p:grpSpPr>
      <p:sp>
        <p:nvSpPr>
          <p:cNvPr id="137" name="Google Shape;137;p37"/>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aphicFrame>
        <p:nvGraphicFramePr>
          <p:cNvPr id="138" name="Google Shape;138;p37"/>
          <p:cNvGraphicFramePr/>
          <p:nvPr/>
        </p:nvGraphicFramePr>
        <p:xfrm>
          <a:off x="279036" y="1219353"/>
          <a:ext cx="11656060" cy="4735687"/>
        </p:xfrm>
        <a:graphic>
          <a:graphicData uri="http://schemas.openxmlformats.org/drawingml/2006/chart">
            <c:chart r:id="rId2"/>
          </a:graphicData>
        </a:graphic>
      </p:graphicFrame>
      <p:cxnSp>
        <p:nvCxnSpPr>
          <p:cNvPr id="139" name="Google Shape;139;p37"/>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6">
  <p:cSld name="DARK6">
    <p:spTree>
      <p:nvGrpSpPr>
        <p:cNvPr id="140" name="Shape 140"/>
        <p:cNvGrpSpPr/>
        <p:nvPr/>
      </p:nvGrpSpPr>
      <p:grpSpPr>
        <a:xfrm>
          <a:off x="0" y="0"/>
          <a:ext cx="0" cy="0"/>
          <a:chOff x="0" y="0"/>
          <a:chExt cx="0" cy="0"/>
        </a:xfrm>
      </p:grpSpPr>
      <p:sp>
        <p:nvSpPr>
          <p:cNvPr id="141" name="Google Shape;141;p38"/>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38"/>
          <p:cNvSpPr txBox="1"/>
          <p:nvPr>
            <p:ph idx="1" type="body"/>
          </p:nvPr>
        </p:nvSpPr>
        <p:spPr>
          <a:xfrm>
            <a:off x="21886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sz="1800"/>
            </a:lvl1pPr>
            <a:lvl2pPr indent="-228600" lvl="1" marL="914400" algn="l">
              <a:lnSpc>
                <a:spcPct val="119000"/>
              </a:lnSpc>
              <a:spcBef>
                <a:spcPts val="360"/>
              </a:spcBef>
              <a:spcAft>
                <a:spcPts val="0"/>
              </a:spcAft>
              <a:buSzPts val="1800"/>
              <a:buNone/>
              <a:defRPr sz="1800"/>
            </a:lvl2pPr>
            <a:lvl3pPr indent="-228600" lvl="2" marL="1371600" algn="l">
              <a:lnSpc>
                <a:spcPct val="119000"/>
              </a:lnSpc>
              <a:spcBef>
                <a:spcPts val="360"/>
              </a:spcBef>
              <a:spcAft>
                <a:spcPts val="0"/>
              </a:spcAft>
              <a:buSzPts val="1800"/>
              <a:buNone/>
              <a:defRPr sz="1800"/>
            </a:lvl3pPr>
            <a:lvl4pPr indent="-228600" lvl="3" marL="1828800" algn="l">
              <a:lnSpc>
                <a:spcPct val="119000"/>
              </a:lnSpc>
              <a:spcBef>
                <a:spcPts val="360"/>
              </a:spcBef>
              <a:spcAft>
                <a:spcPts val="0"/>
              </a:spcAft>
              <a:buSzPts val="1800"/>
              <a:buNone/>
              <a:defRPr sz="1800"/>
            </a:lvl4pPr>
            <a:lvl5pPr indent="-228600" lvl="4" marL="2286000" algn="l">
              <a:lnSpc>
                <a:spcPct val="119000"/>
              </a:lnSpc>
              <a:spcBef>
                <a:spcPts val="360"/>
              </a:spcBef>
              <a:spcAft>
                <a:spcPts val="0"/>
              </a:spcAft>
              <a:buSzPts val="18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7">
  <p:cSld name="DARK7">
    <p:spTree>
      <p:nvGrpSpPr>
        <p:cNvPr id="143" name="Shape 143"/>
        <p:cNvGrpSpPr/>
        <p:nvPr/>
      </p:nvGrpSpPr>
      <p:grpSpPr>
        <a:xfrm>
          <a:off x="0" y="0"/>
          <a:ext cx="0" cy="0"/>
          <a:chOff x="0" y="0"/>
          <a:chExt cx="0" cy="0"/>
        </a:xfrm>
      </p:grpSpPr>
      <p:sp>
        <p:nvSpPr>
          <p:cNvPr id="144" name="Google Shape;144;p39"/>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9"/>
          <p:cNvSpPr txBox="1"/>
          <p:nvPr>
            <p:ph idx="1" type="body"/>
          </p:nvPr>
        </p:nvSpPr>
        <p:spPr>
          <a:xfrm>
            <a:off x="21886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sz="1800"/>
            </a:lvl1pPr>
            <a:lvl2pPr indent="-228600" lvl="1" marL="914400" algn="l">
              <a:lnSpc>
                <a:spcPct val="119000"/>
              </a:lnSpc>
              <a:spcBef>
                <a:spcPts val="360"/>
              </a:spcBef>
              <a:spcAft>
                <a:spcPts val="0"/>
              </a:spcAft>
              <a:buSzPts val="1800"/>
              <a:buNone/>
              <a:defRPr sz="1800"/>
            </a:lvl2pPr>
            <a:lvl3pPr indent="-228600" lvl="2" marL="1371600" algn="l">
              <a:lnSpc>
                <a:spcPct val="119000"/>
              </a:lnSpc>
              <a:spcBef>
                <a:spcPts val="360"/>
              </a:spcBef>
              <a:spcAft>
                <a:spcPts val="0"/>
              </a:spcAft>
              <a:buSzPts val="1800"/>
              <a:buNone/>
              <a:defRPr sz="1800"/>
            </a:lvl3pPr>
            <a:lvl4pPr indent="-228600" lvl="3" marL="1828800" algn="l">
              <a:lnSpc>
                <a:spcPct val="119000"/>
              </a:lnSpc>
              <a:spcBef>
                <a:spcPts val="360"/>
              </a:spcBef>
              <a:spcAft>
                <a:spcPts val="0"/>
              </a:spcAft>
              <a:buSzPts val="1800"/>
              <a:buNone/>
              <a:defRPr sz="1800"/>
            </a:lvl4pPr>
            <a:lvl5pPr indent="-228600" lvl="4" marL="2286000" algn="l">
              <a:lnSpc>
                <a:spcPct val="119000"/>
              </a:lnSpc>
              <a:spcBef>
                <a:spcPts val="360"/>
              </a:spcBef>
              <a:spcAft>
                <a:spcPts val="0"/>
              </a:spcAft>
              <a:buSzPts val="18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146" name="Google Shape;146;p39"/>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8">
  <p:cSld name="DARK8">
    <p:spTree>
      <p:nvGrpSpPr>
        <p:cNvPr id="147" name="Shape 147"/>
        <p:cNvGrpSpPr/>
        <p:nvPr/>
      </p:nvGrpSpPr>
      <p:grpSpPr>
        <a:xfrm>
          <a:off x="0" y="0"/>
          <a:ext cx="0" cy="0"/>
          <a:chOff x="0" y="0"/>
          <a:chExt cx="0" cy="0"/>
        </a:xfrm>
      </p:grpSpPr>
      <p:sp>
        <p:nvSpPr>
          <p:cNvPr id="148" name="Google Shape;148;p40"/>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40"/>
          <p:cNvSpPr txBox="1"/>
          <p:nvPr>
            <p:ph idx="1" type="body"/>
          </p:nvPr>
        </p:nvSpPr>
        <p:spPr>
          <a:xfrm>
            <a:off x="218859" y="1674000"/>
            <a:ext cx="5788800" cy="43164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sz="1800"/>
            </a:lvl1pPr>
            <a:lvl2pPr indent="-228600" lvl="1" marL="914400" algn="l">
              <a:lnSpc>
                <a:spcPct val="119000"/>
              </a:lnSpc>
              <a:spcBef>
                <a:spcPts val="360"/>
              </a:spcBef>
              <a:spcAft>
                <a:spcPts val="0"/>
              </a:spcAft>
              <a:buSzPts val="1800"/>
              <a:buNone/>
              <a:defRPr sz="1800"/>
            </a:lvl2pPr>
            <a:lvl3pPr indent="-228600" lvl="2" marL="1371600" algn="l">
              <a:lnSpc>
                <a:spcPct val="119000"/>
              </a:lnSpc>
              <a:spcBef>
                <a:spcPts val="360"/>
              </a:spcBef>
              <a:spcAft>
                <a:spcPts val="0"/>
              </a:spcAft>
              <a:buSzPts val="1800"/>
              <a:buNone/>
              <a:defRPr sz="1800"/>
            </a:lvl3pPr>
            <a:lvl4pPr indent="-228600" lvl="3" marL="1828800" algn="l">
              <a:lnSpc>
                <a:spcPct val="119000"/>
              </a:lnSpc>
              <a:spcBef>
                <a:spcPts val="360"/>
              </a:spcBef>
              <a:spcAft>
                <a:spcPts val="0"/>
              </a:spcAft>
              <a:buSzPts val="1800"/>
              <a:buNone/>
              <a:defRPr sz="1800"/>
            </a:lvl4pPr>
            <a:lvl5pPr indent="-228600" lvl="4" marL="2286000" algn="l">
              <a:lnSpc>
                <a:spcPct val="119000"/>
              </a:lnSpc>
              <a:spcBef>
                <a:spcPts val="360"/>
              </a:spcBef>
              <a:spcAft>
                <a:spcPts val="0"/>
              </a:spcAft>
              <a:buSzPts val="1800"/>
              <a:buNone/>
              <a:defRPr sz="1800"/>
            </a:lvl5pPr>
            <a:lvl6pPr indent="-311276" lvl="5" marL="2743200" algn="l">
              <a:lnSpc>
                <a:spcPct val="119000"/>
              </a:lnSpc>
              <a:spcBef>
                <a:spcPts val="260"/>
              </a:spcBef>
              <a:spcAft>
                <a:spcPts val="0"/>
              </a:spcAft>
              <a:buSzPts val="1302"/>
              <a:buChar char="–"/>
              <a:defRPr sz="1302"/>
            </a:lvl6pPr>
            <a:lvl7pPr indent="-311276" lvl="6" marL="3200400" algn="l">
              <a:lnSpc>
                <a:spcPct val="119000"/>
              </a:lnSpc>
              <a:spcBef>
                <a:spcPts val="260"/>
              </a:spcBef>
              <a:spcAft>
                <a:spcPts val="0"/>
              </a:spcAft>
              <a:buSzPts val="1302"/>
              <a:buChar char="–"/>
              <a:defRPr sz="1302"/>
            </a:lvl7pPr>
            <a:lvl8pPr indent="-311277" lvl="7" marL="3657600" algn="l">
              <a:lnSpc>
                <a:spcPct val="119000"/>
              </a:lnSpc>
              <a:spcBef>
                <a:spcPts val="260"/>
              </a:spcBef>
              <a:spcAft>
                <a:spcPts val="0"/>
              </a:spcAft>
              <a:buSzPts val="1302"/>
              <a:buChar char="–"/>
              <a:defRPr sz="1302"/>
            </a:lvl8pPr>
            <a:lvl9pPr indent="-311277" lvl="8" marL="4114800" algn="l">
              <a:lnSpc>
                <a:spcPct val="119000"/>
              </a:lnSpc>
              <a:spcBef>
                <a:spcPts val="260"/>
              </a:spcBef>
              <a:spcAft>
                <a:spcPts val="0"/>
              </a:spcAft>
              <a:buSzPts val="1302"/>
              <a:buChar char="–"/>
              <a:defRPr sz="1302"/>
            </a:lvl9pPr>
          </a:lstStyle>
          <a:p/>
        </p:txBody>
      </p:sp>
      <p:sp>
        <p:nvSpPr>
          <p:cNvPr id="150" name="Google Shape;150;p40"/>
          <p:cNvSpPr txBox="1"/>
          <p:nvPr>
            <p:ph idx="2" type="body"/>
          </p:nvPr>
        </p:nvSpPr>
        <p:spPr>
          <a:xfrm>
            <a:off x="6202800" y="1674000"/>
            <a:ext cx="5778000" cy="43164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sz="1800"/>
            </a:lvl1pPr>
            <a:lvl2pPr indent="-228600" lvl="1" marL="914400" algn="l">
              <a:lnSpc>
                <a:spcPct val="119000"/>
              </a:lnSpc>
              <a:spcBef>
                <a:spcPts val="360"/>
              </a:spcBef>
              <a:spcAft>
                <a:spcPts val="0"/>
              </a:spcAft>
              <a:buSzPts val="1800"/>
              <a:buNone/>
              <a:defRPr sz="1800"/>
            </a:lvl2pPr>
            <a:lvl3pPr indent="-228600" lvl="2" marL="1371600" algn="l">
              <a:lnSpc>
                <a:spcPct val="119000"/>
              </a:lnSpc>
              <a:spcBef>
                <a:spcPts val="360"/>
              </a:spcBef>
              <a:spcAft>
                <a:spcPts val="0"/>
              </a:spcAft>
              <a:buSzPts val="1800"/>
              <a:buNone/>
              <a:defRPr sz="1800"/>
            </a:lvl3pPr>
            <a:lvl4pPr indent="-228600" lvl="3" marL="1828800" algn="l">
              <a:lnSpc>
                <a:spcPct val="119000"/>
              </a:lnSpc>
              <a:spcBef>
                <a:spcPts val="360"/>
              </a:spcBef>
              <a:spcAft>
                <a:spcPts val="0"/>
              </a:spcAft>
              <a:buSzPts val="1800"/>
              <a:buNone/>
              <a:defRPr sz="1800"/>
            </a:lvl4pPr>
            <a:lvl5pPr indent="-228600" lvl="4" marL="2286000" algn="l">
              <a:lnSpc>
                <a:spcPct val="119000"/>
              </a:lnSpc>
              <a:spcBef>
                <a:spcPts val="360"/>
              </a:spcBef>
              <a:spcAft>
                <a:spcPts val="0"/>
              </a:spcAft>
              <a:buSzPts val="1800"/>
              <a:buNone/>
              <a:defRPr sz="1800"/>
            </a:lvl5pPr>
            <a:lvl6pPr indent="-311276" lvl="5" marL="2743200" algn="l">
              <a:lnSpc>
                <a:spcPct val="119000"/>
              </a:lnSpc>
              <a:spcBef>
                <a:spcPts val="260"/>
              </a:spcBef>
              <a:spcAft>
                <a:spcPts val="0"/>
              </a:spcAft>
              <a:buSzPts val="1302"/>
              <a:buChar char="–"/>
              <a:defRPr sz="1302"/>
            </a:lvl6pPr>
            <a:lvl7pPr indent="-311276" lvl="6" marL="3200400" algn="l">
              <a:lnSpc>
                <a:spcPct val="119000"/>
              </a:lnSpc>
              <a:spcBef>
                <a:spcPts val="260"/>
              </a:spcBef>
              <a:spcAft>
                <a:spcPts val="0"/>
              </a:spcAft>
              <a:buSzPts val="1302"/>
              <a:buChar char="–"/>
              <a:defRPr sz="1302"/>
            </a:lvl7pPr>
            <a:lvl8pPr indent="-311277" lvl="7" marL="3657600" algn="l">
              <a:lnSpc>
                <a:spcPct val="119000"/>
              </a:lnSpc>
              <a:spcBef>
                <a:spcPts val="260"/>
              </a:spcBef>
              <a:spcAft>
                <a:spcPts val="0"/>
              </a:spcAft>
              <a:buSzPts val="1302"/>
              <a:buChar char="–"/>
              <a:defRPr sz="1302"/>
            </a:lvl8pPr>
            <a:lvl9pPr indent="-311277" lvl="8" marL="4114800" algn="l">
              <a:lnSpc>
                <a:spcPct val="119000"/>
              </a:lnSpc>
              <a:spcBef>
                <a:spcPts val="260"/>
              </a:spcBef>
              <a:spcAft>
                <a:spcPts val="0"/>
              </a:spcAft>
              <a:buSzPts val="1302"/>
              <a:buChar char="–"/>
              <a:defRPr sz="1302"/>
            </a:lvl9pPr>
          </a:lstStyle>
          <a:p/>
        </p:txBody>
      </p:sp>
      <p:cxnSp>
        <p:nvCxnSpPr>
          <p:cNvPr id="151" name="Google Shape;151;p40"/>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1">
  <p:cSld name="DARK_COLOUR_BG1">
    <p:bg>
      <p:bgPr>
        <a:solidFill>
          <a:srgbClr val="335E6F"/>
        </a:solidFill>
      </p:bgPr>
    </p:bg>
    <p:spTree>
      <p:nvGrpSpPr>
        <p:cNvPr id="152" name="Shape 152"/>
        <p:cNvGrpSpPr/>
        <p:nvPr/>
      </p:nvGrpSpPr>
      <p:grpSpPr>
        <a:xfrm>
          <a:off x="0" y="0"/>
          <a:ext cx="0" cy="0"/>
          <a:chOff x="0" y="0"/>
          <a:chExt cx="0" cy="0"/>
        </a:xfrm>
      </p:grpSpPr>
      <p:sp>
        <p:nvSpPr>
          <p:cNvPr id="153" name="Google Shape;153;p41"/>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41"/>
          <p:cNvSpPr txBox="1"/>
          <p:nvPr>
            <p:ph idx="1" type="body"/>
          </p:nvPr>
        </p:nvSpPr>
        <p:spPr>
          <a:xfrm>
            <a:off x="21886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sz="1800"/>
            </a:lvl1pPr>
            <a:lvl2pPr indent="-228600" lvl="1" marL="914400" algn="l">
              <a:lnSpc>
                <a:spcPct val="119000"/>
              </a:lnSpc>
              <a:spcBef>
                <a:spcPts val="360"/>
              </a:spcBef>
              <a:spcAft>
                <a:spcPts val="0"/>
              </a:spcAft>
              <a:buSzPts val="1800"/>
              <a:buNone/>
              <a:defRPr sz="1800"/>
            </a:lvl2pPr>
            <a:lvl3pPr indent="-228600" lvl="2" marL="1371600" algn="l">
              <a:lnSpc>
                <a:spcPct val="119000"/>
              </a:lnSpc>
              <a:spcBef>
                <a:spcPts val="360"/>
              </a:spcBef>
              <a:spcAft>
                <a:spcPts val="0"/>
              </a:spcAft>
              <a:buSzPts val="1800"/>
              <a:buNone/>
              <a:defRPr sz="1800"/>
            </a:lvl3pPr>
            <a:lvl4pPr indent="-228600" lvl="3" marL="1828800" algn="l">
              <a:lnSpc>
                <a:spcPct val="119000"/>
              </a:lnSpc>
              <a:spcBef>
                <a:spcPts val="360"/>
              </a:spcBef>
              <a:spcAft>
                <a:spcPts val="0"/>
              </a:spcAft>
              <a:buSzPts val="1800"/>
              <a:buNone/>
              <a:defRPr sz="1800"/>
            </a:lvl4pPr>
            <a:lvl5pPr indent="-228600" lvl="4" marL="2286000" algn="l">
              <a:lnSpc>
                <a:spcPct val="119000"/>
              </a:lnSpc>
              <a:spcBef>
                <a:spcPts val="360"/>
              </a:spcBef>
              <a:spcAft>
                <a:spcPts val="0"/>
              </a:spcAft>
              <a:buSzPts val="18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155" name="Google Shape;155;p41"/>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2">
  <p:cSld name="DARK_COLOUR_BG2">
    <p:bg>
      <p:bgPr>
        <a:solidFill>
          <a:srgbClr val="8197A6"/>
        </a:solidFill>
      </p:bgPr>
    </p:bg>
    <p:spTree>
      <p:nvGrpSpPr>
        <p:cNvPr id="156" name="Shape 156"/>
        <p:cNvGrpSpPr/>
        <p:nvPr/>
      </p:nvGrpSpPr>
      <p:grpSpPr>
        <a:xfrm>
          <a:off x="0" y="0"/>
          <a:ext cx="0" cy="0"/>
          <a:chOff x="0" y="0"/>
          <a:chExt cx="0" cy="0"/>
        </a:xfrm>
      </p:grpSpPr>
      <p:sp>
        <p:nvSpPr>
          <p:cNvPr id="157" name="Google Shape;157;p42"/>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sz="3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42"/>
          <p:cNvSpPr txBox="1"/>
          <p:nvPr>
            <p:ph idx="1" type="body"/>
          </p:nvPr>
        </p:nvSpPr>
        <p:spPr>
          <a:xfrm>
            <a:off x="21960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sz="1800">
                <a:solidFill>
                  <a:srgbClr val="335E6F"/>
                </a:solidFill>
              </a:defRPr>
            </a:lvl1pPr>
            <a:lvl2pPr indent="-228600" lvl="1" marL="914400" algn="l">
              <a:lnSpc>
                <a:spcPct val="119000"/>
              </a:lnSpc>
              <a:spcBef>
                <a:spcPts val="360"/>
              </a:spcBef>
              <a:spcAft>
                <a:spcPts val="0"/>
              </a:spcAft>
              <a:buSzPts val="1800"/>
              <a:buNone/>
              <a:defRPr sz="1800">
                <a:solidFill>
                  <a:srgbClr val="335E6F"/>
                </a:solidFill>
              </a:defRPr>
            </a:lvl2pPr>
            <a:lvl3pPr indent="-228600" lvl="2" marL="1371600" algn="l">
              <a:lnSpc>
                <a:spcPct val="119000"/>
              </a:lnSpc>
              <a:spcBef>
                <a:spcPts val="360"/>
              </a:spcBef>
              <a:spcAft>
                <a:spcPts val="0"/>
              </a:spcAft>
              <a:buSzPts val="1800"/>
              <a:buNone/>
              <a:defRPr sz="1800">
                <a:solidFill>
                  <a:srgbClr val="335E6F"/>
                </a:solidFill>
              </a:defRPr>
            </a:lvl3pPr>
            <a:lvl4pPr indent="-228600" lvl="3" marL="1828800" algn="l">
              <a:lnSpc>
                <a:spcPct val="119000"/>
              </a:lnSpc>
              <a:spcBef>
                <a:spcPts val="360"/>
              </a:spcBef>
              <a:spcAft>
                <a:spcPts val="0"/>
              </a:spcAft>
              <a:buSzPts val="1800"/>
              <a:buNone/>
              <a:defRPr sz="1800">
                <a:solidFill>
                  <a:srgbClr val="335E6F"/>
                </a:solidFill>
              </a:defRPr>
            </a:lvl4pPr>
            <a:lvl5pPr indent="-228600" lvl="4" marL="2286000" algn="l">
              <a:lnSpc>
                <a:spcPct val="119000"/>
              </a:lnSpc>
              <a:spcBef>
                <a:spcPts val="360"/>
              </a:spcBef>
              <a:spcAft>
                <a:spcPts val="0"/>
              </a:spcAft>
              <a:buSzPts val="1800"/>
              <a:buNone/>
              <a:defRPr sz="1800">
                <a:solidFill>
                  <a:srgbClr val="335E6F"/>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159" name="Google Shape;159;p42"/>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sp>
        <p:nvSpPr>
          <p:cNvPr id="160" name="Google Shape;160;p42"/>
          <p:cNvSpPr txBox="1"/>
          <p:nvPr/>
        </p:nvSpPr>
        <p:spPr>
          <a:xfrm>
            <a:off x="11680525" y="6202800"/>
            <a:ext cx="275075" cy="215444"/>
          </a:xfrm>
          <a:prstGeom prst="rect">
            <a:avLst/>
          </a:prstGeom>
          <a:noFill/>
          <a:ln>
            <a:noFill/>
          </a:ln>
        </p:spPr>
        <p:txBody>
          <a:bodyPr anchorCtr="0" anchor="t" bIns="45700" lIns="91425" spcFirstLastPara="1" rIns="0" wrap="square" tIns="45700">
            <a:spAutoFit/>
          </a:bodyPr>
          <a:lstStyle/>
          <a:p>
            <a:pPr indent="0" lvl="0" marL="0" marR="0" rtl="0" algn="r">
              <a:spcBef>
                <a:spcPts val="0"/>
              </a:spcBef>
              <a:spcAft>
                <a:spcPts val="0"/>
              </a:spcAft>
              <a:buNone/>
            </a:pPr>
            <a:r>
              <a:rPr lang="en-US" sz="800">
                <a:solidFill>
                  <a:schemeClr val="lt1"/>
                </a:solidFill>
                <a:latin typeface="Arial"/>
                <a:ea typeface="Arial"/>
                <a:cs typeface="Arial"/>
                <a:sym typeface="Arial"/>
              </a:rPr>
              <a:t>  </a:t>
            </a:r>
            <a:fld id="{00000000-1234-1234-1234-123412341234}" type="slidenum">
              <a:rPr lang="en-US" sz="800">
                <a:solidFill>
                  <a:schemeClr val="lt1"/>
                </a:solidFill>
                <a:latin typeface="Arial"/>
                <a:ea typeface="Arial"/>
                <a:cs typeface="Arial"/>
                <a:sym typeface="Arial"/>
              </a:rPr>
              <a:t>‹#›</a:t>
            </a:fld>
            <a:endParaRPr sz="80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sp>
        <p:nvSpPr>
          <p:cNvPr id="26" name="Google Shape;26;p24"/>
          <p:cNvSpPr/>
          <p:nvPr/>
        </p:nvSpPr>
        <p:spPr>
          <a:xfrm>
            <a:off x="0" y="1"/>
            <a:ext cx="12225338" cy="1037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67"/>
              <a:buFont typeface="Verdana"/>
              <a:buNone/>
            </a:pPr>
            <a:r>
              <a:t/>
            </a:r>
            <a:endParaRPr b="0" i="0" sz="1867" u="none" cap="none" strike="noStrike">
              <a:solidFill>
                <a:schemeClr val="dk2"/>
              </a:solidFill>
              <a:latin typeface="Arial"/>
              <a:ea typeface="Arial"/>
              <a:cs typeface="Arial"/>
              <a:sym typeface="Arial"/>
            </a:endParaRPr>
          </a:p>
        </p:txBody>
      </p:sp>
      <p:pic>
        <p:nvPicPr>
          <p:cNvPr id="27" name="Google Shape;27;p24"/>
          <p:cNvPicPr preferRelativeResize="0"/>
          <p:nvPr/>
        </p:nvPicPr>
        <p:blipFill rotWithShape="1">
          <a:blip r:embed="rId2">
            <a:alphaModFix amt="34000"/>
          </a:blip>
          <a:srcRect b="35419" l="51339" r="-2839" t="39269"/>
          <a:stretch/>
        </p:blipFill>
        <p:spPr>
          <a:xfrm flipH="1">
            <a:off x="9329866" y="0"/>
            <a:ext cx="2895473" cy="1037493"/>
          </a:xfrm>
          <a:prstGeom prst="rect">
            <a:avLst/>
          </a:prstGeom>
          <a:noFill/>
          <a:ln>
            <a:noFill/>
          </a:ln>
        </p:spPr>
      </p:pic>
      <p:pic>
        <p:nvPicPr>
          <p:cNvPr id="28" name="Google Shape;28;p24"/>
          <p:cNvPicPr preferRelativeResize="0"/>
          <p:nvPr/>
        </p:nvPicPr>
        <p:blipFill rotWithShape="1">
          <a:blip r:embed="rId3">
            <a:alphaModFix/>
          </a:blip>
          <a:srcRect b="0" l="0" r="0" t="0"/>
          <a:stretch/>
        </p:blipFill>
        <p:spPr>
          <a:xfrm>
            <a:off x="9818475" y="111657"/>
            <a:ext cx="2033446" cy="803439"/>
          </a:xfrm>
          <a:prstGeom prst="rect">
            <a:avLst/>
          </a:prstGeom>
          <a:noFill/>
          <a:ln>
            <a:noFill/>
          </a:ln>
          <a:effectLst>
            <a:outerShdw blurRad="50800" rotWithShape="0" algn="tl" dir="2700000" dist="38100">
              <a:srgbClr val="000000">
                <a:alpha val="40000"/>
              </a:srgbClr>
            </a:outerShdw>
          </a:effectLst>
        </p:spPr>
      </p:pic>
      <p:sp>
        <p:nvSpPr>
          <p:cNvPr id="29" name="Google Shape;29;p24"/>
          <p:cNvSpPr/>
          <p:nvPr/>
        </p:nvSpPr>
        <p:spPr>
          <a:xfrm>
            <a:off x="-1782" y="6574604"/>
            <a:ext cx="12226942" cy="283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67"/>
              <a:buFont typeface="Verdana"/>
              <a:buNone/>
            </a:pPr>
            <a:r>
              <a:t/>
            </a:r>
            <a:endParaRPr b="0" i="0" sz="1867" u="none" cap="none" strike="noStrike">
              <a:solidFill>
                <a:schemeClr val="dk2"/>
              </a:solidFill>
              <a:latin typeface="Arial"/>
              <a:ea typeface="Arial"/>
              <a:cs typeface="Arial"/>
              <a:sym typeface="Arial"/>
            </a:endParaRPr>
          </a:p>
        </p:txBody>
      </p:sp>
      <p:sp>
        <p:nvSpPr>
          <p:cNvPr id="30" name="Google Shape;30;p24"/>
          <p:cNvSpPr/>
          <p:nvPr/>
        </p:nvSpPr>
        <p:spPr>
          <a:xfrm flipH="1" rot="10800000">
            <a:off x="-4516" y="6540363"/>
            <a:ext cx="12229750" cy="59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67"/>
              <a:buFont typeface="Verdana"/>
              <a:buNone/>
            </a:pPr>
            <a:r>
              <a:t/>
            </a:r>
            <a:endParaRPr b="0" i="0" sz="1867" u="none" cap="none" strike="noStrike">
              <a:solidFill>
                <a:schemeClr val="dk2"/>
              </a:solidFill>
              <a:latin typeface="Arial"/>
              <a:ea typeface="Arial"/>
              <a:cs typeface="Arial"/>
              <a:sym typeface="Arial"/>
            </a:endParaRPr>
          </a:p>
        </p:txBody>
      </p:sp>
      <p:sp>
        <p:nvSpPr>
          <p:cNvPr id="31" name="Google Shape;31;p24"/>
          <p:cNvSpPr txBox="1"/>
          <p:nvPr/>
        </p:nvSpPr>
        <p:spPr>
          <a:xfrm>
            <a:off x="10293735" y="6574605"/>
            <a:ext cx="1930865" cy="3180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accent1"/>
              </a:buClr>
              <a:buSzPts val="1467"/>
              <a:buFont typeface="Montserrat"/>
              <a:buNone/>
            </a:pPr>
            <a:r>
              <a:rPr b="1" i="0" lang="en-US" sz="1467" u="none" cap="none" strike="noStrike">
                <a:solidFill>
                  <a:schemeClr val="accent1"/>
                </a:solidFill>
                <a:latin typeface="Montserrat"/>
                <a:ea typeface="Montserrat"/>
                <a:cs typeface="Montserrat"/>
                <a:sym typeface="Montserrat"/>
              </a:rPr>
              <a:t>Slide </a:t>
            </a:r>
            <a:fld id="{00000000-1234-1234-1234-123412341234}" type="slidenum">
              <a:rPr b="1" i="0" lang="en-US" sz="1467" u="none" cap="none" strike="noStrike">
                <a:solidFill>
                  <a:schemeClr val="accent1"/>
                </a:solidFill>
                <a:latin typeface="Montserrat"/>
                <a:ea typeface="Montserrat"/>
                <a:cs typeface="Montserrat"/>
                <a:sym typeface="Montserrat"/>
              </a:rPr>
              <a:t>‹#›</a:t>
            </a:fld>
            <a:endParaRPr b="1" i="0" sz="1467" u="none" cap="none" strike="noStrike">
              <a:solidFill>
                <a:schemeClr val="accent1"/>
              </a:solidFill>
              <a:latin typeface="Montserrat"/>
              <a:ea typeface="Montserrat"/>
              <a:cs typeface="Montserrat"/>
              <a:sym typeface="Montserrat"/>
            </a:endParaRPr>
          </a:p>
        </p:txBody>
      </p:sp>
      <p:sp>
        <p:nvSpPr>
          <p:cNvPr id="32" name="Google Shape;32;p24"/>
          <p:cNvSpPr txBox="1"/>
          <p:nvPr>
            <p:ph idx="1" type="body"/>
          </p:nvPr>
        </p:nvSpPr>
        <p:spPr>
          <a:xfrm>
            <a:off x="325120" y="1558533"/>
            <a:ext cx="11527034" cy="46628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1067"/>
              </a:spcBef>
              <a:spcAft>
                <a:spcPts val="0"/>
              </a:spcAft>
              <a:buClr>
                <a:schemeClr val="dk1"/>
              </a:buClr>
              <a:buSzPts val="2100"/>
              <a:buFont typeface="Montserrat"/>
              <a:buChar char="❖"/>
              <a:defRPr b="0" i="0" sz="28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533"/>
              </a:spcBef>
              <a:spcAft>
                <a:spcPts val="0"/>
              </a:spcAft>
              <a:buClr>
                <a:schemeClr val="dk1"/>
              </a:buClr>
              <a:buSzPts val="1800"/>
              <a:buFont typeface="Montserrat"/>
              <a:buChar char="▪"/>
              <a:defRPr b="0" i="0" sz="24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533"/>
              </a:spcBef>
              <a:spcAft>
                <a:spcPts val="0"/>
              </a:spcAft>
              <a:buClr>
                <a:schemeClr val="dk1"/>
              </a:buClr>
              <a:buSzPts val="1500"/>
              <a:buFont typeface="Montserrat"/>
              <a:buChar char="o"/>
              <a:defRPr b="0" i="0" sz="20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533"/>
              </a:spcBef>
              <a:spcAft>
                <a:spcPts val="0"/>
              </a:spcAft>
              <a:buClr>
                <a:schemeClr val="dk1"/>
              </a:buClr>
              <a:buSzPts val="1400"/>
              <a:buFont typeface="Montserrat"/>
              <a:buChar char="•"/>
              <a:defRPr b="0" i="0" sz="1867"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533"/>
              </a:spcBef>
              <a:spcAft>
                <a:spcPts val="0"/>
              </a:spcAft>
              <a:buClr>
                <a:schemeClr val="dk1"/>
              </a:buClr>
              <a:buSzPts val="1400"/>
              <a:buFont typeface="Montserrat"/>
              <a:buChar char="•"/>
              <a:defRPr b="0" i="0" sz="1867"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533"/>
              </a:spcBef>
              <a:spcAft>
                <a:spcPts val="0"/>
              </a:spcAft>
              <a:buClr>
                <a:schemeClr val="dk1"/>
              </a:buClr>
              <a:buSzPts val="1500"/>
              <a:buFont typeface="Montserrat"/>
              <a:buChar char="•"/>
              <a:defRPr b="0" i="0" sz="20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533"/>
              </a:spcBef>
              <a:spcAft>
                <a:spcPts val="0"/>
              </a:spcAft>
              <a:buClr>
                <a:schemeClr val="dk1"/>
              </a:buClr>
              <a:buSzPts val="1500"/>
              <a:buFont typeface="Montserrat"/>
              <a:buChar char="•"/>
              <a:defRPr b="0" i="0" sz="20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533"/>
              </a:spcBef>
              <a:spcAft>
                <a:spcPts val="0"/>
              </a:spcAft>
              <a:buClr>
                <a:schemeClr val="dk1"/>
              </a:buClr>
              <a:buSzPts val="1500"/>
              <a:buFont typeface="Montserrat"/>
              <a:buChar char="•"/>
              <a:defRPr b="0" i="0" sz="20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533"/>
              </a:spcBef>
              <a:spcAft>
                <a:spcPts val="0"/>
              </a:spcAft>
              <a:buClr>
                <a:schemeClr val="dk1"/>
              </a:buClr>
              <a:buSzPts val="15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3" name="Google Shape;33;p24"/>
          <p:cNvSpPr txBox="1"/>
          <p:nvPr>
            <p:ph type="title"/>
          </p:nvPr>
        </p:nvSpPr>
        <p:spPr>
          <a:xfrm>
            <a:off x="176530" y="175939"/>
            <a:ext cx="9412467" cy="779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44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34" name="Google Shape;34;p24"/>
          <p:cNvSpPr txBox="1"/>
          <p:nvPr/>
        </p:nvSpPr>
        <p:spPr>
          <a:xfrm>
            <a:off x="-54449" y="6497000"/>
            <a:ext cx="3865341" cy="4732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Clr>
                <a:schemeClr val="dk2"/>
              </a:buClr>
              <a:buSzPts val="1467"/>
              <a:buFont typeface="Montserrat"/>
              <a:buNone/>
            </a:pPr>
            <a:r>
              <a:rPr b="1" i="0" lang="en-US" sz="1467" u="none" cap="none" strike="noStrike">
                <a:solidFill>
                  <a:schemeClr val="dk2"/>
                </a:solidFill>
                <a:latin typeface="Montserrat"/>
                <a:ea typeface="Montserrat"/>
                <a:cs typeface="Montserrat"/>
                <a:sym typeface="Montserrat"/>
              </a:rPr>
              <a:t>WGISS-59, 24-28 March, 2025</a:t>
            </a:r>
            <a:endParaRPr b="1" i="0" sz="1467"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3">
  <p:cSld name="DARK_COLOUR_BG3">
    <p:bg>
      <p:bgPr>
        <a:solidFill>
          <a:srgbClr val="008E7A"/>
        </a:solidFill>
      </p:bgPr>
    </p:bg>
    <p:spTree>
      <p:nvGrpSpPr>
        <p:cNvPr id="161" name="Shape 161"/>
        <p:cNvGrpSpPr/>
        <p:nvPr/>
      </p:nvGrpSpPr>
      <p:grpSpPr>
        <a:xfrm>
          <a:off x="0" y="0"/>
          <a:ext cx="0" cy="0"/>
          <a:chOff x="0" y="0"/>
          <a:chExt cx="0" cy="0"/>
        </a:xfrm>
      </p:grpSpPr>
      <p:sp>
        <p:nvSpPr>
          <p:cNvPr id="162" name="Google Shape;162;p43"/>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43"/>
          <p:cNvSpPr txBox="1"/>
          <p:nvPr>
            <p:ph idx="1" type="body"/>
          </p:nvPr>
        </p:nvSpPr>
        <p:spPr>
          <a:xfrm>
            <a:off x="21886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sz="1800">
                <a:solidFill>
                  <a:srgbClr val="76C8AE"/>
                </a:solidFill>
              </a:defRPr>
            </a:lvl1pPr>
            <a:lvl2pPr indent="-228600" lvl="1" marL="914400" algn="l">
              <a:lnSpc>
                <a:spcPct val="119000"/>
              </a:lnSpc>
              <a:spcBef>
                <a:spcPts val="360"/>
              </a:spcBef>
              <a:spcAft>
                <a:spcPts val="0"/>
              </a:spcAft>
              <a:buSzPts val="1800"/>
              <a:buNone/>
              <a:defRPr sz="1800">
                <a:solidFill>
                  <a:srgbClr val="76C8AE"/>
                </a:solidFill>
              </a:defRPr>
            </a:lvl2pPr>
            <a:lvl3pPr indent="-228600" lvl="2" marL="1371600" algn="l">
              <a:lnSpc>
                <a:spcPct val="119000"/>
              </a:lnSpc>
              <a:spcBef>
                <a:spcPts val="360"/>
              </a:spcBef>
              <a:spcAft>
                <a:spcPts val="0"/>
              </a:spcAft>
              <a:buSzPts val="1800"/>
              <a:buNone/>
              <a:defRPr sz="1800">
                <a:solidFill>
                  <a:srgbClr val="76C8AE"/>
                </a:solidFill>
              </a:defRPr>
            </a:lvl3pPr>
            <a:lvl4pPr indent="-228600" lvl="3" marL="1828800" algn="l">
              <a:lnSpc>
                <a:spcPct val="119000"/>
              </a:lnSpc>
              <a:spcBef>
                <a:spcPts val="360"/>
              </a:spcBef>
              <a:spcAft>
                <a:spcPts val="0"/>
              </a:spcAft>
              <a:buSzPts val="1800"/>
              <a:buNone/>
              <a:defRPr sz="1800">
                <a:solidFill>
                  <a:srgbClr val="76C8AE"/>
                </a:solidFill>
              </a:defRPr>
            </a:lvl4pPr>
            <a:lvl5pPr indent="-228600" lvl="4" marL="2286000" algn="l">
              <a:lnSpc>
                <a:spcPct val="119000"/>
              </a:lnSpc>
              <a:spcBef>
                <a:spcPts val="360"/>
              </a:spcBef>
              <a:spcAft>
                <a:spcPts val="0"/>
              </a:spcAft>
              <a:buSzPts val="1800"/>
              <a:buNone/>
              <a:defRPr sz="1800">
                <a:solidFill>
                  <a:srgbClr val="76C8AE"/>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164" name="Google Shape;164;p43"/>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4">
  <p:cSld name="DARK_COLOUR_BG4">
    <p:bg>
      <p:bgPr>
        <a:solidFill>
          <a:srgbClr val="960136"/>
        </a:solidFill>
      </p:bgPr>
    </p:bg>
    <p:spTree>
      <p:nvGrpSpPr>
        <p:cNvPr id="165" name="Shape 165"/>
        <p:cNvGrpSpPr/>
        <p:nvPr/>
      </p:nvGrpSpPr>
      <p:grpSpPr>
        <a:xfrm>
          <a:off x="0" y="0"/>
          <a:ext cx="0" cy="0"/>
          <a:chOff x="0" y="0"/>
          <a:chExt cx="0" cy="0"/>
        </a:xfrm>
      </p:grpSpPr>
      <p:sp>
        <p:nvSpPr>
          <p:cNvPr id="166" name="Google Shape;166;p44"/>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44"/>
          <p:cNvSpPr txBox="1"/>
          <p:nvPr>
            <p:ph idx="1" type="body"/>
          </p:nvPr>
        </p:nvSpPr>
        <p:spPr>
          <a:xfrm>
            <a:off x="21886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a:solidFill>
                  <a:srgbClr val="F1666A"/>
                </a:solidFill>
              </a:defRPr>
            </a:lvl1pPr>
            <a:lvl2pPr indent="-228600" lvl="1" marL="914400" algn="l">
              <a:lnSpc>
                <a:spcPct val="119000"/>
              </a:lnSpc>
              <a:spcBef>
                <a:spcPts val="360"/>
              </a:spcBef>
              <a:spcAft>
                <a:spcPts val="0"/>
              </a:spcAft>
              <a:buSzPts val="1800"/>
              <a:buNone/>
              <a:defRPr>
                <a:solidFill>
                  <a:srgbClr val="F1666A"/>
                </a:solidFill>
              </a:defRPr>
            </a:lvl2pPr>
            <a:lvl3pPr indent="-228600" lvl="2" marL="1371600" algn="l">
              <a:lnSpc>
                <a:spcPct val="119000"/>
              </a:lnSpc>
              <a:spcBef>
                <a:spcPts val="360"/>
              </a:spcBef>
              <a:spcAft>
                <a:spcPts val="0"/>
              </a:spcAft>
              <a:buSzPts val="1800"/>
              <a:buNone/>
              <a:defRPr>
                <a:solidFill>
                  <a:srgbClr val="F1666A"/>
                </a:solidFill>
              </a:defRPr>
            </a:lvl3pPr>
            <a:lvl4pPr indent="-228600" lvl="3" marL="1828800" algn="l">
              <a:lnSpc>
                <a:spcPct val="119000"/>
              </a:lnSpc>
              <a:spcBef>
                <a:spcPts val="360"/>
              </a:spcBef>
              <a:spcAft>
                <a:spcPts val="0"/>
              </a:spcAft>
              <a:buSzPts val="1800"/>
              <a:buNone/>
              <a:defRPr>
                <a:solidFill>
                  <a:srgbClr val="F1666A"/>
                </a:solidFill>
              </a:defRPr>
            </a:lvl4pPr>
            <a:lvl5pPr indent="-228600" lvl="4" marL="2286000" algn="l">
              <a:lnSpc>
                <a:spcPct val="119000"/>
              </a:lnSpc>
              <a:spcBef>
                <a:spcPts val="360"/>
              </a:spcBef>
              <a:spcAft>
                <a:spcPts val="0"/>
              </a:spcAft>
              <a:buSzPts val="1800"/>
              <a:buNone/>
              <a:defRPr>
                <a:solidFill>
                  <a:srgbClr val="F1666A"/>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168" name="Google Shape;168;p44"/>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5">
  <p:cSld name="DARK_COLOUR_BG5">
    <p:bg>
      <p:bgPr>
        <a:solidFill>
          <a:srgbClr val="F47920"/>
        </a:solidFill>
      </p:bgPr>
    </p:bg>
    <p:spTree>
      <p:nvGrpSpPr>
        <p:cNvPr id="169" name="Shape 169"/>
        <p:cNvGrpSpPr/>
        <p:nvPr/>
      </p:nvGrpSpPr>
      <p:grpSpPr>
        <a:xfrm>
          <a:off x="0" y="0"/>
          <a:ext cx="0" cy="0"/>
          <a:chOff x="0" y="0"/>
          <a:chExt cx="0" cy="0"/>
        </a:xfrm>
      </p:grpSpPr>
      <p:sp>
        <p:nvSpPr>
          <p:cNvPr id="170" name="Google Shape;170;p45"/>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45"/>
          <p:cNvSpPr txBox="1"/>
          <p:nvPr>
            <p:ph idx="1" type="body"/>
          </p:nvPr>
        </p:nvSpPr>
        <p:spPr>
          <a:xfrm>
            <a:off x="21886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sz="1800">
                <a:solidFill>
                  <a:srgbClr val="FFCC4E"/>
                </a:solidFill>
              </a:defRPr>
            </a:lvl1pPr>
            <a:lvl2pPr indent="-228600" lvl="1" marL="914400" algn="l">
              <a:lnSpc>
                <a:spcPct val="119000"/>
              </a:lnSpc>
              <a:spcBef>
                <a:spcPts val="360"/>
              </a:spcBef>
              <a:spcAft>
                <a:spcPts val="0"/>
              </a:spcAft>
              <a:buSzPts val="1800"/>
              <a:buNone/>
              <a:defRPr sz="1800">
                <a:solidFill>
                  <a:srgbClr val="FFCC4E"/>
                </a:solidFill>
              </a:defRPr>
            </a:lvl2pPr>
            <a:lvl3pPr indent="-228600" lvl="2" marL="1371600" algn="l">
              <a:lnSpc>
                <a:spcPct val="119000"/>
              </a:lnSpc>
              <a:spcBef>
                <a:spcPts val="360"/>
              </a:spcBef>
              <a:spcAft>
                <a:spcPts val="0"/>
              </a:spcAft>
              <a:buSzPts val="1800"/>
              <a:buNone/>
              <a:defRPr sz="1800">
                <a:solidFill>
                  <a:srgbClr val="FFCC4E"/>
                </a:solidFill>
              </a:defRPr>
            </a:lvl3pPr>
            <a:lvl4pPr indent="-228600" lvl="3" marL="1828800" algn="l">
              <a:lnSpc>
                <a:spcPct val="119000"/>
              </a:lnSpc>
              <a:spcBef>
                <a:spcPts val="360"/>
              </a:spcBef>
              <a:spcAft>
                <a:spcPts val="0"/>
              </a:spcAft>
              <a:buSzPts val="1800"/>
              <a:buNone/>
              <a:defRPr sz="1800">
                <a:solidFill>
                  <a:srgbClr val="FFCC4E"/>
                </a:solidFill>
              </a:defRPr>
            </a:lvl4pPr>
            <a:lvl5pPr indent="-228600" lvl="4" marL="2286000" algn="l">
              <a:lnSpc>
                <a:spcPct val="119000"/>
              </a:lnSpc>
              <a:spcBef>
                <a:spcPts val="360"/>
              </a:spcBef>
              <a:spcAft>
                <a:spcPts val="0"/>
              </a:spcAft>
              <a:buSzPts val="1800"/>
              <a:buNone/>
              <a:defRPr sz="1800">
                <a:solidFill>
                  <a:srgbClr val="FFCC4E"/>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172" name="Google Shape;172;p45"/>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6">
  <p:cSld name="DARK_COLOUR_BG6">
    <p:bg>
      <p:bgPr>
        <a:solidFill>
          <a:srgbClr val="006196"/>
        </a:solidFill>
      </p:bgPr>
    </p:bg>
    <p:spTree>
      <p:nvGrpSpPr>
        <p:cNvPr id="173" name="Shape 173"/>
        <p:cNvGrpSpPr/>
        <p:nvPr/>
      </p:nvGrpSpPr>
      <p:grpSpPr>
        <a:xfrm>
          <a:off x="0" y="0"/>
          <a:ext cx="0" cy="0"/>
          <a:chOff x="0" y="0"/>
          <a:chExt cx="0" cy="0"/>
        </a:xfrm>
      </p:grpSpPr>
      <p:sp>
        <p:nvSpPr>
          <p:cNvPr id="174" name="Google Shape;174;p46"/>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46"/>
          <p:cNvSpPr txBox="1"/>
          <p:nvPr>
            <p:ph idx="1" type="body"/>
          </p:nvPr>
        </p:nvSpPr>
        <p:spPr>
          <a:xfrm>
            <a:off x="21886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sz="1800">
                <a:solidFill>
                  <a:srgbClr val="009BDB"/>
                </a:solidFill>
              </a:defRPr>
            </a:lvl1pPr>
            <a:lvl2pPr indent="-228600" lvl="1" marL="914400" algn="l">
              <a:lnSpc>
                <a:spcPct val="119000"/>
              </a:lnSpc>
              <a:spcBef>
                <a:spcPts val="360"/>
              </a:spcBef>
              <a:spcAft>
                <a:spcPts val="0"/>
              </a:spcAft>
              <a:buSzPts val="1800"/>
              <a:buNone/>
              <a:defRPr sz="1800">
                <a:solidFill>
                  <a:srgbClr val="009BDB"/>
                </a:solidFill>
              </a:defRPr>
            </a:lvl2pPr>
            <a:lvl3pPr indent="-228600" lvl="2" marL="1371600" algn="l">
              <a:lnSpc>
                <a:spcPct val="119000"/>
              </a:lnSpc>
              <a:spcBef>
                <a:spcPts val="360"/>
              </a:spcBef>
              <a:spcAft>
                <a:spcPts val="0"/>
              </a:spcAft>
              <a:buSzPts val="1800"/>
              <a:buNone/>
              <a:defRPr sz="1800">
                <a:solidFill>
                  <a:srgbClr val="009BDB"/>
                </a:solidFill>
              </a:defRPr>
            </a:lvl3pPr>
            <a:lvl4pPr indent="-228600" lvl="3" marL="1828800" algn="l">
              <a:lnSpc>
                <a:spcPct val="119000"/>
              </a:lnSpc>
              <a:spcBef>
                <a:spcPts val="360"/>
              </a:spcBef>
              <a:spcAft>
                <a:spcPts val="0"/>
              </a:spcAft>
              <a:buSzPts val="1800"/>
              <a:buNone/>
              <a:defRPr sz="1800">
                <a:solidFill>
                  <a:srgbClr val="009BDB"/>
                </a:solidFill>
              </a:defRPr>
            </a:lvl4pPr>
            <a:lvl5pPr indent="-228600" lvl="4" marL="2286000" algn="l">
              <a:lnSpc>
                <a:spcPct val="119000"/>
              </a:lnSpc>
              <a:spcBef>
                <a:spcPts val="360"/>
              </a:spcBef>
              <a:spcAft>
                <a:spcPts val="0"/>
              </a:spcAft>
              <a:buSzPts val="1800"/>
              <a:buNone/>
              <a:defRPr sz="1800">
                <a:solidFill>
                  <a:srgbClr val="009BDB"/>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176" name="Google Shape;176;p46"/>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LOSING1">
  <p:cSld name="DARK_CLOSING1">
    <p:bg>
      <p:bgPr>
        <a:solidFill>
          <a:srgbClr val="003249"/>
        </a:solidFill>
      </p:bgPr>
    </p:bg>
    <p:spTree>
      <p:nvGrpSpPr>
        <p:cNvPr id="177" name="Shape 177"/>
        <p:cNvGrpSpPr/>
        <p:nvPr/>
      </p:nvGrpSpPr>
      <p:grpSpPr>
        <a:xfrm>
          <a:off x="0" y="0"/>
          <a:ext cx="0" cy="0"/>
          <a:chOff x="0" y="0"/>
          <a:chExt cx="0" cy="0"/>
        </a:xfrm>
      </p:grpSpPr>
      <p:sp>
        <p:nvSpPr>
          <p:cNvPr id="178" name="Google Shape;178;p47"/>
          <p:cNvSpPr/>
          <p:nvPr/>
        </p:nvSpPr>
        <p:spPr>
          <a:xfrm>
            <a:off x="0" y="0"/>
            <a:ext cx="12277314" cy="6858000"/>
          </a:xfrm>
          <a:prstGeom prst="rect">
            <a:avLst/>
          </a:prstGeom>
          <a:solidFill>
            <a:srgbClr val="335E6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79" name="Google Shape;179;p47"/>
          <p:cNvSpPr/>
          <p:nvPr/>
        </p:nvSpPr>
        <p:spPr>
          <a:xfrm flipH="1">
            <a:off x="4699115" y="2011304"/>
            <a:ext cx="2827109" cy="2819035"/>
          </a:xfrm>
          <a:prstGeom prst="rect">
            <a:avLst/>
          </a:prstGeom>
          <a:solidFill>
            <a:srgbClr val="003249"/>
          </a:solidFill>
          <a:ln cap="flat" cmpd="sng" w="9525">
            <a:solidFill>
              <a:srgbClr val="0032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72">
              <a:solidFill>
                <a:schemeClr val="lt1"/>
              </a:solidFill>
              <a:latin typeface="Verdana"/>
              <a:ea typeface="Verdana"/>
              <a:cs typeface="Verdana"/>
              <a:sym typeface="Verdana"/>
            </a:endParaRPr>
          </a:p>
        </p:txBody>
      </p:sp>
      <p:sp>
        <p:nvSpPr>
          <p:cNvPr id="180" name="Google Shape;180;p47"/>
          <p:cNvSpPr txBox="1"/>
          <p:nvPr/>
        </p:nvSpPr>
        <p:spPr>
          <a:xfrm>
            <a:off x="4699115" y="4524207"/>
            <a:ext cx="2820471" cy="314495"/>
          </a:xfrm>
          <a:prstGeom prst="rect">
            <a:avLst/>
          </a:prstGeom>
          <a:noFill/>
          <a:ln>
            <a:noFill/>
          </a:ln>
        </p:spPr>
        <p:txBody>
          <a:bodyPr anchorCtr="0" anchor="t" bIns="33075" lIns="66150" spcFirstLastPara="1" rIns="66150" wrap="square" tIns="33075">
            <a:normAutofit/>
          </a:bodyPr>
          <a:lstStyle/>
          <a:p>
            <a:pPr indent="0" lvl="0" marL="0" marR="0" rtl="0" algn="r">
              <a:lnSpc>
                <a:spcPct val="90000"/>
              </a:lnSpc>
              <a:spcBef>
                <a:spcPts val="0"/>
              </a:spcBef>
              <a:spcAft>
                <a:spcPts val="0"/>
              </a:spcAft>
              <a:buClr>
                <a:schemeClr val="dk1"/>
              </a:buClr>
              <a:buSzPts val="1013"/>
              <a:buFont typeface="Arial"/>
              <a:buNone/>
            </a:pPr>
            <a:r>
              <a:t/>
            </a:r>
            <a:endParaRPr sz="1013">
              <a:solidFill>
                <a:srgbClr val="8197A6"/>
              </a:solidFill>
              <a:latin typeface="Arial"/>
              <a:ea typeface="Arial"/>
              <a:cs typeface="Arial"/>
              <a:sym typeface="Arial"/>
            </a:endParaRPr>
          </a:p>
        </p:txBody>
      </p:sp>
      <p:sp>
        <p:nvSpPr>
          <p:cNvPr id="181" name="Google Shape;181;p47"/>
          <p:cNvSpPr txBox="1"/>
          <p:nvPr>
            <p:ph idx="1" type="body"/>
          </p:nvPr>
        </p:nvSpPr>
        <p:spPr>
          <a:xfrm>
            <a:off x="4699115" y="2041527"/>
            <a:ext cx="2827111" cy="2359024"/>
          </a:xfrm>
          <a:prstGeom prst="rect">
            <a:avLst/>
          </a:prstGeom>
          <a:noFill/>
          <a:ln>
            <a:noFill/>
          </a:ln>
        </p:spPr>
        <p:txBody>
          <a:bodyPr anchorCtr="0" anchor="t" bIns="45700" lIns="91425" spcFirstLastPara="1" rIns="91425" wrap="square" tIns="45700">
            <a:normAutofit/>
          </a:bodyPr>
          <a:lstStyle>
            <a:lvl1pPr indent="-228600" lvl="0" marL="457200" algn="l">
              <a:lnSpc>
                <a:spcPct val="119000"/>
              </a:lnSpc>
              <a:spcBef>
                <a:spcPts val="428"/>
              </a:spcBef>
              <a:spcAft>
                <a:spcPts val="0"/>
              </a:spcAft>
              <a:buSzPts val="2140"/>
              <a:buNone/>
              <a:defRPr b="0" sz="2140">
                <a:solidFill>
                  <a:schemeClr val="lt1"/>
                </a:solidFill>
                <a:latin typeface="Arial"/>
                <a:ea typeface="Arial"/>
                <a:cs typeface="Arial"/>
                <a:sym typeface="Arial"/>
              </a:defRPr>
            </a:lvl1pPr>
            <a:lvl2pPr indent="-228600" lvl="1" marL="914400" algn="l">
              <a:lnSpc>
                <a:spcPct val="119000"/>
              </a:lnSpc>
              <a:spcBef>
                <a:spcPts val="289"/>
              </a:spcBef>
              <a:spcAft>
                <a:spcPts val="0"/>
              </a:spcAft>
              <a:buSzPts val="1447"/>
              <a:buNone/>
              <a:defRPr b="1" sz="1447"/>
            </a:lvl2pPr>
            <a:lvl3pPr indent="-228600" lvl="2" marL="1371600" algn="l">
              <a:lnSpc>
                <a:spcPct val="119000"/>
              </a:lnSpc>
              <a:spcBef>
                <a:spcPts val="260"/>
              </a:spcBef>
              <a:spcAft>
                <a:spcPts val="0"/>
              </a:spcAft>
              <a:buSzPts val="1302"/>
              <a:buNone/>
              <a:defRPr b="1" sz="1302"/>
            </a:lvl3pPr>
            <a:lvl4pPr indent="-228600" lvl="3" marL="1828800" algn="l">
              <a:lnSpc>
                <a:spcPct val="119000"/>
              </a:lnSpc>
              <a:spcBef>
                <a:spcPts val="231"/>
              </a:spcBef>
              <a:spcAft>
                <a:spcPts val="0"/>
              </a:spcAft>
              <a:buSzPts val="1157"/>
              <a:buNone/>
              <a:defRPr b="1" sz="1157"/>
            </a:lvl4pPr>
            <a:lvl5pPr indent="-228600" lvl="4" marL="2286000" algn="l">
              <a:lnSpc>
                <a:spcPct val="119000"/>
              </a:lnSpc>
              <a:spcBef>
                <a:spcPts val="231"/>
              </a:spcBef>
              <a:spcAft>
                <a:spcPts val="0"/>
              </a:spcAft>
              <a:buSzPts val="1157"/>
              <a:buNone/>
              <a:defRPr b="1" sz="1157"/>
            </a:lvl5pPr>
            <a:lvl6pPr indent="-228600" lvl="5" marL="2743200" algn="l">
              <a:lnSpc>
                <a:spcPct val="119000"/>
              </a:lnSpc>
              <a:spcBef>
                <a:spcPts val="231"/>
              </a:spcBef>
              <a:spcAft>
                <a:spcPts val="0"/>
              </a:spcAft>
              <a:buSzPts val="1157"/>
              <a:buNone/>
              <a:defRPr b="1" sz="1157"/>
            </a:lvl6pPr>
            <a:lvl7pPr indent="-228600" lvl="6" marL="3200400" algn="l">
              <a:lnSpc>
                <a:spcPct val="119000"/>
              </a:lnSpc>
              <a:spcBef>
                <a:spcPts val="231"/>
              </a:spcBef>
              <a:spcAft>
                <a:spcPts val="0"/>
              </a:spcAft>
              <a:buSzPts val="1157"/>
              <a:buNone/>
              <a:defRPr b="1" sz="1157"/>
            </a:lvl7pPr>
            <a:lvl8pPr indent="-228600" lvl="7" marL="3657600" algn="l">
              <a:lnSpc>
                <a:spcPct val="119000"/>
              </a:lnSpc>
              <a:spcBef>
                <a:spcPts val="231"/>
              </a:spcBef>
              <a:spcAft>
                <a:spcPts val="0"/>
              </a:spcAft>
              <a:buSzPts val="1157"/>
              <a:buNone/>
              <a:defRPr b="1" sz="1157"/>
            </a:lvl8pPr>
            <a:lvl9pPr indent="-228600" lvl="8" marL="4114800" algn="l">
              <a:lnSpc>
                <a:spcPct val="119000"/>
              </a:lnSpc>
              <a:spcBef>
                <a:spcPts val="231"/>
              </a:spcBef>
              <a:spcAft>
                <a:spcPts val="0"/>
              </a:spcAft>
              <a:buSzPts val="1157"/>
              <a:buNone/>
              <a:defRPr b="1" sz="1157"/>
            </a:lvl9pPr>
          </a:lstStyle>
          <a:p/>
        </p:txBody>
      </p:sp>
      <p:sp>
        <p:nvSpPr>
          <p:cNvPr id="182" name="Google Shape;182;p47"/>
          <p:cNvSpPr txBox="1"/>
          <p:nvPr/>
        </p:nvSpPr>
        <p:spPr>
          <a:xfrm>
            <a:off x="4699115" y="1740025"/>
            <a:ext cx="2827111" cy="261521"/>
          </a:xfrm>
          <a:prstGeom prst="rect">
            <a:avLst/>
          </a:prstGeom>
          <a:noFill/>
          <a:ln>
            <a:noFill/>
          </a:ln>
        </p:spPr>
        <p:txBody>
          <a:bodyPr anchorCtr="0" anchor="t" bIns="33075" lIns="66150" spcFirstLastPara="1" rIns="66150" wrap="square" tIns="33075">
            <a:noAutofit/>
          </a:bodyPr>
          <a:lstStyle/>
          <a:p>
            <a:pPr indent="0" lvl="0" marL="0" marR="0" rtl="0" algn="l">
              <a:lnSpc>
                <a:spcPct val="90000"/>
              </a:lnSpc>
              <a:spcBef>
                <a:spcPts val="0"/>
              </a:spcBef>
              <a:spcAft>
                <a:spcPts val="0"/>
              </a:spcAft>
              <a:buClr>
                <a:schemeClr val="lt1"/>
              </a:buClr>
              <a:buSzPts val="796"/>
              <a:buFont typeface="Arial"/>
              <a:buNone/>
            </a:pPr>
            <a:r>
              <a:rPr lang="en-US" sz="796">
                <a:solidFill>
                  <a:schemeClr val="lt1"/>
                </a:solidFill>
                <a:latin typeface="Arial"/>
                <a:ea typeface="Arial"/>
                <a:cs typeface="Arial"/>
                <a:sym typeface="Arial"/>
              </a:rPr>
              <a:t>Produced by</a:t>
            </a:r>
            <a:endParaRPr sz="796">
              <a:solidFill>
                <a:schemeClr val="lt1"/>
              </a:solidFill>
              <a:latin typeface="Arial"/>
              <a:ea typeface="Arial"/>
              <a:cs typeface="Arial"/>
              <a:sym typeface="Arial"/>
            </a:endParaRPr>
          </a:p>
        </p:txBody>
      </p:sp>
      <p:sp>
        <p:nvSpPr>
          <p:cNvPr id="183" name="Google Shape;183;p47"/>
          <p:cNvSpPr txBox="1"/>
          <p:nvPr>
            <p:ph idx="2" type="body"/>
          </p:nvPr>
        </p:nvSpPr>
        <p:spPr>
          <a:xfrm>
            <a:off x="4699115" y="4406774"/>
            <a:ext cx="2827111" cy="423565"/>
          </a:xfrm>
          <a:prstGeom prst="rect">
            <a:avLst/>
          </a:prstGeom>
          <a:noFill/>
          <a:ln>
            <a:noFill/>
          </a:ln>
        </p:spPr>
        <p:txBody>
          <a:bodyPr anchorCtr="0" anchor="ctr" bIns="45700" lIns="91425" spcFirstLastPara="1" rIns="91425" wrap="square" tIns="45700">
            <a:noAutofit/>
          </a:bodyPr>
          <a:lstStyle>
            <a:lvl1pPr indent="-228600" lvl="0" marL="457200" algn="l">
              <a:lnSpc>
                <a:spcPct val="119000"/>
              </a:lnSpc>
              <a:spcBef>
                <a:spcPts val="300"/>
              </a:spcBef>
              <a:spcAft>
                <a:spcPts val="0"/>
              </a:spcAft>
              <a:buSzPts val="1500"/>
              <a:buNone/>
              <a:defRPr b="0" sz="1500">
                <a:solidFill>
                  <a:schemeClr val="lt1"/>
                </a:solidFill>
                <a:latin typeface="Arial"/>
                <a:ea typeface="Arial"/>
                <a:cs typeface="Arial"/>
                <a:sym typeface="Arial"/>
              </a:defRPr>
            </a:lvl1pPr>
            <a:lvl2pPr indent="-228600" lvl="1" marL="914400" algn="l">
              <a:lnSpc>
                <a:spcPct val="119000"/>
              </a:lnSpc>
              <a:spcBef>
                <a:spcPts val="289"/>
              </a:spcBef>
              <a:spcAft>
                <a:spcPts val="0"/>
              </a:spcAft>
              <a:buSzPts val="1447"/>
              <a:buNone/>
              <a:defRPr b="1" sz="1447"/>
            </a:lvl2pPr>
            <a:lvl3pPr indent="-228600" lvl="2" marL="1371600" algn="l">
              <a:lnSpc>
                <a:spcPct val="119000"/>
              </a:lnSpc>
              <a:spcBef>
                <a:spcPts val="260"/>
              </a:spcBef>
              <a:spcAft>
                <a:spcPts val="0"/>
              </a:spcAft>
              <a:buSzPts val="1302"/>
              <a:buNone/>
              <a:defRPr b="1" sz="1302"/>
            </a:lvl3pPr>
            <a:lvl4pPr indent="-228600" lvl="3" marL="1828800" algn="l">
              <a:lnSpc>
                <a:spcPct val="119000"/>
              </a:lnSpc>
              <a:spcBef>
                <a:spcPts val="231"/>
              </a:spcBef>
              <a:spcAft>
                <a:spcPts val="0"/>
              </a:spcAft>
              <a:buSzPts val="1157"/>
              <a:buNone/>
              <a:defRPr b="1" sz="1157"/>
            </a:lvl4pPr>
            <a:lvl5pPr indent="-228600" lvl="4" marL="2286000" algn="l">
              <a:lnSpc>
                <a:spcPct val="119000"/>
              </a:lnSpc>
              <a:spcBef>
                <a:spcPts val="231"/>
              </a:spcBef>
              <a:spcAft>
                <a:spcPts val="0"/>
              </a:spcAft>
              <a:buSzPts val="1157"/>
              <a:buNone/>
              <a:defRPr b="1" sz="1157"/>
            </a:lvl5pPr>
            <a:lvl6pPr indent="-228600" lvl="5" marL="2743200" algn="l">
              <a:lnSpc>
                <a:spcPct val="119000"/>
              </a:lnSpc>
              <a:spcBef>
                <a:spcPts val="231"/>
              </a:spcBef>
              <a:spcAft>
                <a:spcPts val="0"/>
              </a:spcAft>
              <a:buSzPts val="1157"/>
              <a:buNone/>
              <a:defRPr b="1" sz="1157"/>
            </a:lvl6pPr>
            <a:lvl7pPr indent="-228600" lvl="6" marL="3200400" algn="l">
              <a:lnSpc>
                <a:spcPct val="119000"/>
              </a:lnSpc>
              <a:spcBef>
                <a:spcPts val="231"/>
              </a:spcBef>
              <a:spcAft>
                <a:spcPts val="0"/>
              </a:spcAft>
              <a:buSzPts val="1157"/>
              <a:buNone/>
              <a:defRPr b="1" sz="1157"/>
            </a:lvl7pPr>
            <a:lvl8pPr indent="-228600" lvl="7" marL="3657600" algn="l">
              <a:lnSpc>
                <a:spcPct val="119000"/>
              </a:lnSpc>
              <a:spcBef>
                <a:spcPts val="231"/>
              </a:spcBef>
              <a:spcAft>
                <a:spcPts val="0"/>
              </a:spcAft>
              <a:buSzPts val="1157"/>
              <a:buNone/>
              <a:defRPr b="1" sz="1157"/>
            </a:lvl8pPr>
            <a:lvl9pPr indent="-228600" lvl="8" marL="4114800" algn="l">
              <a:lnSpc>
                <a:spcPct val="119000"/>
              </a:lnSpc>
              <a:spcBef>
                <a:spcPts val="231"/>
              </a:spcBef>
              <a:spcAft>
                <a:spcPts val="0"/>
              </a:spcAft>
              <a:buSzPts val="1157"/>
              <a:buNone/>
              <a:defRPr b="1" sz="1157"/>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rgbClr val="003249"/>
        </a:solidFill>
      </p:bgPr>
    </p:bg>
    <p:spTree>
      <p:nvGrpSpPr>
        <p:cNvPr id="194" name="Shape 194"/>
        <p:cNvGrpSpPr/>
        <p:nvPr/>
      </p:nvGrpSpPr>
      <p:grpSpPr>
        <a:xfrm>
          <a:off x="0" y="0"/>
          <a:ext cx="0" cy="0"/>
          <a:chOff x="0" y="0"/>
          <a:chExt cx="0" cy="0"/>
        </a:xfrm>
      </p:grpSpPr>
      <p:sp>
        <p:nvSpPr>
          <p:cNvPr id="195" name="Google Shape;195;p49"/>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sz="3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1">
  <p:cSld name="COVER1">
    <p:spTree>
      <p:nvGrpSpPr>
        <p:cNvPr id="206" name="Shape 206"/>
        <p:cNvGrpSpPr/>
        <p:nvPr/>
      </p:nvGrpSpPr>
      <p:grpSpPr>
        <a:xfrm>
          <a:off x="0" y="0"/>
          <a:ext cx="0" cy="0"/>
          <a:chOff x="0" y="0"/>
          <a:chExt cx="0" cy="0"/>
        </a:xfrm>
      </p:grpSpPr>
      <p:pic>
        <p:nvPicPr>
          <p:cNvPr id="207" name="Google Shape;207;p51"/>
          <p:cNvPicPr preferRelativeResize="0"/>
          <p:nvPr/>
        </p:nvPicPr>
        <p:blipFill rotWithShape="1">
          <a:blip r:embed="rId2">
            <a:alphaModFix/>
          </a:blip>
          <a:srcRect b="0" l="0" r="0" t="0"/>
          <a:stretch/>
        </p:blipFill>
        <p:spPr>
          <a:xfrm>
            <a:off x="0" y="-1"/>
            <a:ext cx="12229200" cy="6878925"/>
          </a:xfrm>
          <a:prstGeom prst="rect">
            <a:avLst/>
          </a:prstGeom>
          <a:noFill/>
          <a:ln>
            <a:noFill/>
          </a:ln>
        </p:spPr>
      </p:pic>
      <p:sp>
        <p:nvSpPr>
          <p:cNvPr id="208" name="Google Shape;208;p51"/>
          <p:cNvSpPr/>
          <p:nvPr/>
        </p:nvSpPr>
        <p:spPr>
          <a:xfrm>
            <a:off x="1" y="-2"/>
            <a:ext cx="12225338" cy="6878925"/>
          </a:xfrm>
          <a:prstGeom prst="rect">
            <a:avLst/>
          </a:prstGeom>
          <a:solidFill>
            <a:srgbClr val="003249">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209" name="Google Shape;209;p51"/>
          <p:cNvSpPr txBox="1"/>
          <p:nvPr>
            <p:ph idx="1" type="subTitle"/>
          </p:nvPr>
        </p:nvSpPr>
        <p:spPr>
          <a:xfrm>
            <a:off x="118699" y="5258117"/>
            <a:ext cx="10627380" cy="381451"/>
          </a:xfrm>
          <a:prstGeom prst="rect">
            <a:avLst/>
          </a:prstGeom>
          <a:noFill/>
          <a:ln>
            <a:noFill/>
          </a:ln>
        </p:spPr>
        <p:txBody>
          <a:bodyPr anchorCtr="0" anchor="t" bIns="45700" lIns="91425" spcFirstLastPara="1" rIns="91425" wrap="square" tIns="45700">
            <a:spAutoFit/>
          </a:bodyPr>
          <a:lstStyle>
            <a:lvl1pPr lvl="0" algn="l">
              <a:lnSpc>
                <a:spcPct val="119000"/>
              </a:lnSpc>
              <a:spcBef>
                <a:spcPts val="347"/>
              </a:spcBef>
              <a:spcAft>
                <a:spcPts val="0"/>
              </a:spcAft>
              <a:buSzPts val="1736"/>
              <a:buFont typeface="Verdana"/>
              <a:buNone/>
              <a:defRPr sz="1736"/>
            </a:lvl1pPr>
            <a:lvl2pPr lvl="1" algn="l">
              <a:lnSpc>
                <a:spcPct val="119000"/>
              </a:lnSpc>
              <a:spcBef>
                <a:spcPts val="360"/>
              </a:spcBef>
              <a:spcAft>
                <a:spcPts val="0"/>
              </a:spcAft>
              <a:buSzPts val="1800"/>
              <a:buNone/>
              <a:defRPr/>
            </a:lvl2pPr>
            <a:lvl3pPr lvl="2" algn="l">
              <a:lnSpc>
                <a:spcPct val="119000"/>
              </a:lnSpc>
              <a:spcBef>
                <a:spcPts val="360"/>
              </a:spcBef>
              <a:spcAft>
                <a:spcPts val="0"/>
              </a:spcAft>
              <a:buSzPts val="1800"/>
              <a:buNone/>
              <a:defRPr/>
            </a:lvl3pPr>
            <a:lvl4pPr lvl="3" algn="l">
              <a:lnSpc>
                <a:spcPct val="119000"/>
              </a:lnSpc>
              <a:spcBef>
                <a:spcPts val="360"/>
              </a:spcBef>
              <a:spcAft>
                <a:spcPts val="0"/>
              </a:spcAft>
              <a:buSzPts val="1800"/>
              <a:buNone/>
              <a:defRPr/>
            </a:lvl4pPr>
            <a:lvl5pPr lvl="4" algn="l">
              <a:lnSpc>
                <a:spcPct val="119000"/>
              </a:lnSpc>
              <a:spcBef>
                <a:spcPts val="360"/>
              </a:spcBef>
              <a:spcAft>
                <a:spcPts val="0"/>
              </a:spcAft>
              <a:buSzPts val="1800"/>
              <a:buNone/>
              <a:defRPr/>
            </a:lvl5pPr>
            <a:lvl6pPr lvl="5" algn="l">
              <a:lnSpc>
                <a:spcPct val="119000"/>
              </a:lnSpc>
              <a:spcBef>
                <a:spcPts val="360"/>
              </a:spcBef>
              <a:spcAft>
                <a:spcPts val="0"/>
              </a:spcAft>
              <a:buSzPts val="1800"/>
              <a:buChar char="–"/>
              <a:defRPr/>
            </a:lvl6pPr>
            <a:lvl7pPr lvl="6" algn="l">
              <a:lnSpc>
                <a:spcPct val="119000"/>
              </a:lnSpc>
              <a:spcBef>
                <a:spcPts val="360"/>
              </a:spcBef>
              <a:spcAft>
                <a:spcPts val="0"/>
              </a:spcAft>
              <a:buSzPts val="1800"/>
              <a:buChar char="–"/>
              <a:defRPr/>
            </a:lvl7pPr>
            <a:lvl8pPr lvl="7" algn="l">
              <a:lnSpc>
                <a:spcPct val="119000"/>
              </a:lnSpc>
              <a:spcBef>
                <a:spcPts val="360"/>
              </a:spcBef>
              <a:spcAft>
                <a:spcPts val="0"/>
              </a:spcAft>
              <a:buSzPts val="1800"/>
              <a:buChar char="–"/>
              <a:defRPr/>
            </a:lvl8pPr>
            <a:lvl9pPr lvl="8" algn="l">
              <a:lnSpc>
                <a:spcPct val="119000"/>
              </a:lnSpc>
              <a:spcBef>
                <a:spcPts val="360"/>
              </a:spcBef>
              <a:spcAft>
                <a:spcPts val="0"/>
              </a:spcAft>
              <a:buSzPts val="1800"/>
              <a:buChar char="–"/>
              <a:defRPr/>
            </a:lvl9pPr>
          </a:lstStyle>
          <a:p/>
        </p:txBody>
      </p:sp>
      <p:sp>
        <p:nvSpPr>
          <p:cNvPr id="210" name="Google Shape;210;p51"/>
          <p:cNvSpPr txBox="1"/>
          <p:nvPr>
            <p:ph type="ctrTitle"/>
          </p:nvPr>
        </p:nvSpPr>
        <p:spPr>
          <a:xfrm>
            <a:off x="126000" y="3351588"/>
            <a:ext cx="11865600" cy="70788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sz="4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51"/>
          <p:cNvSpPr txBox="1"/>
          <p:nvPr/>
        </p:nvSpPr>
        <p:spPr>
          <a:xfrm>
            <a:off x="844737" y="6429376"/>
            <a:ext cx="6706956" cy="2111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772">
              <a:solidFill>
                <a:schemeClr val="dk1"/>
              </a:solidFill>
              <a:latin typeface="Verdana"/>
              <a:ea typeface="Verdana"/>
              <a:cs typeface="Verdana"/>
              <a:sym typeface="Verdana"/>
            </a:endParaRPr>
          </a:p>
        </p:txBody>
      </p:sp>
      <p:cxnSp>
        <p:nvCxnSpPr>
          <p:cNvPr id="212" name="Google Shape;212;p51"/>
          <p:cNvCxnSpPr/>
          <p:nvPr/>
        </p:nvCxnSpPr>
        <p:spPr>
          <a:xfrm>
            <a:off x="222041" y="6422971"/>
            <a:ext cx="11768092" cy="0"/>
          </a:xfrm>
          <a:prstGeom prst="straightConnector1">
            <a:avLst/>
          </a:prstGeom>
          <a:noFill/>
          <a:ln cap="flat" cmpd="sng" w="9525">
            <a:solidFill>
              <a:schemeClr val="lt1"/>
            </a:solidFill>
            <a:prstDash val="solid"/>
            <a:round/>
            <a:headEnd len="sm" w="sm" type="none"/>
            <a:tailEnd len="sm" w="sm" type="none"/>
          </a:ln>
        </p:spPr>
      </p:cxnSp>
      <p:cxnSp>
        <p:nvCxnSpPr>
          <p:cNvPr id="213" name="Google Shape;213;p51"/>
          <p:cNvCxnSpPr/>
          <p:nvPr/>
        </p:nvCxnSpPr>
        <p:spPr>
          <a:xfrm>
            <a:off x="223200" y="4106871"/>
            <a:ext cx="11768400" cy="0"/>
          </a:xfrm>
          <a:prstGeom prst="straightConnector1">
            <a:avLst/>
          </a:prstGeom>
          <a:noFill/>
          <a:ln cap="flat" cmpd="sng" w="9525">
            <a:solidFill>
              <a:schemeClr val="lt1"/>
            </a:solidFill>
            <a:prstDash val="solid"/>
            <a:round/>
            <a:headEnd len="sm" w="sm" type="none"/>
            <a:tailEnd len="sm" w="sm" type="none"/>
          </a:ln>
        </p:spPr>
      </p:cxnSp>
      <p:sp>
        <p:nvSpPr>
          <p:cNvPr id="214" name="Google Shape;214;p51"/>
          <p:cNvSpPr txBox="1"/>
          <p:nvPr/>
        </p:nvSpPr>
        <p:spPr>
          <a:xfrm>
            <a:off x="11833582" y="5406990"/>
            <a:ext cx="227947"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chemeClr val="lt1"/>
                </a:solidFill>
                <a:latin typeface="Arial"/>
                <a:ea typeface="Arial"/>
                <a:cs typeface="Arial"/>
                <a:sym typeface="Arial"/>
              </a:rPr>
              <a:t> </a:t>
            </a:r>
            <a:endParaRPr/>
          </a:p>
        </p:txBody>
      </p:sp>
      <p:sp>
        <p:nvSpPr>
          <p:cNvPr id="215" name="Google Shape;215;p51"/>
          <p:cNvSpPr txBox="1"/>
          <p:nvPr/>
        </p:nvSpPr>
        <p:spPr>
          <a:xfrm>
            <a:off x="11811453" y="6156809"/>
            <a:ext cx="227948"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chemeClr val="lt1"/>
                </a:solidFill>
                <a:latin typeface="Arial"/>
                <a:ea typeface="Arial"/>
                <a:cs typeface="Arial"/>
                <a:sym typeface="Arial"/>
              </a:rPr>
              <a:t> </a:t>
            </a:r>
            <a:endParaRPr/>
          </a:p>
        </p:txBody>
      </p:sp>
      <p:sp>
        <p:nvSpPr>
          <p:cNvPr id="216" name="Google Shape;216;p51"/>
          <p:cNvSpPr/>
          <p:nvPr/>
        </p:nvSpPr>
        <p:spPr>
          <a:xfrm>
            <a:off x="11125001" y="5811879"/>
            <a:ext cx="914400" cy="21704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200">
                <a:solidFill>
                  <a:schemeClr val="lt1"/>
                </a:solidFill>
                <a:latin typeface="Arial"/>
                <a:ea typeface="Arial"/>
                <a:cs typeface="Arial"/>
                <a:sym typeface="Arial"/>
              </a:rPr>
              <a:t> </a:t>
            </a:r>
            <a:endParaRPr/>
          </a:p>
        </p:txBody>
      </p:sp>
      <p:sp>
        <p:nvSpPr>
          <p:cNvPr id="217" name="Google Shape;217;p51"/>
          <p:cNvSpPr txBox="1"/>
          <p:nvPr/>
        </p:nvSpPr>
        <p:spPr>
          <a:xfrm>
            <a:off x="223200" y="6213933"/>
            <a:ext cx="6706956" cy="215444"/>
          </a:xfrm>
          <a:prstGeom prst="rect">
            <a:avLst/>
          </a:prstGeom>
          <a:noFill/>
          <a:ln>
            <a:noFill/>
          </a:ln>
        </p:spPr>
        <p:txBody>
          <a:bodyPr anchorCtr="0" anchor="b" bIns="45700" lIns="0" spcFirstLastPara="1" rIns="91425" wrap="square" tIns="45700">
            <a:spAutoFit/>
          </a:bodyPr>
          <a:lstStyle/>
          <a:p>
            <a:pPr indent="0" lvl="0" marL="0" marR="0" rtl="0" algn="l">
              <a:spcBef>
                <a:spcPts val="0"/>
              </a:spcBef>
              <a:spcAft>
                <a:spcPts val="0"/>
              </a:spcAft>
              <a:buNone/>
            </a:pPr>
            <a:r>
              <a:rPr lang="en-US" sz="800">
                <a:solidFill>
                  <a:srgbClr val="8197A6"/>
                </a:solidFill>
                <a:latin typeface="Arial"/>
                <a:ea typeface="Arial"/>
                <a:cs typeface="Arial"/>
                <a:sym typeface="Arial"/>
              </a:rPr>
              <a:t>ESA UNCLASSIFIED - For ESA Official Use Only</a:t>
            </a:r>
            <a:endParaRPr/>
          </a:p>
        </p:txBody>
      </p:sp>
      <p:sp>
        <p:nvSpPr>
          <p:cNvPr id="218" name="Google Shape;218;p51"/>
          <p:cNvSpPr txBox="1"/>
          <p:nvPr/>
        </p:nvSpPr>
        <p:spPr>
          <a:xfrm>
            <a:off x="11664495" y="6202800"/>
            <a:ext cx="291105" cy="215444"/>
          </a:xfrm>
          <a:prstGeom prst="rect">
            <a:avLst/>
          </a:prstGeom>
          <a:noFill/>
          <a:ln>
            <a:noFill/>
          </a:ln>
        </p:spPr>
        <p:txBody>
          <a:bodyPr anchorCtr="0" anchor="t" bIns="45700" lIns="91425" spcFirstLastPara="1" rIns="0" wrap="square" tIns="45700">
            <a:spAutoFit/>
          </a:bodyPr>
          <a:lstStyle/>
          <a:p>
            <a:pPr indent="0" lvl="0" marL="0" marR="0" rtl="0" algn="r">
              <a:spcBef>
                <a:spcPts val="0"/>
              </a:spcBef>
              <a:spcAft>
                <a:spcPts val="0"/>
              </a:spcAft>
              <a:buNone/>
            </a:pPr>
            <a:r>
              <a:rPr lang="en-US" sz="800">
                <a:solidFill>
                  <a:schemeClr val="lt1"/>
                </a:solidFill>
                <a:latin typeface="Arial"/>
                <a:ea typeface="Arial"/>
                <a:cs typeface="Arial"/>
                <a:sym typeface="Arial"/>
              </a:rPr>
              <a:t>  </a:t>
            </a:r>
            <a:fld id="{00000000-1234-1234-1234-123412341234}" type="slidenum">
              <a:rPr lang="en-US" sz="800">
                <a:solidFill>
                  <a:schemeClr val="lt1"/>
                </a:solidFill>
                <a:latin typeface="Arial"/>
                <a:ea typeface="Arial"/>
                <a:cs typeface="Arial"/>
                <a:sym typeface="Arial"/>
              </a:rPr>
              <a:t>‹#›</a:t>
            </a:fld>
            <a:endParaRPr sz="800">
              <a:solidFill>
                <a:schemeClr val="lt1"/>
              </a:solidFill>
              <a:latin typeface="Arial"/>
              <a:ea typeface="Arial"/>
              <a:cs typeface="Arial"/>
              <a:sym typeface="Arial"/>
            </a:endParaRPr>
          </a:p>
        </p:txBody>
      </p:sp>
      <p:pic>
        <p:nvPicPr>
          <p:cNvPr id="219" name="Google Shape;219;p51"/>
          <p:cNvPicPr preferRelativeResize="0"/>
          <p:nvPr/>
        </p:nvPicPr>
        <p:blipFill rotWithShape="1">
          <a:blip r:embed="rId3">
            <a:alphaModFix/>
          </a:blip>
          <a:srcRect b="0" l="0" r="0" t="0"/>
          <a:stretch/>
        </p:blipFill>
        <p:spPr>
          <a:xfrm>
            <a:off x="10331489" y="-216085"/>
            <a:ext cx="2093892" cy="1314000"/>
          </a:xfrm>
          <a:prstGeom prst="rect">
            <a:avLst/>
          </a:prstGeom>
          <a:noFill/>
          <a:ln>
            <a:noFill/>
          </a:ln>
        </p:spPr>
      </p:pic>
      <p:pic>
        <p:nvPicPr>
          <p:cNvPr id="220" name="Google Shape;220;p51"/>
          <p:cNvPicPr preferRelativeResize="0"/>
          <p:nvPr/>
        </p:nvPicPr>
        <p:blipFill rotWithShape="1">
          <a:blip r:embed="rId4">
            <a:alphaModFix/>
          </a:blip>
          <a:srcRect b="0" l="0" r="0" t="0"/>
          <a:stretch/>
        </p:blipFill>
        <p:spPr>
          <a:xfrm>
            <a:off x="10342800" y="6584400"/>
            <a:ext cx="1641396" cy="104400"/>
          </a:xfrm>
          <a:prstGeom prst="rect">
            <a:avLst/>
          </a:prstGeom>
          <a:noFill/>
          <a:ln>
            <a:noFill/>
          </a:ln>
        </p:spPr>
      </p:pic>
      <p:pic>
        <p:nvPicPr>
          <p:cNvPr id="221" name="Google Shape;221;p51"/>
          <p:cNvPicPr preferRelativeResize="0"/>
          <p:nvPr/>
        </p:nvPicPr>
        <p:blipFill rotWithShape="1">
          <a:blip r:embed="rId5">
            <a:alphaModFix/>
          </a:blip>
          <a:srcRect b="0" l="0" r="0" t="0"/>
          <a:stretch/>
        </p:blipFill>
        <p:spPr>
          <a:xfrm>
            <a:off x="1" y="6457664"/>
            <a:ext cx="10159937" cy="4307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1500"/>
                                        <p:tgtEl>
                                          <p:spTgt spid="221"/>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500"/>
                                        <p:tgtEl>
                                          <p:spTgt spid="208"/>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par>
                          <p:cTn fill="hold">
                            <p:stCondLst>
                              <p:cond delay="2501"/>
                            </p:stCondLst>
                            <p:childTnLst>
                              <p:par>
                                <p:cTn fill="hold" nodeType="after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500"/>
                                        <p:tgtEl>
                                          <p:spTgt spid="220"/>
                                        </p:tgtEl>
                                      </p:cBhvr>
                                    </p:animEffect>
                                  </p:childTnLst>
                                </p:cTn>
                              </p:par>
                            </p:childTnLst>
                          </p:cTn>
                        </p:par>
                        <p:par>
                          <p:cTn fill="hold">
                            <p:stCondLst>
                              <p:cond delay="3001"/>
                            </p:stCondLst>
                            <p:childTnLst>
                              <p:par>
                                <p:cTn fill="hold" nodeType="after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par>
                          <p:cTn fill="hold">
                            <p:stCondLst>
                              <p:cond delay="3501"/>
                            </p:stCondLst>
                            <p:childTnLst>
                              <p:par>
                                <p:cTn fill="hold" nodeType="after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par>
                          <p:cTn fill="hold">
                            <p:stCondLst>
                              <p:cond delay="4001"/>
                            </p:stCondLst>
                            <p:childTnLst>
                              <p:par>
                                <p:cTn fill="hold" nodeType="after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par>
                          <p:cTn fill="hold">
                            <p:stCondLst>
                              <p:cond delay="4501"/>
                            </p:stCondLst>
                            <p:childTnLst>
                              <p:par>
                                <p:cTn fill="hold" nodeType="after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par>
                          <p:cTn fill="hold">
                            <p:stCondLst>
                              <p:cond delay="5001"/>
                            </p:stCondLst>
                            <p:childTnLst>
                              <p:par>
                                <p:cTn fill="hold" nodeType="afterEffect" presetClass="entr" presetID="2" presetSubtype="2">
                                  <p:stCondLst>
                                    <p:cond delay="0"/>
                                  </p:stCondLst>
                                  <p:childTnLst>
                                    <p:set>
                                      <p:cBhvr>
                                        <p:cTn dur="1" fill="hold">
                                          <p:stCondLst>
                                            <p:cond delay="0"/>
                                          </p:stCondLst>
                                        </p:cTn>
                                        <p:tgtEl>
                                          <p:spTgt spid="214">
                                            <p:txEl>
                                              <p:pRg end="0" st="0"/>
                                            </p:txEl>
                                          </p:spTgt>
                                        </p:tgtEl>
                                        <p:attrNameLst>
                                          <p:attrName>style.visibility</p:attrName>
                                        </p:attrNameLst>
                                      </p:cBhvr>
                                      <p:to>
                                        <p:strVal val="visible"/>
                                      </p:to>
                                    </p:set>
                                    <p:anim calcmode="lin" valueType="num">
                                      <p:cBhvr additive="base">
                                        <p:cTn dur="500"/>
                                        <p:tgtEl>
                                          <p:spTgt spid="214">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16">
                                            <p:txEl>
                                              <p:pRg end="0" st="0"/>
                                            </p:txEl>
                                          </p:spTgt>
                                        </p:tgtEl>
                                        <p:attrNameLst>
                                          <p:attrName>style.visibility</p:attrName>
                                        </p:attrNameLst>
                                      </p:cBhvr>
                                      <p:to>
                                        <p:strVal val="visible"/>
                                      </p:to>
                                    </p:set>
                                    <p:anim calcmode="lin" valueType="num">
                                      <p:cBhvr additive="base">
                                        <p:cTn dur="500"/>
                                        <p:tgtEl>
                                          <p:spTgt spid="216">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anim calcmode="lin" valueType="num">
                                      <p:cBhvr additive="base">
                                        <p:cTn dur="500"/>
                                        <p:tgtEl>
                                          <p:spTgt spid="215">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216">
                                            <p:txEl>
                                              <p:pRg end="0" st="0"/>
                                            </p:txEl>
                                          </p:spTgt>
                                        </p:tgtEl>
                                        <p:attrNameLst>
                                          <p:attrName>style.visibility</p:attrName>
                                        </p:attrNameLst>
                                      </p:cBhvr>
                                      <p:to>
                                        <p:strVal val="visible"/>
                                      </p:to>
                                    </p:set>
                                    <p:anim calcmode="lin" valueType="num">
                                      <p:cBhvr additive="base">
                                        <p:cTn dur="500"/>
                                        <p:tgtEl>
                                          <p:spTgt spid="216">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EAR1">
  <p:cSld name="1_CLEAR1">
    <p:spTree>
      <p:nvGrpSpPr>
        <p:cNvPr id="222" name="Shape 222"/>
        <p:cNvGrpSpPr/>
        <p:nvPr/>
      </p:nvGrpSpPr>
      <p:grpSpPr>
        <a:xfrm>
          <a:off x="0" y="0"/>
          <a:ext cx="0" cy="0"/>
          <a:chOff x="0" y="0"/>
          <a:chExt cx="0" cy="0"/>
        </a:xfrm>
      </p:grpSpPr>
      <p:sp>
        <p:nvSpPr>
          <p:cNvPr id="223" name="Google Shape;223;p52"/>
          <p:cNvSpPr/>
          <p:nvPr/>
        </p:nvSpPr>
        <p:spPr>
          <a:xfrm>
            <a:off x="0" y="0"/>
            <a:ext cx="12225338" cy="882193"/>
          </a:xfrm>
          <a:prstGeom prst="rect">
            <a:avLst/>
          </a:prstGeom>
          <a:solidFill>
            <a:srgbClr val="0032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72">
              <a:solidFill>
                <a:schemeClr val="lt1"/>
              </a:solidFill>
              <a:latin typeface="Verdana"/>
              <a:ea typeface="Verdana"/>
              <a:cs typeface="Verdana"/>
              <a:sym typeface="Verdana"/>
            </a:endParaRPr>
          </a:p>
        </p:txBody>
      </p:sp>
      <p:sp>
        <p:nvSpPr>
          <p:cNvPr id="224" name="Google Shape;224;p52"/>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52"/>
          <p:cNvSpPr txBox="1"/>
          <p:nvPr>
            <p:ph idx="1" type="body"/>
          </p:nvPr>
        </p:nvSpPr>
        <p:spPr>
          <a:xfrm>
            <a:off x="219600" y="882196"/>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sz="1800"/>
            </a:lvl1pPr>
            <a:lvl2pPr indent="-228600" lvl="1" marL="914400" algn="l">
              <a:lnSpc>
                <a:spcPct val="119000"/>
              </a:lnSpc>
              <a:spcBef>
                <a:spcPts val="360"/>
              </a:spcBef>
              <a:spcAft>
                <a:spcPts val="0"/>
              </a:spcAft>
              <a:buSzPts val="1800"/>
              <a:buNone/>
              <a:defRPr sz="1800"/>
            </a:lvl2pPr>
            <a:lvl3pPr indent="-228600" lvl="2" marL="1371600" algn="l">
              <a:lnSpc>
                <a:spcPct val="119000"/>
              </a:lnSpc>
              <a:spcBef>
                <a:spcPts val="360"/>
              </a:spcBef>
              <a:spcAft>
                <a:spcPts val="0"/>
              </a:spcAft>
              <a:buSzPts val="1800"/>
              <a:buNone/>
              <a:defRPr sz="1800"/>
            </a:lvl3pPr>
            <a:lvl4pPr indent="-228600" lvl="3" marL="1828800" algn="l">
              <a:lnSpc>
                <a:spcPct val="119000"/>
              </a:lnSpc>
              <a:spcBef>
                <a:spcPts val="360"/>
              </a:spcBef>
              <a:spcAft>
                <a:spcPts val="0"/>
              </a:spcAft>
              <a:buSzPts val="1800"/>
              <a:buNone/>
              <a:defRPr sz="1800"/>
            </a:lvl4pPr>
            <a:lvl5pPr indent="-228600" lvl="4" marL="2286000" algn="l">
              <a:lnSpc>
                <a:spcPct val="119000"/>
              </a:lnSpc>
              <a:spcBef>
                <a:spcPts val="360"/>
              </a:spcBef>
              <a:spcAft>
                <a:spcPts val="0"/>
              </a:spcAft>
              <a:buSzPts val="18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226" name="Google Shape;226;p52"/>
          <p:cNvPicPr preferRelativeResize="0"/>
          <p:nvPr/>
        </p:nvPicPr>
        <p:blipFill rotWithShape="1">
          <a:blip r:embed="rId2">
            <a:alphaModFix/>
          </a:blip>
          <a:srcRect b="0" l="0" r="0" t="0"/>
          <a:stretch/>
        </p:blipFill>
        <p:spPr>
          <a:xfrm>
            <a:off x="10331489" y="-216085"/>
            <a:ext cx="2093892" cy="1314000"/>
          </a:xfrm>
          <a:prstGeom prst="rect">
            <a:avLst/>
          </a:prstGeom>
          <a:noFill/>
          <a:ln>
            <a:noFill/>
          </a:ln>
        </p:spPr>
      </p:pic>
      <p:cxnSp>
        <p:nvCxnSpPr>
          <p:cNvPr id="227" name="Google Shape;227;p52"/>
          <p:cNvCxnSpPr/>
          <p:nvPr/>
        </p:nvCxnSpPr>
        <p:spPr>
          <a:xfrm>
            <a:off x="221435" y="6422971"/>
            <a:ext cx="11736000"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2">
  <p:cSld name="CLEAR2">
    <p:spTree>
      <p:nvGrpSpPr>
        <p:cNvPr id="228" name="Shape 228"/>
        <p:cNvGrpSpPr/>
        <p:nvPr/>
      </p:nvGrpSpPr>
      <p:grpSpPr>
        <a:xfrm>
          <a:off x="0" y="0"/>
          <a:ext cx="0" cy="0"/>
          <a:chOff x="0" y="0"/>
          <a:chExt cx="0" cy="0"/>
        </a:xfrm>
      </p:grpSpPr>
      <p:sp>
        <p:nvSpPr>
          <p:cNvPr id="229" name="Google Shape;229;p53"/>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53"/>
          <p:cNvSpPr txBox="1"/>
          <p:nvPr>
            <p:ph idx="1" type="body"/>
          </p:nvPr>
        </p:nvSpPr>
        <p:spPr>
          <a:xfrm>
            <a:off x="218860" y="882193"/>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sz="1800"/>
            </a:lvl1pPr>
            <a:lvl2pPr indent="-228600" lvl="1" marL="914400" algn="l">
              <a:lnSpc>
                <a:spcPct val="119000"/>
              </a:lnSpc>
              <a:spcBef>
                <a:spcPts val="360"/>
              </a:spcBef>
              <a:spcAft>
                <a:spcPts val="0"/>
              </a:spcAft>
              <a:buSzPts val="1800"/>
              <a:buNone/>
              <a:defRPr sz="1800"/>
            </a:lvl2pPr>
            <a:lvl3pPr indent="-228600" lvl="2" marL="1371600" algn="l">
              <a:lnSpc>
                <a:spcPct val="119000"/>
              </a:lnSpc>
              <a:spcBef>
                <a:spcPts val="360"/>
              </a:spcBef>
              <a:spcAft>
                <a:spcPts val="0"/>
              </a:spcAft>
              <a:buSzPts val="1800"/>
              <a:buNone/>
              <a:defRPr sz="1800"/>
            </a:lvl3pPr>
            <a:lvl4pPr indent="-228600" lvl="3" marL="1828800" algn="l">
              <a:lnSpc>
                <a:spcPct val="119000"/>
              </a:lnSpc>
              <a:spcBef>
                <a:spcPts val="360"/>
              </a:spcBef>
              <a:spcAft>
                <a:spcPts val="0"/>
              </a:spcAft>
              <a:buSzPts val="1800"/>
              <a:buNone/>
              <a:defRPr sz="1800"/>
            </a:lvl4pPr>
            <a:lvl5pPr indent="-228600" lvl="4" marL="2286000" algn="l">
              <a:lnSpc>
                <a:spcPct val="119000"/>
              </a:lnSpc>
              <a:spcBef>
                <a:spcPts val="360"/>
              </a:spcBef>
              <a:spcAft>
                <a:spcPts val="0"/>
              </a:spcAft>
              <a:buSzPts val="18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231" name="Google Shape;231;p53"/>
          <p:cNvCxnSpPr/>
          <p:nvPr/>
        </p:nvCxnSpPr>
        <p:spPr>
          <a:xfrm>
            <a:off x="221435" y="6422971"/>
            <a:ext cx="11736000"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3">
  <p:cSld name="CLEAR3">
    <p:spTree>
      <p:nvGrpSpPr>
        <p:cNvPr id="232" name="Shape 232"/>
        <p:cNvGrpSpPr/>
        <p:nvPr/>
      </p:nvGrpSpPr>
      <p:grpSpPr>
        <a:xfrm>
          <a:off x="0" y="0"/>
          <a:ext cx="0" cy="0"/>
          <a:chOff x="0" y="0"/>
          <a:chExt cx="0" cy="0"/>
        </a:xfrm>
      </p:grpSpPr>
      <p:sp>
        <p:nvSpPr>
          <p:cNvPr id="233" name="Google Shape;233;p54"/>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54"/>
          <p:cNvSpPr txBox="1"/>
          <p:nvPr>
            <p:ph idx="1" type="body"/>
          </p:nvPr>
        </p:nvSpPr>
        <p:spPr>
          <a:xfrm>
            <a:off x="219600" y="882193"/>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sz="1800"/>
            </a:lvl1pPr>
            <a:lvl2pPr indent="-228600" lvl="1" marL="914400" algn="l">
              <a:lnSpc>
                <a:spcPct val="119000"/>
              </a:lnSpc>
              <a:spcBef>
                <a:spcPts val="360"/>
              </a:spcBef>
              <a:spcAft>
                <a:spcPts val="0"/>
              </a:spcAft>
              <a:buSzPts val="1800"/>
              <a:buNone/>
              <a:defRPr sz="1800"/>
            </a:lvl2pPr>
            <a:lvl3pPr indent="-228600" lvl="2" marL="1371600" algn="l">
              <a:lnSpc>
                <a:spcPct val="119000"/>
              </a:lnSpc>
              <a:spcBef>
                <a:spcPts val="360"/>
              </a:spcBef>
              <a:spcAft>
                <a:spcPts val="0"/>
              </a:spcAft>
              <a:buSzPts val="1800"/>
              <a:buNone/>
              <a:defRPr sz="1800"/>
            </a:lvl3pPr>
            <a:lvl4pPr indent="-228600" lvl="3" marL="1828800" algn="l">
              <a:lnSpc>
                <a:spcPct val="119000"/>
              </a:lnSpc>
              <a:spcBef>
                <a:spcPts val="360"/>
              </a:spcBef>
              <a:spcAft>
                <a:spcPts val="0"/>
              </a:spcAft>
              <a:buSzPts val="1800"/>
              <a:buNone/>
              <a:defRPr sz="1800"/>
            </a:lvl4pPr>
            <a:lvl5pPr indent="-228600" lvl="4" marL="2286000" algn="l">
              <a:lnSpc>
                <a:spcPct val="119000"/>
              </a:lnSpc>
              <a:spcBef>
                <a:spcPts val="360"/>
              </a:spcBef>
              <a:spcAft>
                <a:spcPts val="0"/>
              </a:spcAft>
              <a:buSzPts val="18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235" name="Google Shape;235;p54"/>
          <p:cNvCxnSpPr/>
          <p:nvPr/>
        </p:nvCxnSpPr>
        <p:spPr>
          <a:xfrm>
            <a:off x="221435" y="6422971"/>
            <a:ext cx="11736000" cy="0"/>
          </a:xfrm>
          <a:prstGeom prst="straightConnector1">
            <a:avLst/>
          </a:prstGeom>
          <a:noFill/>
          <a:ln cap="flat" cmpd="sng" w="9525">
            <a:solidFill>
              <a:srgbClr val="003249"/>
            </a:solidFill>
            <a:prstDash val="solid"/>
            <a:round/>
            <a:headEnd len="sm" w="sm" type="none"/>
            <a:tailEnd len="sm" w="sm" type="none"/>
          </a:ln>
        </p:spPr>
      </p:cxnSp>
      <p:cxnSp>
        <p:nvCxnSpPr>
          <p:cNvPr id="236" name="Google Shape;236;p54"/>
          <p:cNvCxnSpPr/>
          <p:nvPr/>
        </p:nvCxnSpPr>
        <p:spPr>
          <a:xfrm>
            <a:off x="218262" y="882193"/>
            <a:ext cx="11768400"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25"/>
          <p:cNvSpPr/>
          <p:nvPr/>
        </p:nvSpPr>
        <p:spPr>
          <a:xfrm>
            <a:off x="0" y="1"/>
            <a:ext cx="12225338" cy="1037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67"/>
              <a:buFont typeface="Verdana"/>
              <a:buNone/>
            </a:pPr>
            <a:r>
              <a:t/>
            </a:r>
            <a:endParaRPr sz="1867">
              <a:solidFill>
                <a:schemeClr val="dk2"/>
              </a:solidFill>
              <a:latin typeface="Arial"/>
              <a:ea typeface="Arial"/>
              <a:cs typeface="Arial"/>
              <a:sym typeface="Arial"/>
            </a:endParaRPr>
          </a:p>
        </p:txBody>
      </p:sp>
      <p:pic>
        <p:nvPicPr>
          <p:cNvPr id="37" name="Google Shape;37;p25"/>
          <p:cNvPicPr preferRelativeResize="0"/>
          <p:nvPr/>
        </p:nvPicPr>
        <p:blipFill rotWithShape="1">
          <a:blip r:embed="rId2">
            <a:alphaModFix amt="34000"/>
          </a:blip>
          <a:srcRect b="35419" l="51339" r="-2839" t="39269"/>
          <a:stretch/>
        </p:blipFill>
        <p:spPr>
          <a:xfrm flipH="1">
            <a:off x="9329866" y="0"/>
            <a:ext cx="2895473" cy="1037493"/>
          </a:xfrm>
          <a:prstGeom prst="rect">
            <a:avLst/>
          </a:prstGeom>
          <a:noFill/>
          <a:ln>
            <a:noFill/>
          </a:ln>
        </p:spPr>
      </p:pic>
      <p:pic>
        <p:nvPicPr>
          <p:cNvPr id="38" name="Google Shape;38;p25"/>
          <p:cNvPicPr preferRelativeResize="0"/>
          <p:nvPr/>
        </p:nvPicPr>
        <p:blipFill rotWithShape="1">
          <a:blip r:embed="rId3">
            <a:alphaModFix/>
          </a:blip>
          <a:srcRect b="0" l="0" r="0" t="0"/>
          <a:stretch/>
        </p:blipFill>
        <p:spPr>
          <a:xfrm>
            <a:off x="9818475" y="111657"/>
            <a:ext cx="2033446" cy="803439"/>
          </a:xfrm>
          <a:prstGeom prst="rect">
            <a:avLst/>
          </a:prstGeom>
          <a:noFill/>
          <a:ln>
            <a:noFill/>
          </a:ln>
          <a:effectLst>
            <a:outerShdw blurRad="50800" rotWithShape="0" algn="tl" dir="2700000" dist="38100">
              <a:srgbClr val="000000">
                <a:alpha val="40000"/>
              </a:srgbClr>
            </a:outerShdw>
          </a:effectLst>
        </p:spPr>
      </p:pic>
      <p:sp>
        <p:nvSpPr>
          <p:cNvPr id="39" name="Google Shape;39;p25"/>
          <p:cNvSpPr/>
          <p:nvPr/>
        </p:nvSpPr>
        <p:spPr>
          <a:xfrm>
            <a:off x="-1782" y="6574604"/>
            <a:ext cx="12226942" cy="283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67"/>
              <a:buFont typeface="Verdana"/>
              <a:buNone/>
            </a:pPr>
            <a:r>
              <a:t/>
            </a:r>
            <a:endParaRPr sz="1867">
              <a:solidFill>
                <a:schemeClr val="dk2"/>
              </a:solidFill>
              <a:latin typeface="Arial"/>
              <a:ea typeface="Arial"/>
              <a:cs typeface="Arial"/>
              <a:sym typeface="Arial"/>
            </a:endParaRPr>
          </a:p>
        </p:txBody>
      </p:sp>
      <p:sp>
        <p:nvSpPr>
          <p:cNvPr id="40" name="Google Shape;40;p25"/>
          <p:cNvSpPr/>
          <p:nvPr/>
        </p:nvSpPr>
        <p:spPr>
          <a:xfrm flipH="1" rot="10800000">
            <a:off x="-4516" y="6540363"/>
            <a:ext cx="12229750" cy="59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67"/>
              <a:buFont typeface="Verdana"/>
              <a:buNone/>
            </a:pPr>
            <a:r>
              <a:t/>
            </a:r>
            <a:endParaRPr sz="1867">
              <a:solidFill>
                <a:schemeClr val="dk2"/>
              </a:solidFill>
              <a:latin typeface="Arial"/>
              <a:ea typeface="Arial"/>
              <a:cs typeface="Arial"/>
              <a:sym typeface="Arial"/>
            </a:endParaRPr>
          </a:p>
        </p:txBody>
      </p:sp>
      <p:sp>
        <p:nvSpPr>
          <p:cNvPr id="41" name="Google Shape;41;p25"/>
          <p:cNvSpPr txBox="1"/>
          <p:nvPr>
            <p:ph idx="1" type="body"/>
          </p:nvPr>
        </p:nvSpPr>
        <p:spPr>
          <a:xfrm>
            <a:off x="387689" y="1445923"/>
            <a:ext cx="5524264" cy="47756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1067"/>
              </a:spcBef>
              <a:spcAft>
                <a:spcPts val="0"/>
              </a:spcAft>
              <a:buClr>
                <a:schemeClr val="dk1"/>
              </a:buClr>
              <a:buSzPts val="2100"/>
              <a:buFont typeface="Montserrat"/>
              <a:buChar char="❖"/>
              <a:defRPr b="0" i="0" sz="28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533"/>
              </a:spcBef>
              <a:spcAft>
                <a:spcPts val="0"/>
              </a:spcAft>
              <a:buClr>
                <a:schemeClr val="dk1"/>
              </a:buClr>
              <a:buSzPts val="1800"/>
              <a:buFont typeface="Montserrat"/>
              <a:buChar char="▪"/>
              <a:defRPr b="0" i="0" sz="24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533"/>
              </a:spcBef>
              <a:spcAft>
                <a:spcPts val="0"/>
              </a:spcAft>
              <a:buClr>
                <a:schemeClr val="dk1"/>
              </a:buClr>
              <a:buSzPts val="1500"/>
              <a:buFont typeface="Montserrat"/>
              <a:buChar char="o"/>
              <a:defRPr b="0" i="0" sz="20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533"/>
              </a:spcBef>
              <a:spcAft>
                <a:spcPts val="0"/>
              </a:spcAft>
              <a:buClr>
                <a:schemeClr val="dk1"/>
              </a:buClr>
              <a:buSzPts val="1400"/>
              <a:buFont typeface="Montserrat"/>
              <a:buChar char="•"/>
              <a:defRPr b="0" i="0" sz="1867"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533"/>
              </a:spcBef>
              <a:spcAft>
                <a:spcPts val="0"/>
              </a:spcAft>
              <a:buClr>
                <a:schemeClr val="dk1"/>
              </a:buClr>
              <a:buSzPts val="1400"/>
              <a:buFont typeface="Montserrat"/>
              <a:buChar char="•"/>
              <a:defRPr b="0" i="0" sz="1867"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533"/>
              </a:spcBef>
              <a:spcAft>
                <a:spcPts val="0"/>
              </a:spcAft>
              <a:buClr>
                <a:schemeClr val="dk1"/>
              </a:buClr>
              <a:buSzPts val="1500"/>
              <a:buFont typeface="Montserrat"/>
              <a:buChar char="•"/>
              <a:defRPr b="0" i="0" sz="20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533"/>
              </a:spcBef>
              <a:spcAft>
                <a:spcPts val="0"/>
              </a:spcAft>
              <a:buClr>
                <a:schemeClr val="dk1"/>
              </a:buClr>
              <a:buSzPts val="1500"/>
              <a:buFont typeface="Montserrat"/>
              <a:buChar char="•"/>
              <a:defRPr b="0" i="0" sz="20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533"/>
              </a:spcBef>
              <a:spcAft>
                <a:spcPts val="0"/>
              </a:spcAft>
              <a:buClr>
                <a:schemeClr val="dk1"/>
              </a:buClr>
              <a:buSzPts val="1500"/>
              <a:buFont typeface="Montserrat"/>
              <a:buChar char="•"/>
              <a:defRPr b="0" i="0" sz="20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533"/>
              </a:spcBef>
              <a:spcAft>
                <a:spcPts val="0"/>
              </a:spcAft>
              <a:buClr>
                <a:schemeClr val="dk1"/>
              </a:buClr>
              <a:buSzPts val="15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2" name="Google Shape;42;p25"/>
          <p:cNvSpPr txBox="1"/>
          <p:nvPr>
            <p:ph idx="2" type="body"/>
          </p:nvPr>
        </p:nvSpPr>
        <p:spPr>
          <a:xfrm>
            <a:off x="6313578" y="1445923"/>
            <a:ext cx="5524264" cy="47756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1067"/>
              </a:spcBef>
              <a:spcAft>
                <a:spcPts val="0"/>
              </a:spcAft>
              <a:buClr>
                <a:schemeClr val="dk1"/>
              </a:buClr>
              <a:buSzPts val="2100"/>
              <a:buFont typeface="Montserrat"/>
              <a:buChar char="❖"/>
              <a:defRPr b="0" i="0" sz="28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533"/>
              </a:spcBef>
              <a:spcAft>
                <a:spcPts val="0"/>
              </a:spcAft>
              <a:buClr>
                <a:schemeClr val="dk1"/>
              </a:buClr>
              <a:buSzPts val="1800"/>
              <a:buFont typeface="Montserrat"/>
              <a:buChar char="▪"/>
              <a:defRPr b="0" i="0" sz="24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533"/>
              </a:spcBef>
              <a:spcAft>
                <a:spcPts val="0"/>
              </a:spcAft>
              <a:buClr>
                <a:schemeClr val="dk1"/>
              </a:buClr>
              <a:buSzPts val="1500"/>
              <a:buFont typeface="Montserrat"/>
              <a:buChar char="o"/>
              <a:defRPr b="0" i="0" sz="20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533"/>
              </a:spcBef>
              <a:spcAft>
                <a:spcPts val="0"/>
              </a:spcAft>
              <a:buClr>
                <a:schemeClr val="dk1"/>
              </a:buClr>
              <a:buSzPts val="1400"/>
              <a:buFont typeface="Montserrat"/>
              <a:buChar char="•"/>
              <a:defRPr b="0" i="0" sz="1867"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533"/>
              </a:spcBef>
              <a:spcAft>
                <a:spcPts val="0"/>
              </a:spcAft>
              <a:buClr>
                <a:schemeClr val="dk1"/>
              </a:buClr>
              <a:buSzPts val="1400"/>
              <a:buFont typeface="Montserrat"/>
              <a:buChar char="•"/>
              <a:defRPr b="0" i="0" sz="1867"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533"/>
              </a:spcBef>
              <a:spcAft>
                <a:spcPts val="0"/>
              </a:spcAft>
              <a:buClr>
                <a:schemeClr val="dk1"/>
              </a:buClr>
              <a:buSzPts val="1500"/>
              <a:buFont typeface="Montserrat"/>
              <a:buChar char="•"/>
              <a:defRPr b="0" i="0" sz="20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533"/>
              </a:spcBef>
              <a:spcAft>
                <a:spcPts val="0"/>
              </a:spcAft>
              <a:buClr>
                <a:schemeClr val="dk1"/>
              </a:buClr>
              <a:buSzPts val="1500"/>
              <a:buFont typeface="Montserrat"/>
              <a:buChar char="•"/>
              <a:defRPr b="0" i="0" sz="20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533"/>
              </a:spcBef>
              <a:spcAft>
                <a:spcPts val="0"/>
              </a:spcAft>
              <a:buClr>
                <a:schemeClr val="dk1"/>
              </a:buClr>
              <a:buSzPts val="1500"/>
              <a:buFont typeface="Montserrat"/>
              <a:buChar char="•"/>
              <a:defRPr b="0" i="0" sz="20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533"/>
              </a:spcBef>
              <a:spcAft>
                <a:spcPts val="0"/>
              </a:spcAft>
              <a:buClr>
                <a:schemeClr val="dk1"/>
              </a:buClr>
              <a:buSzPts val="15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3" name="Google Shape;43;p25"/>
          <p:cNvSpPr txBox="1"/>
          <p:nvPr>
            <p:ph type="title"/>
          </p:nvPr>
        </p:nvSpPr>
        <p:spPr>
          <a:xfrm>
            <a:off x="176530" y="175939"/>
            <a:ext cx="9412467" cy="779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44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44" name="Google Shape;44;p25"/>
          <p:cNvSpPr txBox="1"/>
          <p:nvPr/>
        </p:nvSpPr>
        <p:spPr>
          <a:xfrm>
            <a:off x="10293735" y="6574605"/>
            <a:ext cx="1930865" cy="3180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accent1"/>
              </a:buClr>
              <a:buSzPts val="1467"/>
              <a:buFont typeface="Montserrat"/>
              <a:buNone/>
            </a:pPr>
            <a:r>
              <a:rPr b="1" i="0" lang="en-US" sz="1467" u="none" cap="none" strike="noStrike">
                <a:solidFill>
                  <a:schemeClr val="accent1"/>
                </a:solidFill>
                <a:latin typeface="Montserrat"/>
                <a:ea typeface="Montserrat"/>
                <a:cs typeface="Montserrat"/>
                <a:sym typeface="Montserrat"/>
              </a:rPr>
              <a:t>Slide </a:t>
            </a:r>
            <a:fld id="{00000000-1234-1234-1234-123412341234}" type="slidenum">
              <a:rPr b="1" i="0" lang="en-US" sz="1467" u="none" cap="none" strike="noStrike">
                <a:solidFill>
                  <a:schemeClr val="accent1"/>
                </a:solidFill>
                <a:latin typeface="Montserrat"/>
                <a:ea typeface="Montserrat"/>
                <a:cs typeface="Montserrat"/>
                <a:sym typeface="Montserrat"/>
              </a:rPr>
              <a:t>‹#›</a:t>
            </a:fld>
            <a:endParaRPr b="1" i="0" sz="1467" u="none" cap="none" strike="noStrike">
              <a:solidFill>
                <a:schemeClr val="accent1"/>
              </a:solidFill>
              <a:latin typeface="Montserrat"/>
              <a:ea typeface="Montserrat"/>
              <a:cs typeface="Montserrat"/>
              <a:sym typeface="Montserrat"/>
            </a:endParaRPr>
          </a:p>
        </p:txBody>
      </p:sp>
      <p:sp>
        <p:nvSpPr>
          <p:cNvPr id="45" name="Google Shape;45;p25"/>
          <p:cNvSpPr txBox="1"/>
          <p:nvPr/>
        </p:nvSpPr>
        <p:spPr>
          <a:xfrm>
            <a:off x="-54449" y="6497000"/>
            <a:ext cx="3865341" cy="4732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Clr>
                <a:schemeClr val="dk2"/>
              </a:buClr>
              <a:buSzPts val="1467"/>
              <a:buFont typeface="Montserrat"/>
              <a:buNone/>
            </a:pPr>
            <a:r>
              <a:rPr b="1" lang="en-US" sz="1467">
                <a:solidFill>
                  <a:schemeClr val="dk2"/>
                </a:solidFill>
                <a:latin typeface="Montserrat"/>
                <a:ea typeface="Montserrat"/>
                <a:cs typeface="Montserrat"/>
                <a:sym typeface="Montserrat"/>
              </a:rPr>
              <a:t>WGISS-58, 16-17 October 2024</a:t>
            </a:r>
            <a:endParaRPr b="1" sz="1467">
              <a:solidFill>
                <a:schemeClr val="dk2"/>
              </a:solidFill>
              <a:latin typeface="Montserrat"/>
              <a:ea typeface="Montserrat"/>
              <a:cs typeface="Montserrat"/>
              <a:sym typeface="Montserrat"/>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4">
  <p:cSld name="CLEAR4">
    <p:spTree>
      <p:nvGrpSpPr>
        <p:cNvPr id="237" name="Shape 237"/>
        <p:cNvGrpSpPr/>
        <p:nvPr/>
      </p:nvGrpSpPr>
      <p:grpSpPr>
        <a:xfrm>
          <a:off x="0" y="0"/>
          <a:ext cx="0" cy="0"/>
          <a:chOff x="0" y="0"/>
          <a:chExt cx="0" cy="0"/>
        </a:xfrm>
      </p:grpSpPr>
      <p:sp>
        <p:nvSpPr>
          <p:cNvPr id="238" name="Google Shape;238;p55"/>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solidFill>
                  <a:srgbClr val="0032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55"/>
          <p:cNvSpPr txBox="1"/>
          <p:nvPr>
            <p:ph idx="1" type="body"/>
          </p:nvPr>
        </p:nvSpPr>
        <p:spPr>
          <a:xfrm>
            <a:off x="218859" y="1673225"/>
            <a:ext cx="5804673" cy="431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sz="1800"/>
            </a:lvl1pPr>
            <a:lvl2pPr indent="-228600" lvl="1" marL="914400" algn="l">
              <a:lnSpc>
                <a:spcPct val="119000"/>
              </a:lnSpc>
              <a:spcBef>
                <a:spcPts val="360"/>
              </a:spcBef>
              <a:spcAft>
                <a:spcPts val="0"/>
              </a:spcAft>
              <a:buSzPts val="1800"/>
              <a:buNone/>
              <a:defRPr sz="1800"/>
            </a:lvl2pPr>
            <a:lvl3pPr indent="-228600" lvl="2" marL="1371600" algn="l">
              <a:lnSpc>
                <a:spcPct val="119000"/>
              </a:lnSpc>
              <a:spcBef>
                <a:spcPts val="360"/>
              </a:spcBef>
              <a:spcAft>
                <a:spcPts val="0"/>
              </a:spcAft>
              <a:buSzPts val="1800"/>
              <a:buNone/>
              <a:defRPr sz="1800"/>
            </a:lvl3pPr>
            <a:lvl4pPr indent="-228600" lvl="3" marL="1828800" algn="l">
              <a:lnSpc>
                <a:spcPct val="119000"/>
              </a:lnSpc>
              <a:spcBef>
                <a:spcPts val="360"/>
              </a:spcBef>
              <a:spcAft>
                <a:spcPts val="0"/>
              </a:spcAft>
              <a:buSzPts val="1800"/>
              <a:buNone/>
              <a:defRPr sz="1800"/>
            </a:lvl4pPr>
            <a:lvl5pPr indent="-228600" lvl="4" marL="2286000" algn="l">
              <a:lnSpc>
                <a:spcPct val="119000"/>
              </a:lnSpc>
              <a:spcBef>
                <a:spcPts val="360"/>
              </a:spcBef>
              <a:spcAft>
                <a:spcPts val="0"/>
              </a:spcAft>
              <a:buSzPts val="1800"/>
              <a:buNone/>
              <a:defRPr sz="1800"/>
            </a:lvl5pPr>
            <a:lvl6pPr indent="-311276" lvl="5" marL="2743200" algn="l">
              <a:lnSpc>
                <a:spcPct val="119000"/>
              </a:lnSpc>
              <a:spcBef>
                <a:spcPts val="260"/>
              </a:spcBef>
              <a:spcAft>
                <a:spcPts val="0"/>
              </a:spcAft>
              <a:buSzPts val="1302"/>
              <a:buChar char="–"/>
              <a:defRPr sz="1302"/>
            </a:lvl6pPr>
            <a:lvl7pPr indent="-311276" lvl="6" marL="3200400" algn="l">
              <a:lnSpc>
                <a:spcPct val="119000"/>
              </a:lnSpc>
              <a:spcBef>
                <a:spcPts val="260"/>
              </a:spcBef>
              <a:spcAft>
                <a:spcPts val="0"/>
              </a:spcAft>
              <a:buSzPts val="1302"/>
              <a:buChar char="–"/>
              <a:defRPr sz="1302"/>
            </a:lvl7pPr>
            <a:lvl8pPr indent="-311277" lvl="7" marL="3657600" algn="l">
              <a:lnSpc>
                <a:spcPct val="119000"/>
              </a:lnSpc>
              <a:spcBef>
                <a:spcPts val="260"/>
              </a:spcBef>
              <a:spcAft>
                <a:spcPts val="0"/>
              </a:spcAft>
              <a:buSzPts val="1302"/>
              <a:buChar char="–"/>
              <a:defRPr sz="1302"/>
            </a:lvl8pPr>
            <a:lvl9pPr indent="-311277" lvl="8" marL="4114800" algn="l">
              <a:lnSpc>
                <a:spcPct val="119000"/>
              </a:lnSpc>
              <a:spcBef>
                <a:spcPts val="260"/>
              </a:spcBef>
              <a:spcAft>
                <a:spcPts val="0"/>
              </a:spcAft>
              <a:buSzPts val="1302"/>
              <a:buChar char="–"/>
              <a:defRPr sz="1302"/>
            </a:lvl9pPr>
          </a:lstStyle>
          <a:p/>
        </p:txBody>
      </p:sp>
      <p:sp>
        <p:nvSpPr>
          <p:cNvPr id="240" name="Google Shape;240;p55"/>
          <p:cNvSpPr txBox="1"/>
          <p:nvPr>
            <p:ph idx="2" type="body"/>
          </p:nvPr>
        </p:nvSpPr>
        <p:spPr>
          <a:xfrm>
            <a:off x="6227279" y="1673225"/>
            <a:ext cx="5762854" cy="431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sz="1800"/>
            </a:lvl1pPr>
            <a:lvl2pPr indent="-228600" lvl="1" marL="914400" algn="l">
              <a:lnSpc>
                <a:spcPct val="119000"/>
              </a:lnSpc>
              <a:spcBef>
                <a:spcPts val="360"/>
              </a:spcBef>
              <a:spcAft>
                <a:spcPts val="0"/>
              </a:spcAft>
              <a:buSzPts val="1800"/>
              <a:buNone/>
              <a:defRPr sz="1800"/>
            </a:lvl2pPr>
            <a:lvl3pPr indent="-228600" lvl="2" marL="1371600" algn="l">
              <a:lnSpc>
                <a:spcPct val="119000"/>
              </a:lnSpc>
              <a:spcBef>
                <a:spcPts val="360"/>
              </a:spcBef>
              <a:spcAft>
                <a:spcPts val="0"/>
              </a:spcAft>
              <a:buSzPts val="1800"/>
              <a:buNone/>
              <a:defRPr sz="1800"/>
            </a:lvl3pPr>
            <a:lvl4pPr indent="-228600" lvl="3" marL="1828800" algn="l">
              <a:lnSpc>
                <a:spcPct val="119000"/>
              </a:lnSpc>
              <a:spcBef>
                <a:spcPts val="360"/>
              </a:spcBef>
              <a:spcAft>
                <a:spcPts val="0"/>
              </a:spcAft>
              <a:buSzPts val="1800"/>
              <a:buNone/>
              <a:defRPr sz="1800"/>
            </a:lvl4pPr>
            <a:lvl5pPr indent="-228600" lvl="4" marL="2286000" algn="l">
              <a:lnSpc>
                <a:spcPct val="119000"/>
              </a:lnSpc>
              <a:spcBef>
                <a:spcPts val="360"/>
              </a:spcBef>
              <a:spcAft>
                <a:spcPts val="0"/>
              </a:spcAft>
              <a:buSzPts val="1800"/>
              <a:buNone/>
              <a:defRPr sz="1800"/>
            </a:lvl5pPr>
            <a:lvl6pPr indent="-311276" lvl="5" marL="2743200" algn="l">
              <a:lnSpc>
                <a:spcPct val="119000"/>
              </a:lnSpc>
              <a:spcBef>
                <a:spcPts val="260"/>
              </a:spcBef>
              <a:spcAft>
                <a:spcPts val="0"/>
              </a:spcAft>
              <a:buSzPts val="1302"/>
              <a:buChar char="–"/>
              <a:defRPr sz="1302"/>
            </a:lvl6pPr>
            <a:lvl7pPr indent="-311276" lvl="6" marL="3200400" algn="l">
              <a:lnSpc>
                <a:spcPct val="119000"/>
              </a:lnSpc>
              <a:spcBef>
                <a:spcPts val="260"/>
              </a:spcBef>
              <a:spcAft>
                <a:spcPts val="0"/>
              </a:spcAft>
              <a:buSzPts val="1302"/>
              <a:buChar char="–"/>
              <a:defRPr sz="1302"/>
            </a:lvl7pPr>
            <a:lvl8pPr indent="-311277" lvl="7" marL="3657600" algn="l">
              <a:lnSpc>
                <a:spcPct val="119000"/>
              </a:lnSpc>
              <a:spcBef>
                <a:spcPts val="260"/>
              </a:spcBef>
              <a:spcAft>
                <a:spcPts val="0"/>
              </a:spcAft>
              <a:buSzPts val="1302"/>
              <a:buChar char="–"/>
              <a:defRPr sz="1302"/>
            </a:lvl8pPr>
            <a:lvl9pPr indent="-311277" lvl="8" marL="4114800" algn="l">
              <a:lnSpc>
                <a:spcPct val="119000"/>
              </a:lnSpc>
              <a:spcBef>
                <a:spcPts val="260"/>
              </a:spcBef>
              <a:spcAft>
                <a:spcPts val="0"/>
              </a:spcAft>
              <a:buSzPts val="1302"/>
              <a:buChar char="–"/>
              <a:defRPr sz="1302"/>
            </a:lvl9pPr>
          </a:lstStyle>
          <a:p/>
        </p:txBody>
      </p:sp>
      <p:cxnSp>
        <p:nvCxnSpPr>
          <p:cNvPr id="241" name="Google Shape;241;p55"/>
          <p:cNvCxnSpPr/>
          <p:nvPr/>
        </p:nvCxnSpPr>
        <p:spPr>
          <a:xfrm>
            <a:off x="221435" y="6422971"/>
            <a:ext cx="11736000" cy="0"/>
          </a:xfrm>
          <a:prstGeom prst="straightConnector1">
            <a:avLst/>
          </a:prstGeom>
          <a:noFill/>
          <a:ln cap="flat" cmpd="sng" w="9525">
            <a:solidFill>
              <a:srgbClr val="003249"/>
            </a:solidFill>
            <a:prstDash val="solid"/>
            <a:round/>
            <a:headEnd len="sm" w="sm" type="none"/>
            <a:tailEnd len="sm" w="sm" type="none"/>
          </a:ln>
        </p:spPr>
      </p:cxnSp>
      <p:cxnSp>
        <p:nvCxnSpPr>
          <p:cNvPr id="242" name="Google Shape;242;p55"/>
          <p:cNvCxnSpPr/>
          <p:nvPr/>
        </p:nvCxnSpPr>
        <p:spPr>
          <a:xfrm>
            <a:off x="218262" y="882193"/>
            <a:ext cx="11768400"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_COLOUR_BG1">
  <p:cSld name="CLEAR_COLOUR_BG1">
    <p:bg>
      <p:bgPr>
        <a:solidFill>
          <a:srgbClr val="E8E9E4"/>
        </a:solidFill>
      </p:bgPr>
    </p:bg>
    <p:spTree>
      <p:nvGrpSpPr>
        <p:cNvPr id="243" name="Shape 243"/>
        <p:cNvGrpSpPr/>
        <p:nvPr/>
      </p:nvGrpSpPr>
      <p:grpSpPr>
        <a:xfrm>
          <a:off x="0" y="0"/>
          <a:ext cx="0" cy="0"/>
          <a:chOff x="0" y="0"/>
          <a:chExt cx="0" cy="0"/>
        </a:xfrm>
      </p:grpSpPr>
      <p:sp>
        <p:nvSpPr>
          <p:cNvPr id="244" name="Google Shape;244;p56"/>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56"/>
          <p:cNvSpPr txBox="1"/>
          <p:nvPr>
            <p:ph idx="1" type="body"/>
          </p:nvPr>
        </p:nvSpPr>
        <p:spPr>
          <a:xfrm>
            <a:off x="21960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sz="1800"/>
            </a:lvl1pPr>
            <a:lvl2pPr indent="-228600" lvl="1" marL="914400" algn="l">
              <a:lnSpc>
                <a:spcPct val="119000"/>
              </a:lnSpc>
              <a:spcBef>
                <a:spcPts val="360"/>
              </a:spcBef>
              <a:spcAft>
                <a:spcPts val="0"/>
              </a:spcAft>
              <a:buSzPts val="1800"/>
              <a:buNone/>
              <a:defRPr sz="1800"/>
            </a:lvl2pPr>
            <a:lvl3pPr indent="-228600" lvl="2" marL="1371600" algn="l">
              <a:lnSpc>
                <a:spcPct val="119000"/>
              </a:lnSpc>
              <a:spcBef>
                <a:spcPts val="360"/>
              </a:spcBef>
              <a:spcAft>
                <a:spcPts val="0"/>
              </a:spcAft>
              <a:buSzPts val="1800"/>
              <a:buNone/>
              <a:defRPr sz="1800"/>
            </a:lvl3pPr>
            <a:lvl4pPr indent="-228600" lvl="3" marL="1828800" algn="l">
              <a:lnSpc>
                <a:spcPct val="119000"/>
              </a:lnSpc>
              <a:spcBef>
                <a:spcPts val="360"/>
              </a:spcBef>
              <a:spcAft>
                <a:spcPts val="0"/>
              </a:spcAft>
              <a:buSzPts val="1800"/>
              <a:buNone/>
              <a:defRPr sz="1800"/>
            </a:lvl4pPr>
            <a:lvl5pPr indent="-228600" lvl="4" marL="2286000" algn="l">
              <a:lnSpc>
                <a:spcPct val="119000"/>
              </a:lnSpc>
              <a:spcBef>
                <a:spcPts val="360"/>
              </a:spcBef>
              <a:spcAft>
                <a:spcPts val="0"/>
              </a:spcAft>
              <a:buSzPts val="18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246" name="Google Shape;246;p56"/>
          <p:cNvCxnSpPr/>
          <p:nvPr/>
        </p:nvCxnSpPr>
        <p:spPr>
          <a:xfrm>
            <a:off x="221435" y="6422971"/>
            <a:ext cx="11736000" cy="0"/>
          </a:xfrm>
          <a:prstGeom prst="straightConnector1">
            <a:avLst/>
          </a:prstGeom>
          <a:noFill/>
          <a:ln cap="flat" cmpd="sng" w="9525">
            <a:solidFill>
              <a:srgbClr val="003249"/>
            </a:solidFill>
            <a:prstDash val="solid"/>
            <a:round/>
            <a:headEnd len="sm" w="sm" type="none"/>
            <a:tailEnd len="sm" w="sm" type="none"/>
          </a:ln>
        </p:spPr>
      </p:cxnSp>
      <p:cxnSp>
        <p:nvCxnSpPr>
          <p:cNvPr id="247" name="Google Shape;247;p56"/>
          <p:cNvCxnSpPr/>
          <p:nvPr/>
        </p:nvCxnSpPr>
        <p:spPr>
          <a:xfrm>
            <a:off x="218262" y="882193"/>
            <a:ext cx="11768400"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EAR_COLOUR_BG2">
  <p:cSld name="1_CLEAR_COLOUR_BG2">
    <p:bg>
      <p:bgPr>
        <a:solidFill>
          <a:srgbClr val="76C8AE"/>
        </a:solidFill>
      </p:bgPr>
    </p:bg>
    <p:spTree>
      <p:nvGrpSpPr>
        <p:cNvPr id="248" name="Shape 248"/>
        <p:cNvGrpSpPr/>
        <p:nvPr/>
      </p:nvGrpSpPr>
      <p:grpSpPr>
        <a:xfrm>
          <a:off x="0" y="0"/>
          <a:ext cx="0" cy="0"/>
          <a:chOff x="0" y="0"/>
          <a:chExt cx="0" cy="0"/>
        </a:xfrm>
      </p:grpSpPr>
      <p:sp>
        <p:nvSpPr>
          <p:cNvPr id="249" name="Google Shape;249;p57"/>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57"/>
          <p:cNvSpPr txBox="1"/>
          <p:nvPr>
            <p:ph idx="1" type="body"/>
          </p:nvPr>
        </p:nvSpPr>
        <p:spPr>
          <a:xfrm>
            <a:off x="21886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sz="1800">
                <a:solidFill>
                  <a:srgbClr val="006762"/>
                </a:solidFill>
              </a:defRPr>
            </a:lvl1pPr>
            <a:lvl2pPr indent="-228600" lvl="1" marL="914400" algn="l">
              <a:lnSpc>
                <a:spcPct val="119000"/>
              </a:lnSpc>
              <a:spcBef>
                <a:spcPts val="360"/>
              </a:spcBef>
              <a:spcAft>
                <a:spcPts val="0"/>
              </a:spcAft>
              <a:buSzPts val="1800"/>
              <a:buNone/>
              <a:defRPr sz="1800">
                <a:solidFill>
                  <a:srgbClr val="006762"/>
                </a:solidFill>
              </a:defRPr>
            </a:lvl2pPr>
            <a:lvl3pPr indent="-228600" lvl="2" marL="1371600" algn="l">
              <a:lnSpc>
                <a:spcPct val="119000"/>
              </a:lnSpc>
              <a:spcBef>
                <a:spcPts val="360"/>
              </a:spcBef>
              <a:spcAft>
                <a:spcPts val="0"/>
              </a:spcAft>
              <a:buSzPts val="1800"/>
              <a:buNone/>
              <a:defRPr sz="1800">
                <a:solidFill>
                  <a:srgbClr val="006762"/>
                </a:solidFill>
              </a:defRPr>
            </a:lvl3pPr>
            <a:lvl4pPr indent="-228600" lvl="3" marL="1828800" algn="l">
              <a:lnSpc>
                <a:spcPct val="119000"/>
              </a:lnSpc>
              <a:spcBef>
                <a:spcPts val="360"/>
              </a:spcBef>
              <a:spcAft>
                <a:spcPts val="0"/>
              </a:spcAft>
              <a:buSzPts val="1800"/>
              <a:buNone/>
              <a:defRPr sz="1800">
                <a:solidFill>
                  <a:srgbClr val="006762"/>
                </a:solidFill>
              </a:defRPr>
            </a:lvl4pPr>
            <a:lvl5pPr indent="-228600" lvl="4" marL="2286000" algn="l">
              <a:lnSpc>
                <a:spcPct val="119000"/>
              </a:lnSpc>
              <a:spcBef>
                <a:spcPts val="360"/>
              </a:spcBef>
              <a:spcAft>
                <a:spcPts val="0"/>
              </a:spcAft>
              <a:buSzPts val="1800"/>
              <a:buNone/>
              <a:defRPr sz="1800">
                <a:solidFill>
                  <a:srgbClr val="006762"/>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251" name="Google Shape;251;p57"/>
          <p:cNvCxnSpPr/>
          <p:nvPr/>
        </p:nvCxnSpPr>
        <p:spPr>
          <a:xfrm>
            <a:off x="221435" y="6422971"/>
            <a:ext cx="11736000" cy="0"/>
          </a:xfrm>
          <a:prstGeom prst="straightConnector1">
            <a:avLst/>
          </a:prstGeom>
          <a:noFill/>
          <a:ln cap="flat" cmpd="sng" w="9525">
            <a:solidFill>
              <a:srgbClr val="003249"/>
            </a:solidFill>
            <a:prstDash val="solid"/>
            <a:round/>
            <a:headEnd len="sm" w="sm" type="none"/>
            <a:tailEnd len="sm" w="sm" type="none"/>
          </a:ln>
        </p:spPr>
      </p:cxnSp>
      <p:cxnSp>
        <p:nvCxnSpPr>
          <p:cNvPr id="252" name="Google Shape;252;p57"/>
          <p:cNvCxnSpPr/>
          <p:nvPr/>
        </p:nvCxnSpPr>
        <p:spPr>
          <a:xfrm>
            <a:off x="218262" y="882193"/>
            <a:ext cx="11768400"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_COLOUR_BG3">
  <p:cSld name="CLEAR_COLOUR_BG3">
    <p:bg>
      <p:bgPr>
        <a:solidFill>
          <a:srgbClr val="F1666A"/>
        </a:solidFill>
      </p:bgPr>
    </p:bg>
    <p:spTree>
      <p:nvGrpSpPr>
        <p:cNvPr id="253" name="Shape 253"/>
        <p:cNvGrpSpPr/>
        <p:nvPr/>
      </p:nvGrpSpPr>
      <p:grpSpPr>
        <a:xfrm>
          <a:off x="0" y="0"/>
          <a:ext cx="0" cy="0"/>
          <a:chOff x="0" y="0"/>
          <a:chExt cx="0" cy="0"/>
        </a:xfrm>
      </p:grpSpPr>
      <p:sp>
        <p:nvSpPr>
          <p:cNvPr id="254" name="Google Shape;254;p58"/>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5" name="Google Shape;255;p58"/>
          <p:cNvSpPr txBox="1"/>
          <p:nvPr>
            <p:ph idx="1" type="body"/>
          </p:nvPr>
        </p:nvSpPr>
        <p:spPr>
          <a:xfrm>
            <a:off x="21886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sz="1800">
                <a:solidFill>
                  <a:srgbClr val="960136"/>
                </a:solidFill>
              </a:defRPr>
            </a:lvl1pPr>
            <a:lvl2pPr indent="-228600" lvl="1" marL="914400" algn="l">
              <a:lnSpc>
                <a:spcPct val="119000"/>
              </a:lnSpc>
              <a:spcBef>
                <a:spcPts val="360"/>
              </a:spcBef>
              <a:spcAft>
                <a:spcPts val="0"/>
              </a:spcAft>
              <a:buSzPts val="1800"/>
              <a:buNone/>
              <a:defRPr sz="1800">
                <a:solidFill>
                  <a:srgbClr val="960136"/>
                </a:solidFill>
              </a:defRPr>
            </a:lvl2pPr>
            <a:lvl3pPr indent="-228600" lvl="2" marL="1371600" algn="l">
              <a:lnSpc>
                <a:spcPct val="119000"/>
              </a:lnSpc>
              <a:spcBef>
                <a:spcPts val="360"/>
              </a:spcBef>
              <a:spcAft>
                <a:spcPts val="0"/>
              </a:spcAft>
              <a:buSzPts val="1800"/>
              <a:buNone/>
              <a:defRPr sz="1800">
                <a:solidFill>
                  <a:srgbClr val="960136"/>
                </a:solidFill>
              </a:defRPr>
            </a:lvl3pPr>
            <a:lvl4pPr indent="-228600" lvl="3" marL="1828800" algn="l">
              <a:lnSpc>
                <a:spcPct val="119000"/>
              </a:lnSpc>
              <a:spcBef>
                <a:spcPts val="360"/>
              </a:spcBef>
              <a:spcAft>
                <a:spcPts val="0"/>
              </a:spcAft>
              <a:buSzPts val="1800"/>
              <a:buNone/>
              <a:defRPr sz="1800">
                <a:solidFill>
                  <a:srgbClr val="960136"/>
                </a:solidFill>
              </a:defRPr>
            </a:lvl4pPr>
            <a:lvl5pPr indent="-228600" lvl="4" marL="2286000" algn="l">
              <a:lnSpc>
                <a:spcPct val="119000"/>
              </a:lnSpc>
              <a:spcBef>
                <a:spcPts val="360"/>
              </a:spcBef>
              <a:spcAft>
                <a:spcPts val="0"/>
              </a:spcAft>
              <a:buSzPts val="1800"/>
              <a:buNone/>
              <a:defRPr sz="1800">
                <a:solidFill>
                  <a:srgbClr val="960136"/>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256" name="Google Shape;256;p58"/>
          <p:cNvCxnSpPr/>
          <p:nvPr/>
        </p:nvCxnSpPr>
        <p:spPr>
          <a:xfrm>
            <a:off x="221435" y="6422971"/>
            <a:ext cx="11736000" cy="0"/>
          </a:xfrm>
          <a:prstGeom prst="straightConnector1">
            <a:avLst/>
          </a:prstGeom>
          <a:noFill/>
          <a:ln cap="flat" cmpd="sng" w="9525">
            <a:solidFill>
              <a:srgbClr val="003249"/>
            </a:solidFill>
            <a:prstDash val="solid"/>
            <a:round/>
            <a:headEnd len="sm" w="sm" type="none"/>
            <a:tailEnd len="sm" w="sm" type="none"/>
          </a:ln>
        </p:spPr>
      </p:cxnSp>
      <p:cxnSp>
        <p:nvCxnSpPr>
          <p:cNvPr id="257" name="Google Shape;257;p58"/>
          <p:cNvCxnSpPr/>
          <p:nvPr/>
        </p:nvCxnSpPr>
        <p:spPr>
          <a:xfrm>
            <a:off x="218262" y="882193"/>
            <a:ext cx="11768400"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_COLOUR_BG4">
  <p:cSld name="CLEAR_COLOUR_BG4">
    <p:bg>
      <p:bgPr>
        <a:solidFill>
          <a:srgbClr val="FFCC4E"/>
        </a:solidFill>
      </p:bgPr>
    </p:bg>
    <p:spTree>
      <p:nvGrpSpPr>
        <p:cNvPr id="258" name="Shape 258"/>
        <p:cNvGrpSpPr/>
        <p:nvPr/>
      </p:nvGrpSpPr>
      <p:grpSpPr>
        <a:xfrm>
          <a:off x="0" y="0"/>
          <a:ext cx="0" cy="0"/>
          <a:chOff x="0" y="0"/>
          <a:chExt cx="0" cy="0"/>
        </a:xfrm>
      </p:grpSpPr>
      <p:sp>
        <p:nvSpPr>
          <p:cNvPr id="259" name="Google Shape;259;p59"/>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0" name="Google Shape;260;p59"/>
          <p:cNvSpPr txBox="1"/>
          <p:nvPr>
            <p:ph idx="1" type="body"/>
          </p:nvPr>
        </p:nvSpPr>
        <p:spPr>
          <a:xfrm>
            <a:off x="218860" y="882192"/>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sz="1800">
                <a:solidFill>
                  <a:srgbClr val="A75534"/>
                </a:solidFill>
              </a:defRPr>
            </a:lvl1pPr>
            <a:lvl2pPr indent="-228600" lvl="1" marL="914400" algn="l">
              <a:lnSpc>
                <a:spcPct val="119000"/>
              </a:lnSpc>
              <a:spcBef>
                <a:spcPts val="360"/>
              </a:spcBef>
              <a:spcAft>
                <a:spcPts val="0"/>
              </a:spcAft>
              <a:buSzPts val="1800"/>
              <a:buNone/>
              <a:defRPr sz="1800">
                <a:solidFill>
                  <a:srgbClr val="A75534"/>
                </a:solidFill>
              </a:defRPr>
            </a:lvl2pPr>
            <a:lvl3pPr indent="-228600" lvl="2" marL="1371600" algn="l">
              <a:lnSpc>
                <a:spcPct val="119000"/>
              </a:lnSpc>
              <a:spcBef>
                <a:spcPts val="360"/>
              </a:spcBef>
              <a:spcAft>
                <a:spcPts val="0"/>
              </a:spcAft>
              <a:buSzPts val="1800"/>
              <a:buNone/>
              <a:defRPr sz="1800">
                <a:solidFill>
                  <a:srgbClr val="A75534"/>
                </a:solidFill>
              </a:defRPr>
            </a:lvl3pPr>
            <a:lvl4pPr indent="-228600" lvl="3" marL="1828800" algn="l">
              <a:lnSpc>
                <a:spcPct val="119000"/>
              </a:lnSpc>
              <a:spcBef>
                <a:spcPts val="360"/>
              </a:spcBef>
              <a:spcAft>
                <a:spcPts val="0"/>
              </a:spcAft>
              <a:buSzPts val="1800"/>
              <a:buNone/>
              <a:defRPr sz="1800">
                <a:solidFill>
                  <a:srgbClr val="A75534"/>
                </a:solidFill>
              </a:defRPr>
            </a:lvl4pPr>
            <a:lvl5pPr indent="-228600" lvl="4" marL="2286000" algn="l">
              <a:lnSpc>
                <a:spcPct val="119000"/>
              </a:lnSpc>
              <a:spcBef>
                <a:spcPts val="360"/>
              </a:spcBef>
              <a:spcAft>
                <a:spcPts val="0"/>
              </a:spcAft>
              <a:buSzPts val="1800"/>
              <a:buNone/>
              <a:defRPr sz="1800">
                <a:solidFill>
                  <a:srgbClr val="A75534"/>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261" name="Google Shape;261;p59"/>
          <p:cNvCxnSpPr/>
          <p:nvPr/>
        </p:nvCxnSpPr>
        <p:spPr>
          <a:xfrm>
            <a:off x="221435" y="6422971"/>
            <a:ext cx="11736000" cy="0"/>
          </a:xfrm>
          <a:prstGeom prst="straightConnector1">
            <a:avLst/>
          </a:prstGeom>
          <a:noFill/>
          <a:ln cap="flat" cmpd="sng" w="9525">
            <a:solidFill>
              <a:srgbClr val="003249"/>
            </a:solidFill>
            <a:prstDash val="solid"/>
            <a:round/>
            <a:headEnd len="sm" w="sm" type="none"/>
            <a:tailEnd len="sm" w="sm" type="none"/>
          </a:ln>
        </p:spPr>
      </p:cxnSp>
      <p:cxnSp>
        <p:nvCxnSpPr>
          <p:cNvPr id="262" name="Google Shape;262;p59"/>
          <p:cNvCxnSpPr/>
          <p:nvPr/>
        </p:nvCxnSpPr>
        <p:spPr>
          <a:xfrm>
            <a:off x="218262" y="882193"/>
            <a:ext cx="11768400"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_COLOUR_BG5">
  <p:cSld name="CLEAR_COLOUR_BG5">
    <p:bg>
      <p:bgPr>
        <a:solidFill>
          <a:srgbClr val="6DCFF6"/>
        </a:solidFill>
      </p:bgPr>
    </p:bg>
    <p:spTree>
      <p:nvGrpSpPr>
        <p:cNvPr id="263" name="Shape 263"/>
        <p:cNvGrpSpPr/>
        <p:nvPr/>
      </p:nvGrpSpPr>
      <p:grpSpPr>
        <a:xfrm>
          <a:off x="0" y="0"/>
          <a:ext cx="0" cy="0"/>
          <a:chOff x="0" y="0"/>
          <a:chExt cx="0" cy="0"/>
        </a:xfrm>
      </p:grpSpPr>
      <p:sp>
        <p:nvSpPr>
          <p:cNvPr id="264" name="Google Shape;264;p60"/>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60"/>
          <p:cNvSpPr txBox="1"/>
          <p:nvPr>
            <p:ph idx="1" type="body"/>
          </p:nvPr>
        </p:nvSpPr>
        <p:spPr>
          <a:xfrm>
            <a:off x="218860" y="882192"/>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sz="1800">
                <a:solidFill>
                  <a:srgbClr val="1E3378"/>
                </a:solidFill>
              </a:defRPr>
            </a:lvl1pPr>
            <a:lvl2pPr indent="-228600" lvl="1" marL="914400" algn="l">
              <a:lnSpc>
                <a:spcPct val="119000"/>
              </a:lnSpc>
              <a:spcBef>
                <a:spcPts val="360"/>
              </a:spcBef>
              <a:spcAft>
                <a:spcPts val="0"/>
              </a:spcAft>
              <a:buSzPts val="1800"/>
              <a:buNone/>
              <a:defRPr sz="1800">
                <a:solidFill>
                  <a:srgbClr val="1E3378"/>
                </a:solidFill>
              </a:defRPr>
            </a:lvl2pPr>
            <a:lvl3pPr indent="-228600" lvl="2" marL="1371600" algn="l">
              <a:lnSpc>
                <a:spcPct val="119000"/>
              </a:lnSpc>
              <a:spcBef>
                <a:spcPts val="360"/>
              </a:spcBef>
              <a:spcAft>
                <a:spcPts val="0"/>
              </a:spcAft>
              <a:buSzPts val="1800"/>
              <a:buNone/>
              <a:defRPr sz="1800">
                <a:solidFill>
                  <a:srgbClr val="1E3378"/>
                </a:solidFill>
              </a:defRPr>
            </a:lvl3pPr>
            <a:lvl4pPr indent="-228600" lvl="3" marL="1828800" algn="l">
              <a:lnSpc>
                <a:spcPct val="119000"/>
              </a:lnSpc>
              <a:spcBef>
                <a:spcPts val="360"/>
              </a:spcBef>
              <a:spcAft>
                <a:spcPts val="0"/>
              </a:spcAft>
              <a:buSzPts val="1800"/>
              <a:buNone/>
              <a:defRPr sz="1800">
                <a:solidFill>
                  <a:srgbClr val="1E3378"/>
                </a:solidFill>
              </a:defRPr>
            </a:lvl4pPr>
            <a:lvl5pPr indent="-228600" lvl="4" marL="2286000" algn="l">
              <a:lnSpc>
                <a:spcPct val="119000"/>
              </a:lnSpc>
              <a:spcBef>
                <a:spcPts val="360"/>
              </a:spcBef>
              <a:spcAft>
                <a:spcPts val="0"/>
              </a:spcAft>
              <a:buSzPts val="1800"/>
              <a:buNone/>
              <a:defRPr sz="1800">
                <a:solidFill>
                  <a:srgbClr val="1E3378"/>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266" name="Google Shape;266;p60"/>
          <p:cNvCxnSpPr/>
          <p:nvPr/>
        </p:nvCxnSpPr>
        <p:spPr>
          <a:xfrm>
            <a:off x="221435" y="6422971"/>
            <a:ext cx="11736000" cy="0"/>
          </a:xfrm>
          <a:prstGeom prst="straightConnector1">
            <a:avLst/>
          </a:prstGeom>
          <a:noFill/>
          <a:ln cap="flat" cmpd="sng" w="9525">
            <a:solidFill>
              <a:srgbClr val="003249"/>
            </a:solidFill>
            <a:prstDash val="solid"/>
            <a:round/>
            <a:headEnd len="sm" w="sm" type="none"/>
            <a:tailEnd len="sm" w="sm" type="none"/>
          </a:ln>
        </p:spPr>
      </p:cxnSp>
      <p:cxnSp>
        <p:nvCxnSpPr>
          <p:cNvPr id="267" name="Google Shape;267;p60"/>
          <p:cNvCxnSpPr/>
          <p:nvPr/>
        </p:nvCxnSpPr>
        <p:spPr>
          <a:xfrm>
            <a:off x="218262" y="882193"/>
            <a:ext cx="11768400"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LOSING1">
  <p:cSld name="DARK_CLOSING1">
    <p:bg>
      <p:bgPr>
        <a:solidFill>
          <a:srgbClr val="6DCFF6"/>
        </a:solidFill>
      </p:bgPr>
    </p:bg>
    <p:spTree>
      <p:nvGrpSpPr>
        <p:cNvPr id="268" name="Shape 268"/>
        <p:cNvGrpSpPr/>
        <p:nvPr/>
      </p:nvGrpSpPr>
      <p:grpSpPr>
        <a:xfrm>
          <a:off x="0" y="0"/>
          <a:ext cx="0" cy="0"/>
          <a:chOff x="0" y="0"/>
          <a:chExt cx="0" cy="0"/>
        </a:xfrm>
      </p:grpSpPr>
      <p:sp>
        <p:nvSpPr>
          <p:cNvPr id="269" name="Google Shape;269;p61"/>
          <p:cNvSpPr/>
          <p:nvPr/>
        </p:nvSpPr>
        <p:spPr>
          <a:xfrm>
            <a:off x="-369664" y="0"/>
            <a:ext cx="1259500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270" name="Google Shape;270;p61"/>
          <p:cNvSpPr/>
          <p:nvPr/>
        </p:nvSpPr>
        <p:spPr>
          <a:xfrm flipH="1">
            <a:off x="4699115" y="2011304"/>
            <a:ext cx="2827109" cy="2819035"/>
          </a:xfrm>
          <a:prstGeom prst="rect">
            <a:avLst/>
          </a:prstGeom>
          <a:solidFill>
            <a:schemeClr val="lt1"/>
          </a:solidFill>
          <a:ln cap="flat" cmpd="sng" w="9525">
            <a:solidFill>
              <a:srgbClr val="0032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72">
              <a:solidFill>
                <a:schemeClr val="lt1"/>
              </a:solidFill>
              <a:latin typeface="Verdana"/>
              <a:ea typeface="Verdana"/>
              <a:cs typeface="Verdana"/>
              <a:sym typeface="Verdana"/>
            </a:endParaRPr>
          </a:p>
        </p:txBody>
      </p:sp>
      <p:sp>
        <p:nvSpPr>
          <p:cNvPr id="271" name="Google Shape;271;p61"/>
          <p:cNvSpPr txBox="1"/>
          <p:nvPr/>
        </p:nvSpPr>
        <p:spPr>
          <a:xfrm>
            <a:off x="4699115" y="4524207"/>
            <a:ext cx="2820471" cy="314495"/>
          </a:xfrm>
          <a:prstGeom prst="rect">
            <a:avLst/>
          </a:prstGeom>
          <a:noFill/>
          <a:ln>
            <a:noFill/>
          </a:ln>
        </p:spPr>
        <p:txBody>
          <a:bodyPr anchorCtr="0" anchor="t" bIns="33075" lIns="66150" spcFirstLastPara="1" rIns="66150" wrap="square" tIns="33075">
            <a:normAutofit/>
          </a:bodyPr>
          <a:lstStyle/>
          <a:p>
            <a:pPr indent="0" lvl="0" marL="0" marR="0" rtl="0" algn="r">
              <a:lnSpc>
                <a:spcPct val="90000"/>
              </a:lnSpc>
              <a:spcBef>
                <a:spcPts val="0"/>
              </a:spcBef>
              <a:spcAft>
                <a:spcPts val="0"/>
              </a:spcAft>
              <a:buClr>
                <a:schemeClr val="dk1"/>
              </a:buClr>
              <a:buSzPts val="1013"/>
              <a:buFont typeface="Arial"/>
              <a:buNone/>
            </a:pPr>
            <a:r>
              <a:t/>
            </a:r>
            <a:endParaRPr sz="1013">
              <a:solidFill>
                <a:srgbClr val="8197A6"/>
              </a:solidFill>
              <a:latin typeface="Arial"/>
              <a:ea typeface="Arial"/>
              <a:cs typeface="Arial"/>
              <a:sym typeface="Arial"/>
            </a:endParaRPr>
          </a:p>
        </p:txBody>
      </p:sp>
      <p:sp>
        <p:nvSpPr>
          <p:cNvPr id="272" name="Google Shape;272;p61"/>
          <p:cNvSpPr txBox="1"/>
          <p:nvPr>
            <p:ph idx="1" type="body"/>
          </p:nvPr>
        </p:nvSpPr>
        <p:spPr>
          <a:xfrm>
            <a:off x="4699115" y="2041527"/>
            <a:ext cx="2827111" cy="2359024"/>
          </a:xfrm>
          <a:prstGeom prst="rect">
            <a:avLst/>
          </a:prstGeom>
          <a:noFill/>
          <a:ln>
            <a:noFill/>
          </a:ln>
        </p:spPr>
        <p:txBody>
          <a:bodyPr anchorCtr="0" anchor="t" bIns="45700" lIns="91425" spcFirstLastPara="1" rIns="91425" wrap="square" tIns="45700">
            <a:normAutofit/>
          </a:bodyPr>
          <a:lstStyle>
            <a:lvl1pPr indent="-228600" lvl="0" marL="457200" algn="l">
              <a:lnSpc>
                <a:spcPct val="119000"/>
              </a:lnSpc>
              <a:spcBef>
                <a:spcPts val="428"/>
              </a:spcBef>
              <a:spcAft>
                <a:spcPts val="0"/>
              </a:spcAft>
              <a:buSzPts val="2140"/>
              <a:buNone/>
              <a:defRPr b="0" sz="2140">
                <a:solidFill>
                  <a:srgbClr val="003249"/>
                </a:solidFill>
                <a:latin typeface="Arial"/>
                <a:ea typeface="Arial"/>
                <a:cs typeface="Arial"/>
                <a:sym typeface="Arial"/>
              </a:defRPr>
            </a:lvl1pPr>
            <a:lvl2pPr indent="-228600" lvl="1" marL="914400" algn="l">
              <a:lnSpc>
                <a:spcPct val="119000"/>
              </a:lnSpc>
              <a:spcBef>
                <a:spcPts val="289"/>
              </a:spcBef>
              <a:spcAft>
                <a:spcPts val="0"/>
              </a:spcAft>
              <a:buSzPts val="1447"/>
              <a:buNone/>
              <a:defRPr b="1" sz="1447"/>
            </a:lvl2pPr>
            <a:lvl3pPr indent="-228600" lvl="2" marL="1371600" algn="l">
              <a:lnSpc>
                <a:spcPct val="119000"/>
              </a:lnSpc>
              <a:spcBef>
                <a:spcPts val="260"/>
              </a:spcBef>
              <a:spcAft>
                <a:spcPts val="0"/>
              </a:spcAft>
              <a:buSzPts val="1302"/>
              <a:buNone/>
              <a:defRPr b="1" sz="1302"/>
            </a:lvl3pPr>
            <a:lvl4pPr indent="-228600" lvl="3" marL="1828800" algn="l">
              <a:lnSpc>
                <a:spcPct val="119000"/>
              </a:lnSpc>
              <a:spcBef>
                <a:spcPts val="231"/>
              </a:spcBef>
              <a:spcAft>
                <a:spcPts val="0"/>
              </a:spcAft>
              <a:buSzPts val="1157"/>
              <a:buNone/>
              <a:defRPr b="1" sz="1157"/>
            </a:lvl4pPr>
            <a:lvl5pPr indent="-228600" lvl="4" marL="2286000" algn="l">
              <a:lnSpc>
                <a:spcPct val="119000"/>
              </a:lnSpc>
              <a:spcBef>
                <a:spcPts val="231"/>
              </a:spcBef>
              <a:spcAft>
                <a:spcPts val="0"/>
              </a:spcAft>
              <a:buSzPts val="1157"/>
              <a:buNone/>
              <a:defRPr b="1" sz="1157"/>
            </a:lvl5pPr>
            <a:lvl6pPr indent="-228600" lvl="5" marL="2743200" algn="l">
              <a:lnSpc>
                <a:spcPct val="119000"/>
              </a:lnSpc>
              <a:spcBef>
                <a:spcPts val="231"/>
              </a:spcBef>
              <a:spcAft>
                <a:spcPts val="0"/>
              </a:spcAft>
              <a:buSzPts val="1157"/>
              <a:buNone/>
              <a:defRPr b="1" sz="1157"/>
            </a:lvl6pPr>
            <a:lvl7pPr indent="-228600" lvl="6" marL="3200400" algn="l">
              <a:lnSpc>
                <a:spcPct val="119000"/>
              </a:lnSpc>
              <a:spcBef>
                <a:spcPts val="231"/>
              </a:spcBef>
              <a:spcAft>
                <a:spcPts val="0"/>
              </a:spcAft>
              <a:buSzPts val="1157"/>
              <a:buNone/>
              <a:defRPr b="1" sz="1157"/>
            </a:lvl7pPr>
            <a:lvl8pPr indent="-228600" lvl="7" marL="3657600" algn="l">
              <a:lnSpc>
                <a:spcPct val="119000"/>
              </a:lnSpc>
              <a:spcBef>
                <a:spcPts val="231"/>
              </a:spcBef>
              <a:spcAft>
                <a:spcPts val="0"/>
              </a:spcAft>
              <a:buSzPts val="1157"/>
              <a:buNone/>
              <a:defRPr b="1" sz="1157"/>
            </a:lvl8pPr>
            <a:lvl9pPr indent="-228600" lvl="8" marL="4114800" algn="l">
              <a:lnSpc>
                <a:spcPct val="119000"/>
              </a:lnSpc>
              <a:spcBef>
                <a:spcPts val="231"/>
              </a:spcBef>
              <a:spcAft>
                <a:spcPts val="0"/>
              </a:spcAft>
              <a:buSzPts val="1157"/>
              <a:buNone/>
              <a:defRPr b="1" sz="1157"/>
            </a:lvl9pPr>
          </a:lstStyle>
          <a:p/>
        </p:txBody>
      </p:sp>
      <p:sp>
        <p:nvSpPr>
          <p:cNvPr id="273" name="Google Shape;273;p61"/>
          <p:cNvSpPr txBox="1"/>
          <p:nvPr/>
        </p:nvSpPr>
        <p:spPr>
          <a:xfrm>
            <a:off x="4699115" y="1740025"/>
            <a:ext cx="2827111" cy="261521"/>
          </a:xfrm>
          <a:prstGeom prst="rect">
            <a:avLst/>
          </a:prstGeom>
          <a:noFill/>
          <a:ln>
            <a:noFill/>
          </a:ln>
        </p:spPr>
        <p:txBody>
          <a:bodyPr anchorCtr="0" anchor="t" bIns="33075" lIns="66150" spcFirstLastPara="1" rIns="66150" wrap="square" tIns="33075">
            <a:noAutofit/>
          </a:bodyPr>
          <a:lstStyle/>
          <a:p>
            <a:pPr indent="0" lvl="0" marL="0" marR="0" rtl="0" algn="l">
              <a:lnSpc>
                <a:spcPct val="90000"/>
              </a:lnSpc>
              <a:spcBef>
                <a:spcPts val="0"/>
              </a:spcBef>
              <a:spcAft>
                <a:spcPts val="0"/>
              </a:spcAft>
              <a:buClr>
                <a:srgbClr val="8197A6"/>
              </a:buClr>
              <a:buSzPts val="796"/>
              <a:buFont typeface="Arial"/>
              <a:buNone/>
            </a:pPr>
            <a:r>
              <a:rPr lang="en-US" sz="796">
                <a:solidFill>
                  <a:srgbClr val="8197A6"/>
                </a:solidFill>
                <a:latin typeface="Arial"/>
                <a:ea typeface="Arial"/>
                <a:cs typeface="Arial"/>
                <a:sym typeface="Arial"/>
              </a:rPr>
              <a:t>Produced by</a:t>
            </a:r>
            <a:endParaRPr sz="796">
              <a:solidFill>
                <a:srgbClr val="8197A6"/>
              </a:solidFill>
              <a:latin typeface="Arial"/>
              <a:ea typeface="Arial"/>
              <a:cs typeface="Arial"/>
              <a:sym typeface="Arial"/>
            </a:endParaRPr>
          </a:p>
        </p:txBody>
      </p:sp>
      <p:sp>
        <p:nvSpPr>
          <p:cNvPr id="274" name="Google Shape;274;p61"/>
          <p:cNvSpPr txBox="1"/>
          <p:nvPr>
            <p:ph idx="2" type="body"/>
          </p:nvPr>
        </p:nvSpPr>
        <p:spPr>
          <a:xfrm>
            <a:off x="4699115" y="4406774"/>
            <a:ext cx="2827111" cy="423565"/>
          </a:xfrm>
          <a:prstGeom prst="rect">
            <a:avLst/>
          </a:prstGeom>
          <a:noFill/>
          <a:ln>
            <a:noFill/>
          </a:ln>
        </p:spPr>
        <p:txBody>
          <a:bodyPr anchorCtr="0" anchor="ctr" bIns="45700" lIns="91425" spcFirstLastPara="1" rIns="91425" wrap="square" tIns="45700">
            <a:noAutofit/>
          </a:bodyPr>
          <a:lstStyle>
            <a:lvl1pPr indent="-228600" lvl="0" marL="457200" algn="l">
              <a:lnSpc>
                <a:spcPct val="119000"/>
              </a:lnSpc>
              <a:spcBef>
                <a:spcPts val="300"/>
              </a:spcBef>
              <a:spcAft>
                <a:spcPts val="0"/>
              </a:spcAft>
              <a:buSzPts val="1500"/>
              <a:buNone/>
              <a:defRPr b="0" sz="1500">
                <a:solidFill>
                  <a:srgbClr val="003249"/>
                </a:solidFill>
                <a:latin typeface="Arial"/>
                <a:ea typeface="Arial"/>
                <a:cs typeface="Arial"/>
                <a:sym typeface="Arial"/>
              </a:defRPr>
            </a:lvl1pPr>
            <a:lvl2pPr indent="-228600" lvl="1" marL="914400" algn="l">
              <a:lnSpc>
                <a:spcPct val="119000"/>
              </a:lnSpc>
              <a:spcBef>
                <a:spcPts val="289"/>
              </a:spcBef>
              <a:spcAft>
                <a:spcPts val="0"/>
              </a:spcAft>
              <a:buSzPts val="1447"/>
              <a:buNone/>
              <a:defRPr b="1" sz="1447"/>
            </a:lvl2pPr>
            <a:lvl3pPr indent="-228600" lvl="2" marL="1371600" algn="l">
              <a:lnSpc>
                <a:spcPct val="119000"/>
              </a:lnSpc>
              <a:spcBef>
                <a:spcPts val="260"/>
              </a:spcBef>
              <a:spcAft>
                <a:spcPts val="0"/>
              </a:spcAft>
              <a:buSzPts val="1302"/>
              <a:buNone/>
              <a:defRPr b="1" sz="1302"/>
            </a:lvl3pPr>
            <a:lvl4pPr indent="-228600" lvl="3" marL="1828800" algn="l">
              <a:lnSpc>
                <a:spcPct val="119000"/>
              </a:lnSpc>
              <a:spcBef>
                <a:spcPts val="231"/>
              </a:spcBef>
              <a:spcAft>
                <a:spcPts val="0"/>
              </a:spcAft>
              <a:buSzPts val="1157"/>
              <a:buNone/>
              <a:defRPr b="1" sz="1157"/>
            </a:lvl4pPr>
            <a:lvl5pPr indent="-228600" lvl="4" marL="2286000" algn="l">
              <a:lnSpc>
                <a:spcPct val="119000"/>
              </a:lnSpc>
              <a:spcBef>
                <a:spcPts val="231"/>
              </a:spcBef>
              <a:spcAft>
                <a:spcPts val="0"/>
              </a:spcAft>
              <a:buSzPts val="1157"/>
              <a:buNone/>
              <a:defRPr b="1" sz="1157"/>
            </a:lvl5pPr>
            <a:lvl6pPr indent="-228600" lvl="5" marL="2743200" algn="l">
              <a:lnSpc>
                <a:spcPct val="119000"/>
              </a:lnSpc>
              <a:spcBef>
                <a:spcPts val="231"/>
              </a:spcBef>
              <a:spcAft>
                <a:spcPts val="0"/>
              </a:spcAft>
              <a:buSzPts val="1157"/>
              <a:buNone/>
              <a:defRPr b="1" sz="1157"/>
            </a:lvl6pPr>
            <a:lvl7pPr indent="-228600" lvl="6" marL="3200400" algn="l">
              <a:lnSpc>
                <a:spcPct val="119000"/>
              </a:lnSpc>
              <a:spcBef>
                <a:spcPts val="231"/>
              </a:spcBef>
              <a:spcAft>
                <a:spcPts val="0"/>
              </a:spcAft>
              <a:buSzPts val="1157"/>
              <a:buNone/>
              <a:defRPr b="1" sz="1157"/>
            </a:lvl7pPr>
            <a:lvl8pPr indent="-228600" lvl="7" marL="3657600" algn="l">
              <a:lnSpc>
                <a:spcPct val="119000"/>
              </a:lnSpc>
              <a:spcBef>
                <a:spcPts val="231"/>
              </a:spcBef>
              <a:spcAft>
                <a:spcPts val="0"/>
              </a:spcAft>
              <a:buSzPts val="1157"/>
              <a:buNone/>
              <a:defRPr b="1" sz="1157"/>
            </a:lvl8pPr>
            <a:lvl9pPr indent="-228600" lvl="8" marL="4114800" algn="l">
              <a:lnSpc>
                <a:spcPct val="119000"/>
              </a:lnSpc>
              <a:spcBef>
                <a:spcPts val="231"/>
              </a:spcBef>
              <a:spcAft>
                <a:spcPts val="0"/>
              </a:spcAft>
              <a:buSzPts val="1157"/>
              <a:buNone/>
              <a:defRPr b="1" sz="1157"/>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86" name="Shape 286"/>
        <p:cNvGrpSpPr/>
        <p:nvPr/>
      </p:nvGrpSpPr>
      <p:grpSpPr>
        <a:xfrm>
          <a:off x="0" y="0"/>
          <a:ext cx="0" cy="0"/>
          <a:chOff x="0" y="0"/>
          <a:chExt cx="0" cy="0"/>
        </a:xfrm>
      </p:grpSpPr>
      <p:sp>
        <p:nvSpPr>
          <p:cNvPr id="287" name="Google Shape;287;p63"/>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sz="3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63"/>
          <p:cNvSpPr txBox="1"/>
          <p:nvPr>
            <p:ph idx="1" type="body"/>
          </p:nvPr>
        </p:nvSpPr>
        <p:spPr>
          <a:xfrm>
            <a:off x="218262"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sz="1800"/>
            </a:lvl1pPr>
            <a:lvl2pPr indent="-228600" lvl="1" marL="914400" algn="l">
              <a:lnSpc>
                <a:spcPct val="119000"/>
              </a:lnSpc>
              <a:spcBef>
                <a:spcPts val="360"/>
              </a:spcBef>
              <a:spcAft>
                <a:spcPts val="0"/>
              </a:spcAft>
              <a:buSzPts val="1800"/>
              <a:buNone/>
              <a:defRPr sz="1800"/>
            </a:lvl2pPr>
            <a:lvl3pPr indent="-228600" lvl="2" marL="1371600" algn="l">
              <a:lnSpc>
                <a:spcPct val="119000"/>
              </a:lnSpc>
              <a:spcBef>
                <a:spcPts val="360"/>
              </a:spcBef>
              <a:spcAft>
                <a:spcPts val="0"/>
              </a:spcAft>
              <a:buSzPts val="1800"/>
              <a:buNone/>
              <a:defRPr sz="1800"/>
            </a:lvl3pPr>
            <a:lvl4pPr indent="-228600" lvl="3" marL="1828800" algn="l">
              <a:lnSpc>
                <a:spcPct val="119000"/>
              </a:lnSpc>
              <a:spcBef>
                <a:spcPts val="360"/>
              </a:spcBef>
              <a:spcAft>
                <a:spcPts val="0"/>
              </a:spcAft>
              <a:buSzPts val="1800"/>
              <a:buNone/>
              <a:defRPr sz="1800"/>
            </a:lvl4pPr>
            <a:lvl5pPr indent="-228600" lvl="4" marL="2286000" algn="l">
              <a:lnSpc>
                <a:spcPct val="119000"/>
              </a:lnSpc>
              <a:spcBef>
                <a:spcPts val="360"/>
              </a:spcBef>
              <a:spcAft>
                <a:spcPts val="0"/>
              </a:spcAft>
              <a:buSzPts val="18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289" name="Google Shape;289;p63"/>
          <p:cNvCxnSpPr/>
          <p:nvPr/>
        </p:nvCxnSpPr>
        <p:spPr>
          <a:xfrm>
            <a:off x="221435" y="6422971"/>
            <a:ext cx="11736000"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6" name="Shape 46"/>
        <p:cNvGrpSpPr/>
        <p:nvPr/>
      </p:nvGrpSpPr>
      <p:grpSpPr>
        <a:xfrm>
          <a:off x="0" y="0"/>
          <a:ext cx="0" cy="0"/>
          <a:chOff x="0" y="0"/>
          <a:chExt cx="0" cy="0"/>
        </a:xfrm>
      </p:grpSpPr>
      <p:sp>
        <p:nvSpPr>
          <p:cNvPr id="47" name="Google Shape;47;p26"/>
          <p:cNvSpPr/>
          <p:nvPr/>
        </p:nvSpPr>
        <p:spPr>
          <a:xfrm>
            <a:off x="0" y="1"/>
            <a:ext cx="12225338" cy="1037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67"/>
              <a:buFont typeface="Verdana"/>
              <a:buNone/>
            </a:pPr>
            <a:r>
              <a:t/>
            </a:r>
            <a:endParaRPr sz="1867">
              <a:solidFill>
                <a:schemeClr val="dk2"/>
              </a:solidFill>
              <a:latin typeface="Arial"/>
              <a:ea typeface="Arial"/>
              <a:cs typeface="Arial"/>
              <a:sym typeface="Arial"/>
            </a:endParaRPr>
          </a:p>
        </p:txBody>
      </p:sp>
      <p:pic>
        <p:nvPicPr>
          <p:cNvPr id="48" name="Google Shape;48;p26"/>
          <p:cNvPicPr preferRelativeResize="0"/>
          <p:nvPr/>
        </p:nvPicPr>
        <p:blipFill rotWithShape="1">
          <a:blip r:embed="rId2">
            <a:alphaModFix amt="34000"/>
          </a:blip>
          <a:srcRect b="35419" l="51339" r="-2839" t="39269"/>
          <a:stretch/>
        </p:blipFill>
        <p:spPr>
          <a:xfrm flipH="1">
            <a:off x="9329866" y="0"/>
            <a:ext cx="2895473" cy="1037493"/>
          </a:xfrm>
          <a:prstGeom prst="rect">
            <a:avLst/>
          </a:prstGeom>
          <a:noFill/>
          <a:ln>
            <a:noFill/>
          </a:ln>
        </p:spPr>
      </p:pic>
      <p:pic>
        <p:nvPicPr>
          <p:cNvPr id="49" name="Google Shape;49;p26"/>
          <p:cNvPicPr preferRelativeResize="0"/>
          <p:nvPr/>
        </p:nvPicPr>
        <p:blipFill rotWithShape="1">
          <a:blip r:embed="rId3">
            <a:alphaModFix/>
          </a:blip>
          <a:srcRect b="0" l="0" r="0" t="0"/>
          <a:stretch/>
        </p:blipFill>
        <p:spPr>
          <a:xfrm>
            <a:off x="9818475" y="111657"/>
            <a:ext cx="2033446" cy="803439"/>
          </a:xfrm>
          <a:prstGeom prst="rect">
            <a:avLst/>
          </a:prstGeom>
          <a:noFill/>
          <a:ln>
            <a:noFill/>
          </a:ln>
          <a:effectLst>
            <a:outerShdw blurRad="50800" rotWithShape="0" algn="tl" dir="2700000" dist="38100">
              <a:srgbClr val="000000">
                <a:alpha val="40000"/>
              </a:srgbClr>
            </a:outerShdw>
          </a:effectLst>
        </p:spPr>
      </p:pic>
      <p:sp>
        <p:nvSpPr>
          <p:cNvPr id="50" name="Google Shape;50;p26"/>
          <p:cNvSpPr/>
          <p:nvPr/>
        </p:nvSpPr>
        <p:spPr>
          <a:xfrm>
            <a:off x="-1782" y="6574604"/>
            <a:ext cx="12226942" cy="283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67"/>
              <a:buFont typeface="Verdana"/>
              <a:buNone/>
            </a:pPr>
            <a:r>
              <a:t/>
            </a:r>
            <a:endParaRPr sz="1867">
              <a:solidFill>
                <a:schemeClr val="dk2"/>
              </a:solidFill>
              <a:latin typeface="Arial"/>
              <a:ea typeface="Arial"/>
              <a:cs typeface="Arial"/>
              <a:sym typeface="Arial"/>
            </a:endParaRPr>
          </a:p>
        </p:txBody>
      </p:sp>
      <p:sp>
        <p:nvSpPr>
          <p:cNvPr id="51" name="Google Shape;51;p26"/>
          <p:cNvSpPr/>
          <p:nvPr/>
        </p:nvSpPr>
        <p:spPr>
          <a:xfrm flipH="1" rot="10800000">
            <a:off x="-4516" y="6540363"/>
            <a:ext cx="12229750" cy="59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67"/>
              <a:buFont typeface="Verdana"/>
              <a:buNone/>
            </a:pPr>
            <a:r>
              <a:t/>
            </a:r>
            <a:endParaRPr sz="1867">
              <a:solidFill>
                <a:schemeClr val="dk2"/>
              </a:solidFill>
              <a:latin typeface="Arial"/>
              <a:ea typeface="Arial"/>
              <a:cs typeface="Arial"/>
              <a:sym typeface="Arial"/>
            </a:endParaRPr>
          </a:p>
        </p:txBody>
      </p:sp>
      <p:sp>
        <p:nvSpPr>
          <p:cNvPr id="52" name="Google Shape;52;p26"/>
          <p:cNvSpPr txBox="1"/>
          <p:nvPr/>
        </p:nvSpPr>
        <p:spPr>
          <a:xfrm>
            <a:off x="10293735" y="6574605"/>
            <a:ext cx="1930865" cy="3180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accent1"/>
              </a:buClr>
              <a:buSzPts val="1467"/>
              <a:buFont typeface="Montserrat"/>
              <a:buNone/>
            </a:pPr>
            <a:r>
              <a:rPr b="1" i="0" lang="en-US" sz="1467" u="none" cap="none" strike="noStrike">
                <a:solidFill>
                  <a:schemeClr val="accent1"/>
                </a:solidFill>
                <a:latin typeface="Montserrat"/>
                <a:ea typeface="Montserrat"/>
                <a:cs typeface="Montserrat"/>
                <a:sym typeface="Montserrat"/>
              </a:rPr>
              <a:t>Slide </a:t>
            </a:r>
            <a:fld id="{00000000-1234-1234-1234-123412341234}" type="slidenum">
              <a:rPr b="1" i="0" lang="en-US" sz="1467" u="none" cap="none" strike="noStrike">
                <a:solidFill>
                  <a:schemeClr val="accent1"/>
                </a:solidFill>
                <a:latin typeface="Montserrat"/>
                <a:ea typeface="Montserrat"/>
                <a:cs typeface="Montserrat"/>
                <a:sym typeface="Montserrat"/>
              </a:rPr>
              <a:t>‹#›</a:t>
            </a:fld>
            <a:endParaRPr b="1" i="0" sz="1467" u="none" cap="none" strike="noStrike">
              <a:solidFill>
                <a:schemeClr val="accent1"/>
              </a:solidFill>
              <a:latin typeface="Montserrat"/>
              <a:ea typeface="Montserrat"/>
              <a:cs typeface="Montserrat"/>
              <a:sym typeface="Montserrat"/>
            </a:endParaRPr>
          </a:p>
        </p:txBody>
      </p:sp>
      <p:sp>
        <p:nvSpPr>
          <p:cNvPr id="53" name="Google Shape;53;p26"/>
          <p:cNvSpPr txBox="1"/>
          <p:nvPr>
            <p:ph type="title"/>
          </p:nvPr>
        </p:nvSpPr>
        <p:spPr>
          <a:xfrm>
            <a:off x="176529" y="175939"/>
            <a:ext cx="9412869" cy="779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44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rgbClr val="000000"/>
                </a:solidFill>
                <a:latin typeface="Arial"/>
                <a:ea typeface="Arial"/>
                <a:cs typeface="Arial"/>
                <a:sym typeface="Arial"/>
              </a:defRPr>
            </a:lvl9pPr>
          </a:lstStyle>
          <a:p/>
        </p:txBody>
      </p:sp>
      <p:sp>
        <p:nvSpPr>
          <p:cNvPr id="54" name="Google Shape;54;p26"/>
          <p:cNvSpPr txBox="1"/>
          <p:nvPr/>
        </p:nvSpPr>
        <p:spPr>
          <a:xfrm>
            <a:off x="-54449" y="6497000"/>
            <a:ext cx="3865341" cy="473200"/>
          </a:xfrm>
          <a:prstGeom prst="rect">
            <a:avLst/>
          </a:prstGeom>
          <a:noFill/>
          <a:ln>
            <a:noFill/>
          </a:ln>
        </p:spPr>
        <p:txBody>
          <a:bodyPr anchorCtr="0" anchor="t" bIns="121900" lIns="121900" spcFirstLastPara="1" rIns="121900" wrap="square" tIns="121900">
            <a:noAutofit/>
          </a:bodyPr>
          <a:lstStyle/>
          <a:p>
            <a:pPr indent="0" lvl="0" marL="0" marR="0" rtl="0" algn="l">
              <a:spcBef>
                <a:spcPts val="0"/>
              </a:spcBef>
              <a:spcAft>
                <a:spcPts val="0"/>
              </a:spcAft>
              <a:buClr>
                <a:schemeClr val="dk2"/>
              </a:buClr>
              <a:buSzPts val="1467"/>
              <a:buFont typeface="Montserrat"/>
              <a:buNone/>
            </a:pPr>
            <a:r>
              <a:rPr b="1" lang="en-US" sz="1467">
                <a:solidFill>
                  <a:schemeClr val="dk2"/>
                </a:solidFill>
                <a:latin typeface="Montserrat"/>
                <a:ea typeface="Montserrat"/>
                <a:cs typeface="Montserrat"/>
                <a:sym typeface="Montserrat"/>
              </a:rPr>
              <a:t>WGISS-58, 16-17 October 2024</a:t>
            </a:r>
            <a:endParaRPr b="1" sz="1467">
              <a:solidFill>
                <a:schemeClr val="dk2"/>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EAR1">
  <p:cSld name="1_CLEAR1">
    <p:spTree>
      <p:nvGrpSpPr>
        <p:cNvPr id="55" name="Shape 55"/>
        <p:cNvGrpSpPr/>
        <p:nvPr/>
      </p:nvGrpSpPr>
      <p:grpSpPr>
        <a:xfrm>
          <a:off x="0" y="0"/>
          <a:ext cx="0" cy="0"/>
          <a:chOff x="0" y="0"/>
          <a:chExt cx="0" cy="0"/>
        </a:xfrm>
      </p:grpSpPr>
      <p:sp>
        <p:nvSpPr>
          <p:cNvPr id="56" name="Google Shape;56;p27"/>
          <p:cNvSpPr/>
          <p:nvPr/>
        </p:nvSpPr>
        <p:spPr>
          <a:xfrm>
            <a:off x="0" y="1"/>
            <a:ext cx="12225338" cy="882193"/>
          </a:xfrm>
          <a:prstGeom prst="rect">
            <a:avLst/>
          </a:prstGeom>
          <a:solidFill>
            <a:srgbClr val="0032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68">
              <a:solidFill>
                <a:schemeClr val="lt1"/>
              </a:solidFill>
              <a:latin typeface="Verdana"/>
              <a:ea typeface="Verdana"/>
              <a:cs typeface="Verdana"/>
              <a:sym typeface="Verdana"/>
            </a:endParaRPr>
          </a:p>
        </p:txBody>
      </p:sp>
      <p:sp>
        <p:nvSpPr>
          <p:cNvPr id="57" name="Google Shape;57;p27"/>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67"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9pPr>
          </a:lstStyle>
          <a:p/>
        </p:txBody>
      </p:sp>
      <p:sp>
        <p:nvSpPr>
          <p:cNvPr id="58" name="Google Shape;58;p27"/>
          <p:cNvSpPr txBox="1"/>
          <p:nvPr>
            <p:ph idx="1" type="body"/>
          </p:nvPr>
        </p:nvSpPr>
        <p:spPr>
          <a:xfrm>
            <a:off x="219600" y="882196"/>
            <a:ext cx="11764799" cy="532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795"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795"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795"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795"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795"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9pPr>
          </a:lstStyle>
          <a:p/>
        </p:txBody>
      </p:sp>
      <p:pic>
        <p:nvPicPr>
          <p:cNvPr id="59" name="Google Shape;59;p27"/>
          <p:cNvPicPr preferRelativeResize="0"/>
          <p:nvPr/>
        </p:nvPicPr>
        <p:blipFill rotWithShape="1">
          <a:blip r:embed="rId2">
            <a:alphaModFix/>
          </a:blip>
          <a:srcRect b="0" l="0" r="0" t="0"/>
          <a:stretch/>
        </p:blipFill>
        <p:spPr>
          <a:xfrm>
            <a:off x="10331489" y="-216085"/>
            <a:ext cx="2093893" cy="1314000"/>
          </a:xfrm>
          <a:prstGeom prst="rect">
            <a:avLst/>
          </a:prstGeom>
          <a:noFill/>
          <a:ln>
            <a:noFill/>
          </a:ln>
        </p:spPr>
      </p:pic>
      <p:cxnSp>
        <p:nvCxnSpPr>
          <p:cNvPr id="60" name="Google Shape;60;p27"/>
          <p:cNvCxnSpPr/>
          <p:nvPr/>
        </p:nvCxnSpPr>
        <p:spPr>
          <a:xfrm>
            <a:off x="221436" y="6422971"/>
            <a:ext cx="11736000"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3">
  <p:cSld name="CLEAR3">
    <p:spTree>
      <p:nvGrpSpPr>
        <p:cNvPr id="61" name="Shape 61"/>
        <p:cNvGrpSpPr/>
        <p:nvPr/>
      </p:nvGrpSpPr>
      <p:grpSpPr>
        <a:xfrm>
          <a:off x="0" y="0"/>
          <a:ext cx="0" cy="0"/>
          <a:chOff x="0" y="0"/>
          <a:chExt cx="0" cy="0"/>
        </a:xfrm>
      </p:grpSpPr>
      <p:sp>
        <p:nvSpPr>
          <p:cNvPr id="62" name="Google Shape;62;p28"/>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9pPr>
          </a:lstStyle>
          <a:p/>
        </p:txBody>
      </p:sp>
      <p:sp>
        <p:nvSpPr>
          <p:cNvPr id="63" name="Google Shape;63;p28"/>
          <p:cNvSpPr txBox="1"/>
          <p:nvPr>
            <p:ph idx="1" type="body"/>
          </p:nvPr>
        </p:nvSpPr>
        <p:spPr>
          <a:xfrm>
            <a:off x="219600" y="882193"/>
            <a:ext cx="11764799" cy="532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795"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795"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795"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795"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795"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9pPr>
          </a:lstStyle>
          <a:p/>
        </p:txBody>
      </p:sp>
      <p:cxnSp>
        <p:nvCxnSpPr>
          <p:cNvPr id="64" name="Google Shape;64;p28"/>
          <p:cNvCxnSpPr/>
          <p:nvPr/>
        </p:nvCxnSpPr>
        <p:spPr>
          <a:xfrm>
            <a:off x="221436" y="6422971"/>
            <a:ext cx="11736000" cy="0"/>
          </a:xfrm>
          <a:prstGeom prst="straightConnector1">
            <a:avLst/>
          </a:prstGeom>
          <a:noFill/>
          <a:ln cap="flat" cmpd="sng" w="9525">
            <a:solidFill>
              <a:srgbClr val="003249"/>
            </a:solidFill>
            <a:prstDash val="solid"/>
            <a:round/>
            <a:headEnd len="sm" w="sm" type="none"/>
            <a:tailEnd len="sm" w="sm" type="none"/>
          </a:ln>
        </p:spPr>
      </p:cxnSp>
      <p:cxnSp>
        <p:nvCxnSpPr>
          <p:cNvPr id="65" name="Google Shape;65;p28"/>
          <p:cNvCxnSpPr/>
          <p:nvPr/>
        </p:nvCxnSpPr>
        <p:spPr>
          <a:xfrm>
            <a:off x="218263" y="882193"/>
            <a:ext cx="11768400"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4">
  <p:cSld name="CLEAR4">
    <p:spTree>
      <p:nvGrpSpPr>
        <p:cNvPr id="66" name="Shape 66"/>
        <p:cNvGrpSpPr/>
        <p:nvPr/>
      </p:nvGrpSpPr>
      <p:grpSpPr>
        <a:xfrm>
          <a:off x="0" y="0"/>
          <a:ext cx="0" cy="0"/>
          <a:chOff x="0" y="0"/>
          <a:chExt cx="0" cy="0"/>
        </a:xfrm>
      </p:grpSpPr>
      <p:sp>
        <p:nvSpPr>
          <p:cNvPr id="67" name="Google Shape;67;p29"/>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67" u="none" cap="none" strike="noStrike">
                <a:solidFill>
                  <a:srgbClr val="003249"/>
                </a:solidFill>
                <a:latin typeface="Arial"/>
                <a:ea typeface="Arial"/>
                <a:cs typeface="Arial"/>
                <a:sym typeface="Arial"/>
              </a:defRPr>
            </a:lvl1pPr>
            <a:lvl2pPr lvl="1"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67" u="none" cap="none" strike="noStrike">
                <a:solidFill>
                  <a:srgbClr val="000000"/>
                </a:solidFill>
                <a:latin typeface="Arial"/>
                <a:ea typeface="Arial"/>
                <a:cs typeface="Arial"/>
                <a:sym typeface="Arial"/>
              </a:defRPr>
            </a:lvl9pPr>
          </a:lstStyle>
          <a:p/>
        </p:txBody>
      </p:sp>
      <p:sp>
        <p:nvSpPr>
          <p:cNvPr id="68" name="Google Shape;68;p29"/>
          <p:cNvSpPr txBox="1"/>
          <p:nvPr>
            <p:ph idx="1" type="body"/>
          </p:nvPr>
        </p:nvSpPr>
        <p:spPr>
          <a:xfrm>
            <a:off x="218860" y="1673225"/>
            <a:ext cx="5804673" cy="431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795"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795"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795"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795"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795"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299"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299"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299"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299" u="none" cap="none" strike="noStrike">
                <a:solidFill>
                  <a:srgbClr val="000000"/>
                </a:solidFill>
                <a:latin typeface="Arial"/>
                <a:ea typeface="Arial"/>
                <a:cs typeface="Arial"/>
                <a:sym typeface="Arial"/>
              </a:defRPr>
            </a:lvl9pPr>
          </a:lstStyle>
          <a:p/>
        </p:txBody>
      </p:sp>
      <p:sp>
        <p:nvSpPr>
          <p:cNvPr id="69" name="Google Shape;69;p29"/>
          <p:cNvSpPr txBox="1"/>
          <p:nvPr>
            <p:ph idx="2" type="body"/>
          </p:nvPr>
        </p:nvSpPr>
        <p:spPr>
          <a:xfrm>
            <a:off x="6227279" y="1673225"/>
            <a:ext cx="5762854" cy="431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795"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795"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795"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795"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795"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299"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299"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299"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299" u="none" cap="none" strike="noStrike">
                <a:solidFill>
                  <a:srgbClr val="000000"/>
                </a:solidFill>
                <a:latin typeface="Arial"/>
                <a:ea typeface="Arial"/>
                <a:cs typeface="Arial"/>
                <a:sym typeface="Arial"/>
              </a:defRPr>
            </a:lvl9pPr>
          </a:lstStyle>
          <a:p/>
        </p:txBody>
      </p:sp>
      <p:cxnSp>
        <p:nvCxnSpPr>
          <p:cNvPr id="70" name="Google Shape;70;p29"/>
          <p:cNvCxnSpPr/>
          <p:nvPr/>
        </p:nvCxnSpPr>
        <p:spPr>
          <a:xfrm>
            <a:off x="221436" y="6422971"/>
            <a:ext cx="11736000" cy="0"/>
          </a:xfrm>
          <a:prstGeom prst="straightConnector1">
            <a:avLst/>
          </a:prstGeom>
          <a:noFill/>
          <a:ln cap="flat" cmpd="sng" w="9525">
            <a:solidFill>
              <a:srgbClr val="003249"/>
            </a:solidFill>
            <a:prstDash val="solid"/>
            <a:round/>
            <a:headEnd len="sm" w="sm" type="none"/>
            <a:tailEnd len="sm" w="sm" type="none"/>
          </a:ln>
        </p:spPr>
      </p:cxnSp>
      <p:cxnSp>
        <p:nvCxnSpPr>
          <p:cNvPr id="71" name="Google Shape;71;p29"/>
          <p:cNvCxnSpPr/>
          <p:nvPr/>
        </p:nvCxnSpPr>
        <p:spPr>
          <a:xfrm>
            <a:off x="218263" y="882193"/>
            <a:ext cx="11768400"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1" type="title">
  <p:cSld name="TITLE">
    <p:spTree>
      <p:nvGrpSpPr>
        <p:cNvPr id="82" name="Shape 82"/>
        <p:cNvGrpSpPr/>
        <p:nvPr/>
      </p:nvGrpSpPr>
      <p:grpSpPr>
        <a:xfrm>
          <a:off x="0" y="0"/>
          <a:ext cx="0" cy="0"/>
          <a:chOff x="0" y="0"/>
          <a:chExt cx="0" cy="0"/>
        </a:xfrm>
      </p:grpSpPr>
      <p:pic>
        <p:nvPicPr>
          <p:cNvPr id="83" name="Google Shape;83;p31"/>
          <p:cNvPicPr preferRelativeResize="0"/>
          <p:nvPr/>
        </p:nvPicPr>
        <p:blipFill rotWithShape="1">
          <a:blip r:embed="rId2">
            <a:alphaModFix/>
          </a:blip>
          <a:srcRect b="0" l="0" r="0" t="0"/>
          <a:stretch/>
        </p:blipFill>
        <p:spPr>
          <a:xfrm>
            <a:off x="0" y="0"/>
            <a:ext cx="12225338" cy="6858000"/>
          </a:xfrm>
          <a:prstGeom prst="rect">
            <a:avLst/>
          </a:prstGeom>
          <a:noFill/>
          <a:ln>
            <a:noFill/>
          </a:ln>
        </p:spPr>
      </p:pic>
      <p:sp>
        <p:nvSpPr>
          <p:cNvPr id="84" name="Google Shape;84;p31"/>
          <p:cNvSpPr/>
          <p:nvPr/>
        </p:nvSpPr>
        <p:spPr>
          <a:xfrm>
            <a:off x="0" y="0"/>
            <a:ext cx="12225338" cy="6858000"/>
          </a:xfrm>
          <a:prstGeom prst="rect">
            <a:avLst/>
          </a:prstGeom>
          <a:solidFill>
            <a:srgbClr val="003249">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85" name="Google Shape;85;p31"/>
          <p:cNvSpPr txBox="1"/>
          <p:nvPr>
            <p:ph idx="1" type="subTitle"/>
          </p:nvPr>
        </p:nvSpPr>
        <p:spPr>
          <a:xfrm>
            <a:off x="113619" y="5258117"/>
            <a:ext cx="10627380" cy="381451"/>
          </a:xfrm>
          <a:prstGeom prst="rect">
            <a:avLst/>
          </a:prstGeom>
          <a:noFill/>
          <a:ln>
            <a:noFill/>
          </a:ln>
        </p:spPr>
        <p:txBody>
          <a:bodyPr anchorCtr="0" anchor="t" bIns="45700" lIns="91425" spcFirstLastPara="1" rIns="91425" wrap="square" tIns="45700">
            <a:spAutoFit/>
          </a:bodyPr>
          <a:lstStyle>
            <a:lvl1pPr lvl="0" algn="l">
              <a:lnSpc>
                <a:spcPct val="119000"/>
              </a:lnSpc>
              <a:spcBef>
                <a:spcPts val="347"/>
              </a:spcBef>
              <a:spcAft>
                <a:spcPts val="0"/>
              </a:spcAft>
              <a:buSzPts val="1736"/>
              <a:buFont typeface="Verdana"/>
              <a:buNone/>
              <a:defRPr sz="1736"/>
            </a:lvl1pPr>
            <a:lvl2pPr lvl="1" algn="l">
              <a:lnSpc>
                <a:spcPct val="119000"/>
              </a:lnSpc>
              <a:spcBef>
                <a:spcPts val="360"/>
              </a:spcBef>
              <a:spcAft>
                <a:spcPts val="0"/>
              </a:spcAft>
              <a:buSzPts val="1800"/>
              <a:buNone/>
              <a:defRPr/>
            </a:lvl2pPr>
            <a:lvl3pPr lvl="2" algn="l">
              <a:lnSpc>
                <a:spcPct val="119000"/>
              </a:lnSpc>
              <a:spcBef>
                <a:spcPts val="360"/>
              </a:spcBef>
              <a:spcAft>
                <a:spcPts val="0"/>
              </a:spcAft>
              <a:buSzPts val="1800"/>
              <a:buNone/>
              <a:defRPr/>
            </a:lvl3pPr>
            <a:lvl4pPr lvl="3" algn="l">
              <a:lnSpc>
                <a:spcPct val="119000"/>
              </a:lnSpc>
              <a:spcBef>
                <a:spcPts val="360"/>
              </a:spcBef>
              <a:spcAft>
                <a:spcPts val="0"/>
              </a:spcAft>
              <a:buSzPts val="1800"/>
              <a:buNone/>
              <a:defRPr/>
            </a:lvl4pPr>
            <a:lvl5pPr lvl="4" algn="l">
              <a:lnSpc>
                <a:spcPct val="119000"/>
              </a:lnSpc>
              <a:spcBef>
                <a:spcPts val="360"/>
              </a:spcBef>
              <a:spcAft>
                <a:spcPts val="0"/>
              </a:spcAft>
              <a:buSzPts val="1800"/>
              <a:buNone/>
              <a:defRPr/>
            </a:lvl5pPr>
            <a:lvl6pPr lvl="5" algn="l">
              <a:lnSpc>
                <a:spcPct val="119000"/>
              </a:lnSpc>
              <a:spcBef>
                <a:spcPts val="360"/>
              </a:spcBef>
              <a:spcAft>
                <a:spcPts val="0"/>
              </a:spcAft>
              <a:buSzPts val="1800"/>
              <a:buChar char="–"/>
              <a:defRPr/>
            </a:lvl6pPr>
            <a:lvl7pPr lvl="6" algn="l">
              <a:lnSpc>
                <a:spcPct val="119000"/>
              </a:lnSpc>
              <a:spcBef>
                <a:spcPts val="360"/>
              </a:spcBef>
              <a:spcAft>
                <a:spcPts val="0"/>
              </a:spcAft>
              <a:buSzPts val="1800"/>
              <a:buChar char="–"/>
              <a:defRPr/>
            </a:lvl7pPr>
            <a:lvl8pPr lvl="7" algn="l">
              <a:lnSpc>
                <a:spcPct val="119000"/>
              </a:lnSpc>
              <a:spcBef>
                <a:spcPts val="360"/>
              </a:spcBef>
              <a:spcAft>
                <a:spcPts val="0"/>
              </a:spcAft>
              <a:buSzPts val="1800"/>
              <a:buChar char="–"/>
              <a:defRPr/>
            </a:lvl8pPr>
            <a:lvl9pPr lvl="8" algn="l">
              <a:lnSpc>
                <a:spcPct val="119000"/>
              </a:lnSpc>
              <a:spcBef>
                <a:spcPts val="360"/>
              </a:spcBef>
              <a:spcAft>
                <a:spcPts val="0"/>
              </a:spcAft>
              <a:buSzPts val="1800"/>
              <a:buChar char="–"/>
              <a:defRPr/>
            </a:lvl9pPr>
          </a:lstStyle>
          <a:p/>
        </p:txBody>
      </p:sp>
      <p:sp>
        <p:nvSpPr>
          <p:cNvPr id="86" name="Google Shape;86;p31"/>
          <p:cNvSpPr txBox="1"/>
          <p:nvPr>
            <p:ph type="ctrTitle"/>
          </p:nvPr>
        </p:nvSpPr>
        <p:spPr>
          <a:xfrm>
            <a:off x="147704" y="3351588"/>
            <a:ext cx="11809731" cy="70788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sz="4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1"/>
          <p:cNvSpPr txBox="1"/>
          <p:nvPr/>
        </p:nvSpPr>
        <p:spPr>
          <a:xfrm>
            <a:off x="844737" y="6429376"/>
            <a:ext cx="6706956" cy="2111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772">
              <a:solidFill>
                <a:schemeClr val="dk1"/>
              </a:solidFill>
              <a:latin typeface="Verdana"/>
              <a:ea typeface="Verdana"/>
              <a:cs typeface="Verdana"/>
              <a:sym typeface="Verdana"/>
            </a:endParaRPr>
          </a:p>
        </p:txBody>
      </p:sp>
      <p:sp>
        <p:nvSpPr>
          <p:cNvPr id="88" name="Google Shape;88;p31"/>
          <p:cNvSpPr txBox="1"/>
          <p:nvPr/>
        </p:nvSpPr>
        <p:spPr>
          <a:xfrm>
            <a:off x="213480" y="6202800"/>
            <a:ext cx="6706956" cy="215444"/>
          </a:xfrm>
          <a:prstGeom prst="rect">
            <a:avLst/>
          </a:prstGeom>
          <a:noFill/>
          <a:ln>
            <a:noFill/>
          </a:ln>
        </p:spPr>
        <p:txBody>
          <a:bodyPr anchorCtr="0" anchor="b" bIns="45700" lIns="0" spcFirstLastPara="1" rIns="91425" wrap="square" tIns="45700">
            <a:spAutoFit/>
          </a:bodyPr>
          <a:lstStyle/>
          <a:p>
            <a:pPr indent="0" lvl="0" marL="0" marR="0" rtl="0" algn="l">
              <a:spcBef>
                <a:spcPts val="0"/>
              </a:spcBef>
              <a:spcAft>
                <a:spcPts val="0"/>
              </a:spcAft>
              <a:buNone/>
            </a:pPr>
            <a:r>
              <a:rPr lang="en-US" sz="800">
                <a:solidFill>
                  <a:srgbClr val="8197A6"/>
                </a:solidFill>
                <a:latin typeface="Arial"/>
                <a:ea typeface="Arial"/>
                <a:cs typeface="Arial"/>
                <a:sym typeface="Arial"/>
              </a:rPr>
              <a:t>ESA UNCLASSIFIED – For ESA Official Use Only</a:t>
            </a:r>
            <a:endParaRPr/>
          </a:p>
        </p:txBody>
      </p:sp>
      <p:cxnSp>
        <p:nvCxnSpPr>
          <p:cNvPr id="89" name="Google Shape;89;p31"/>
          <p:cNvCxnSpPr/>
          <p:nvPr/>
        </p:nvCxnSpPr>
        <p:spPr>
          <a:xfrm>
            <a:off x="223200" y="4106871"/>
            <a:ext cx="11736000" cy="0"/>
          </a:xfrm>
          <a:prstGeom prst="straightConnector1">
            <a:avLst/>
          </a:prstGeom>
          <a:noFill/>
          <a:ln cap="flat" cmpd="sng" w="9525">
            <a:solidFill>
              <a:schemeClr val="lt1"/>
            </a:solidFill>
            <a:prstDash val="solid"/>
            <a:round/>
            <a:headEnd len="sm" w="sm" type="none"/>
            <a:tailEnd len="sm" w="sm" type="none"/>
          </a:ln>
        </p:spPr>
      </p:cxnSp>
      <p:pic>
        <p:nvPicPr>
          <p:cNvPr id="90" name="Google Shape;90;p31"/>
          <p:cNvPicPr preferRelativeResize="0"/>
          <p:nvPr/>
        </p:nvPicPr>
        <p:blipFill rotWithShape="1">
          <a:blip r:embed="rId3">
            <a:alphaModFix/>
          </a:blip>
          <a:srcRect b="0" l="0" r="0" t="0"/>
          <a:stretch/>
        </p:blipFill>
        <p:spPr>
          <a:xfrm>
            <a:off x="10331489" y="-216085"/>
            <a:ext cx="2093892" cy="1314000"/>
          </a:xfrm>
          <a:prstGeom prst="rect">
            <a:avLst/>
          </a:prstGeom>
          <a:noFill/>
          <a:ln>
            <a:noFill/>
          </a:ln>
        </p:spPr>
      </p:pic>
      <p:cxnSp>
        <p:nvCxnSpPr>
          <p:cNvPr id="91" name="Google Shape;91;p31"/>
          <p:cNvCxnSpPr/>
          <p:nvPr/>
        </p:nvCxnSpPr>
        <p:spPr>
          <a:xfrm>
            <a:off x="221435" y="6422971"/>
            <a:ext cx="11736000" cy="0"/>
          </a:xfrm>
          <a:prstGeom prst="straightConnector1">
            <a:avLst/>
          </a:prstGeom>
          <a:noFill/>
          <a:ln cap="flat" cmpd="sng" w="9525">
            <a:solidFill>
              <a:schemeClr val="lt1"/>
            </a:solidFill>
            <a:prstDash val="solid"/>
            <a:round/>
            <a:headEnd len="sm" w="sm" type="none"/>
            <a:tailEnd len="sm" w="sm" type="none"/>
          </a:ln>
        </p:spPr>
      </p:cxnSp>
      <p:pic>
        <p:nvPicPr>
          <p:cNvPr id="92" name="Google Shape;92;p31"/>
          <p:cNvPicPr preferRelativeResize="0"/>
          <p:nvPr/>
        </p:nvPicPr>
        <p:blipFill rotWithShape="1">
          <a:blip r:embed="rId4">
            <a:alphaModFix/>
          </a:blip>
          <a:srcRect b="0" l="0" r="0" t="0"/>
          <a:stretch/>
        </p:blipFill>
        <p:spPr>
          <a:xfrm>
            <a:off x="10342800" y="6584400"/>
            <a:ext cx="1641396" cy="104400"/>
          </a:xfrm>
          <a:prstGeom prst="rect">
            <a:avLst/>
          </a:prstGeom>
          <a:noFill/>
          <a:ln>
            <a:noFill/>
          </a:ln>
        </p:spPr>
      </p:pic>
      <p:pic>
        <p:nvPicPr>
          <p:cNvPr id="93" name="Google Shape;93;p31"/>
          <p:cNvPicPr preferRelativeResize="0"/>
          <p:nvPr/>
        </p:nvPicPr>
        <p:blipFill rotWithShape="1">
          <a:blip r:embed="rId5">
            <a:alphaModFix/>
          </a:blip>
          <a:srcRect b="0" l="0" r="0" t="0"/>
          <a:stretch/>
        </p:blipFill>
        <p:spPr>
          <a:xfrm>
            <a:off x="1" y="6456954"/>
            <a:ext cx="10159937" cy="4307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1500"/>
                                        <p:tgtEl>
                                          <p:spTgt spid="93"/>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500"/>
                                        <p:tgtEl>
                                          <p:spTgt spid="84"/>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childTnLst>
                          </p:cTn>
                        </p:par>
                        <p:par>
                          <p:cTn fill="hold">
                            <p:stCondLst>
                              <p:cond delay="2501"/>
                            </p:stCondLst>
                            <p:childTnLst>
                              <p:par>
                                <p:cTn fill="hold" nodeType="after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childTnLst>
                          </p:cTn>
                        </p:par>
                        <p:par>
                          <p:cTn fill="hold">
                            <p:stCondLst>
                              <p:cond delay="3001"/>
                            </p:stCondLst>
                            <p:childTnLst>
                              <p:par>
                                <p:cTn fill="hold" nodeType="after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500"/>
                                        <p:tgtEl>
                                          <p:spTgt spid="88"/>
                                        </p:tgtEl>
                                      </p:cBhvr>
                                    </p:animEffect>
                                  </p:childTnLst>
                                </p:cTn>
                              </p:par>
                            </p:childTnLst>
                          </p:cTn>
                        </p:par>
                        <p:par>
                          <p:cTn fill="hold">
                            <p:stCondLst>
                              <p:cond delay="3501"/>
                            </p:stCondLst>
                            <p:childTnLst>
                              <p:par>
                                <p:cTn fill="hold" nodeType="after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childTnLst>
                          </p:cTn>
                        </p:par>
                        <p:par>
                          <p:cTn fill="hold">
                            <p:stCondLst>
                              <p:cond delay="4001"/>
                            </p:stCondLst>
                            <p:childTnLst>
                              <p:par>
                                <p:cTn fill="hold" nodeType="after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
                                        <p:tgtEl>
                                          <p:spTgt spid="86"/>
                                        </p:tgtEl>
                                      </p:cBhvr>
                                    </p:animEffect>
                                  </p:childTnLst>
                                </p:cTn>
                              </p:par>
                            </p:childTnLst>
                          </p:cTn>
                        </p:par>
                        <p:par>
                          <p:cTn fill="hold">
                            <p:stCondLst>
                              <p:cond delay="4501"/>
                            </p:stCondLst>
                            <p:childTnLst>
                              <p:par>
                                <p:cTn fill="hold" nodeType="after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5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1">
  <p:cSld name="DARK1">
    <p:bg>
      <p:bgPr>
        <a:blipFill>
          <a:blip r:embed="rId2">
            <a:alphaModFix/>
          </a:blip>
          <a:stretch>
            <a:fillRect/>
          </a:stretch>
        </a:blipFill>
      </p:bgPr>
    </p:bg>
    <p:spTree>
      <p:nvGrpSpPr>
        <p:cNvPr id="94" name="Shape 94"/>
        <p:cNvGrpSpPr/>
        <p:nvPr/>
      </p:nvGrpSpPr>
      <p:grpSpPr>
        <a:xfrm>
          <a:off x="0" y="0"/>
          <a:ext cx="0" cy="0"/>
          <a:chOff x="0" y="0"/>
          <a:chExt cx="0" cy="0"/>
        </a:xfrm>
      </p:grpSpPr>
      <p:pic>
        <p:nvPicPr>
          <p:cNvPr id="95" name="Google Shape;95;p32"/>
          <p:cNvPicPr preferRelativeResize="0"/>
          <p:nvPr/>
        </p:nvPicPr>
        <p:blipFill rotWithShape="1">
          <a:blip r:embed="rId3">
            <a:alphaModFix/>
          </a:blip>
          <a:srcRect b="0" l="0" r="0" t="0"/>
          <a:stretch/>
        </p:blipFill>
        <p:spPr>
          <a:xfrm>
            <a:off x="11430" y="0"/>
            <a:ext cx="12192000" cy="6858000"/>
          </a:xfrm>
          <a:prstGeom prst="rect">
            <a:avLst/>
          </a:prstGeom>
          <a:noFill/>
          <a:ln>
            <a:noFill/>
          </a:ln>
        </p:spPr>
      </p:pic>
      <p:sp>
        <p:nvSpPr>
          <p:cNvPr id="96" name="Google Shape;96;p32"/>
          <p:cNvSpPr/>
          <p:nvPr/>
        </p:nvSpPr>
        <p:spPr>
          <a:xfrm>
            <a:off x="-1" y="0"/>
            <a:ext cx="12225600" cy="6858000"/>
          </a:xfrm>
          <a:prstGeom prst="rect">
            <a:avLst/>
          </a:prstGeom>
          <a:solidFill>
            <a:srgbClr val="003249">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97" name="Google Shape;97;p32"/>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2"/>
          <p:cNvSpPr txBox="1"/>
          <p:nvPr>
            <p:ph idx="1" type="body"/>
          </p:nvPr>
        </p:nvSpPr>
        <p:spPr>
          <a:xfrm>
            <a:off x="21960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800"/>
              <a:buNone/>
              <a:defRPr sz="1800"/>
            </a:lvl1pPr>
            <a:lvl2pPr indent="-228600" lvl="1" marL="914400" algn="l">
              <a:lnSpc>
                <a:spcPct val="119000"/>
              </a:lnSpc>
              <a:spcBef>
                <a:spcPts val="360"/>
              </a:spcBef>
              <a:spcAft>
                <a:spcPts val="0"/>
              </a:spcAft>
              <a:buSzPts val="1800"/>
              <a:buNone/>
              <a:defRPr sz="1800"/>
            </a:lvl2pPr>
            <a:lvl3pPr indent="-228600" lvl="2" marL="1371600" algn="l">
              <a:lnSpc>
                <a:spcPct val="119000"/>
              </a:lnSpc>
              <a:spcBef>
                <a:spcPts val="360"/>
              </a:spcBef>
              <a:spcAft>
                <a:spcPts val="0"/>
              </a:spcAft>
              <a:buSzPts val="1800"/>
              <a:buNone/>
              <a:defRPr sz="1800"/>
            </a:lvl3pPr>
            <a:lvl4pPr indent="-228600" lvl="3" marL="1828800" algn="l">
              <a:lnSpc>
                <a:spcPct val="119000"/>
              </a:lnSpc>
              <a:spcBef>
                <a:spcPts val="360"/>
              </a:spcBef>
              <a:spcAft>
                <a:spcPts val="0"/>
              </a:spcAft>
              <a:buSzPts val="1800"/>
              <a:buNone/>
              <a:defRPr sz="1800"/>
            </a:lvl4pPr>
            <a:lvl5pPr indent="-228600" lvl="4" marL="2286000" algn="l">
              <a:lnSpc>
                <a:spcPct val="119000"/>
              </a:lnSpc>
              <a:spcBef>
                <a:spcPts val="360"/>
              </a:spcBef>
              <a:spcAft>
                <a:spcPts val="0"/>
              </a:spcAft>
              <a:buSzPts val="18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99" name="Google Shape;99;p32"/>
          <p:cNvPicPr preferRelativeResize="0"/>
          <p:nvPr/>
        </p:nvPicPr>
        <p:blipFill rotWithShape="1">
          <a:blip r:embed="rId4">
            <a:alphaModFix/>
          </a:blip>
          <a:srcRect b="0" l="0" r="0" t="0"/>
          <a:stretch/>
        </p:blipFill>
        <p:spPr>
          <a:xfrm>
            <a:off x="10331489" y="-216085"/>
            <a:ext cx="2093892" cy="1314000"/>
          </a:xfrm>
          <a:prstGeom prst="rect">
            <a:avLst/>
          </a:prstGeom>
          <a:noFill/>
          <a:ln>
            <a:noFill/>
          </a:ln>
        </p:spPr>
      </p:pic>
      <p:sp>
        <p:nvSpPr>
          <p:cNvPr id="100" name="Google Shape;100;p32"/>
          <p:cNvSpPr txBox="1"/>
          <p:nvPr/>
        </p:nvSpPr>
        <p:spPr>
          <a:xfrm>
            <a:off x="8205939" y="6201716"/>
            <a:ext cx="3751495"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en-US" sz="800" u="none" cap="none" strike="noStrike">
                <a:solidFill>
                  <a:srgbClr val="8197A6"/>
                </a:solidFill>
                <a:latin typeface="Arial"/>
                <a:ea typeface="Arial"/>
                <a:cs typeface="Arial"/>
                <a:sym typeface="Arial"/>
              </a:rPr>
              <a:t>‹#›</a:t>
            </a:fld>
            <a:endParaRPr b="0" i="0" sz="800" u="none" cap="none" strike="noStrike">
              <a:solidFill>
                <a:srgbClr val="8197A6"/>
              </a:solidFill>
              <a:latin typeface="Arial"/>
              <a:ea typeface="Arial"/>
              <a:cs typeface="Arial"/>
              <a:sym typeface="Arial"/>
            </a:endParaRPr>
          </a:p>
        </p:txBody>
      </p:sp>
      <p:cxnSp>
        <p:nvCxnSpPr>
          <p:cNvPr id="101" name="Google Shape;101;p32"/>
          <p:cNvCxnSpPr/>
          <p:nvPr/>
        </p:nvCxnSpPr>
        <p:spPr>
          <a:xfrm>
            <a:off x="221435" y="6422971"/>
            <a:ext cx="11736000" cy="0"/>
          </a:xfrm>
          <a:prstGeom prst="straightConnector1">
            <a:avLst/>
          </a:prstGeom>
          <a:noFill/>
          <a:ln cap="flat" cmpd="sng" w="9525">
            <a:solidFill>
              <a:schemeClr val="lt1"/>
            </a:solidFill>
            <a:prstDash val="solid"/>
            <a:round/>
            <a:headEnd len="sm" w="sm" type="none"/>
            <a:tailEnd len="sm" w="sm" type="none"/>
          </a:ln>
        </p:spPr>
      </p:cxnSp>
      <p:cxnSp>
        <p:nvCxnSpPr>
          <p:cNvPr id="102" name="Google Shape;102;p32"/>
          <p:cNvCxnSpPr/>
          <p:nvPr/>
        </p:nvCxnSpPr>
        <p:spPr>
          <a:xfrm>
            <a:off x="218262" y="882193"/>
            <a:ext cx="11768400" cy="0"/>
          </a:xfrm>
          <a:prstGeom prst="straightConnector1">
            <a:avLst/>
          </a:prstGeom>
          <a:noFill/>
          <a:ln cap="flat" cmpd="sng" w="9525">
            <a:solidFill>
              <a:schemeClr val="lt1"/>
            </a:solidFill>
            <a:prstDash val="solid"/>
            <a:round/>
            <a:headEnd len="sm" w="sm" type="none"/>
            <a:tailEnd len="sm" w="sm" type="none"/>
          </a:ln>
        </p:spPr>
      </p:cxnSp>
      <p:pic>
        <p:nvPicPr>
          <p:cNvPr id="103" name="Google Shape;103;p32"/>
          <p:cNvPicPr preferRelativeResize="0"/>
          <p:nvPr/>
        </p:nvPicPr>
        <p:blipFill rotWithShape="1">
          <a:blip r:embed="rId5">
            <a:alphaModFix/>
          </a:blip>
          <a:srcRect b="0" l="0" r="0" t="0"/>
          <a:stretch/>
        </p:blipFill>
        <p:spPr>
          <a:xfrm>
            <a:off x="10342800" y="6584400"/>
            <a:ext cx="1638000" cy="104400"/>
          </a:xfrm>
          <a:prstGeom prst="rect">
            <a:avLst/>
          </a:prstGeom>
          <a:noFill/>
          <a:ln>
            <a:noFill/>
          </a:ln>
        </p:spPr>
      </p:pic>
      <p:pic>
        <p:nvPicPr>
          <p:cNvPr id="104" name="Google Shape;104;p32"/>
          <p:cNvPicPr preferRelativeResize="0"/>
          <p:nvPr/>
        </p:nvPicPr>
        <p:blipFill rotWithShape="1">
          <a:blip r:embed="rId6">
            <a:alphaModFix/>
          </a:blip>
          <a:srcRect b="0" l="0" r="0" t="0"/>
          <a:stretch/>
        </p:blipFill>
        <p:spPr>
          <a:xfrm>
            <a:off x="1" y="6454251"/>
            <a:ext cx="10159937" cy="43072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10" Type="http://schemas.openxmlformats.org/officeDocument/2006/relationships/theme" Target="../theme/theme5.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4.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21" Type="http://schemas.openxmlformats.org/officeDocument/2006/relationships/theme" Target="../theme/theme6.xml"/><Relationship Id="rId13" Type="http://schemas.openxmlformats.org/officeDocument/2006/relationships/slideLayout" Target="../slideLayouts/slideLayout17.xml"/><Relationship Id="rId12" Type="http://schemas.openxmlformats.org/officeDocument/2006/relationships/slideLayout" Target="../slideLayouts/slideLayout16.xml"/><Relationship Id="rId1" Type="http://schemas.openxmlformats.org/officeDocument/2006/relationships/image" Target="../media/image9.png"/><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slideLayout" Target="../slideLayouts/slideLayout8.xml"/><Relationship Id="rId9" Type="http://schemas.openxmlformats.org/officeDocument/2006/relationships/slideLayout" Target="../slideLayouts/slideLayout13.xml"/><Relationship Id="rId15" Type="http://schemas.openxmlformats.org/officeDocument/2006/relationships/slideLayout" Target="../slideLayouts/slideLayout19.xml"/><Relationship Id="rId14" Type="http://schemas.openxmlformats.org/officeDocument/2006/relationships/slideLayout" Target="../slideLayouts/slideLayout18.xml"/><Relationship Id="rId17" Type="http://schemas.openxmlformats.org/officeDocument/2006/relationships/slideLayout" Target="../slideLayouts/slideLayout21.xml"/><Relationship Id="rId16" Type="http://schemas.openxmlformats.org/officeDocument/2006/relationships/slideLayout" Target="../slideLayouts/slideLayout20.xml"/><Relationship Id="rId5" Type="http://schemas.openxmlformats.org/officeDocument/2006/relationships/slideLayout" Target="../slideLayouts/slideLayout9.xml"/><Relationship Id="rId19" Type="http://schemas.openxmlformats.org/officeDocument/2006/relationships/slideLayout" Target="../slideLayouts/slideLayout23.xml"/><Relationship Id="rId6" Type="http://schemas.openxmlformats.org/officeDocument/2006/relationships/slideLayout" Target="../slideLayouts/slideLayout10.xml"/><Relationship Id="rId18" Type="http://schemas.openxmlformats.org/officeDocument/2006/relationships/slideLayout" Target="../slideLayouts/slideLayout22.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slideLayout" Target="../slideLayouts/slideLayout25.xml"/><Relationship Id="rId5"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 Type="http://schemas.openxmlformats.org/officeDocument/2006/relationships/image" Target="../media/image17.png"/><Relationship Id="rId2" Type="http://schemas.openxmlformats.org/officeDocument/2006/relationships/image" Target="../media/image22.png"/><Relationship Id="rId3" Type="http://schemas.openxmlformats.org/officeDocument/2006/relationships/image" Target="../media/image7.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5" Type="http://schemas.openxmlformats.org/officeDocument/2006/relationships/theme" Target="../theme/theme3.xml"/><Relationship Id="rId14" Type="http://schemas.openxmlformats.org/officeDocument/2006/relationships/slideLayout" Target="../slideLayouts/slideLayout3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7.png"/><Relationship Id="rId3" Type="http://schemas.openxmlformats.org/officeDocument/2006/relationships/image" Target="../media/image22.png"/><Relationship Id="rId4" Type="http://schemas.openxmlformats.org/officeDocument/2006/relationships/image" Target="../media/image7.png"/><Relationship Id="rId5" Type="http://schemas.openxmlformats.org/officeDocument/2006/relationships/slideLayout" Target="../slideLayouts/slideLayout37.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p:nvPr/>
        </p:nvSpPr>
        <p:spPr>
          <a:xfrm>
            <a:off x="0" y="1"/>
            <a:ext cx="12225338" cy="1037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67"/>
              <a:buFont typeface="Verdana"/>
              <a:buNone/>
            </a:pPr>
            <a:r>
              <a:t/>
            </a:r>
            <a:endParaRPr b="0" i="0" sz="1867" u="none" cap="none" strike="noStrike">
              <a:solidFill>
                <a:schemeClr val="dk2"/>
              </a:solidFill>
              <a:latin typeface="Arial"/>
              <a:ea typeface="Arial"/>
              <a:cs typeface="Arial"/>
              <a:sym typeface="Arial"/>
            </a:endParaRPr>
          </a:p>
        </p:txBody>
      </p:sp>
      <p:pic>
        <p:nvPicPr>
          <p:cNvPr id="11" name="Google Shape;11;p22"/>
          <p:cNvPicPr preferRelativeResize="0"/>
          <p:nvPr/>
        </p:nvPicPr>
        <p:blipFill rotWithShape="1">
          <a:blip r:embed="rId1">
            <a:alphaModFix amt="34000"/>
          </a:blip>
          <a:srcRect b="35419" l="51339" r="-2839" t="39269"/>
          <a:stretch/>
        </p:blipFill>
        <p:spPr>
          <a:xfrm flipH="1">
            <a:off x="9329866" y="0"/>
            <a:ext cx="2895473" cy="1037493"/>
          </a:xfrm>
          <a:prstGeom prst="rect">
            <a:avLst/>
          </a:prstGeom>
          <a:noFill/>
          <a:ln>
            <a:noFill/>
          </a:ln>
        </p:spPr>
      </p:pic>
      <p:pic>
        <p:nvPicPr>
          <p:cNvPr id="12" name="Google Shape;12;p22"/>
          <p:cNvPicPr preferRelativeResize="0"/>
          <p:nvPr/>
        </p:nvPicPr>
        <p:blipFill rotWithShape="1">
          <a:blip r:embed="rId2">
            <a:alphaModFix/>
          </a:blip>
          <a:srcRect b="0" l="0" r="0" t="0"/>
          <a:stretch/>
        </p:blipFill>
        <p:spPr>
          <a:xfrm>
            <a:off x="9818475" y="111657"/>
            <a:ext cx="2033446" cy="803439"/>
          </a:xfrm>
          <a:prstGeom prst="rect">
            <a:avLst/>
          </a:prstGeom>
          <a:noFill/>
          <a:ln>
            <a:noFill/>
          </a:ln>
          <a:effectLst>
            <a:outerShdw blurRad="50800" rotWithShape="0" algn="tl" dir="2700000" dist="38100">
              <a:srgbClr val="000000">
                <a:alpha val="40000"/>
              </a:srgbClr>
            </a:outerShdw>
          </a:effectLst>
        </p:spPr>
      </p:pic>
      <p:sp>
        <p:nvSpPr>
          <p:cNvPr id="13" name="Google Shape;13;p22"/>
          <p:cNvSpPr/>
          <p:nvPr/>
        </p:nvSpPr>
        <p:spPr>
          <a:xfrm>
            <a:off x="-1782" y="6574604"/>
            <a:ext cx="12226942" cy="283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67"/>
              <a:buFont typeface="Verdana"/>
              <a:buNone/>
            </a:pPr>
            <a:r>
              <a:t/>
            </a:r>
            <a:endParaRPr b="0" i="0" sz="1867" u="none" cap="none" strike="noStrike">
              <a:solidFill>
                <a:schemeClr val="dk2"/>
              </a:solidFill>
              <a:latin typeface="Arial"/>
              <a:ea typeface="Arial"/>
              <a:cs typeface="Arial"/>
              <a:sym typeface="Arial"/>
            </a:endParaRPr>
          </a:p>
        </p:txBody>
      </p:sp>
      <p:sp>
        <p:nvSpPr>
          <p:cNvPr id="14" name="Google Shape;14;p22"/>
          <p:cNvSpPr/>
          <p:nvPr/>
        </p:nvSpPr>
        <p:spPr>
          <a:xfrm flipH="1" rot="10800000">
            <a:off x="-4516" y="6540363"/>
            <a:ext cx="12229750" cy="596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67"/>
              <a:buFont typeface="Verdana"/>
              <a:buNone/>
            </a:pPr>
            <a:r>
              <a:t/>
            </a:r>
            <a:endParaRPr b="0" i="0" sz="1867"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53249"/>
        </a:solidFill>
      </p:bgPr>
    </p:bg>
    <p:spTree>
      <p:nvGrpSpPr>
        <p:cNvPr id="72" name="Shape 72"/>
        <p:cNvGrpSpPr/>
        <p:nvPr/>
      </p:nvGrpSpPr>
      <p:grpSpPr>
        <a:xfrm>
          <a:off x="0" y="0"/>
          <a:ext cx="0" cy="0"/>
          <a:chOff x="0" y="0"/>
          <a:chExt cx="0" cy="0"/>
        </a:xfrm>
      </p:grpSpPr>
      <p:sp>
        <p:nvSpPr>
          <p:cNvPr id="73" name="Google Shape;73;p30"/>
          <p:cNvSpPr txBox="1"/>
          <p:nvPr/>
        </p:nvSpPr>
        <p:spPr>
          <a:xfrm>
            <a:off x="221404" y="6202800"/>
            <a:ext cx="121187" cy="215444"/>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US" sz="800">
                <a:solidFill>
                  <a:srgbClr val="8197A6"/>
                </a:solidFill>
                <a:latin typeface="Arial"/>
                <a:ea typeface="Arial"/>
                <a:cs typeface="Arial"/>
                <a:sym typeface="Arial"/>
              </a:rPr>
              <a:t> </a:t>
            </a:r>
            <a:endParaRPr/>
          </a:p>
        </p:txBody>
      </p:sp>
      <p:sp>
        <p:nvSpPr>
          <p:cNvPr id="74" name="Google Shape;74;p30"/>
          <p:cNvSpPr txBox="1"/>
          <p:nvPr/>
        </p:nvSpPr>
        <p:spPr>
          <a:xfrm>
            <a:off x="772995" y="447366"/>
            <a:ext cx="6706956" cy="2111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772">
              <a:solidFill>
                <a:schemeClr val="dk1"/>
              </a:solidFill>
              <a:latin typeface="Verdana"/>
              <a:ea typeface="Verdana"/>
              <a:cs typeface="Verdana"/>
              <a:sym typeface="Verdana"/>
            </a:endParaRPr>
          </a:p>
        </p:txBody>
      </p:sp>
      <p:sp>
        <p:nvSpPr>
          <p:cNvPr id="75" name="Google Shape;75;p30"/>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marR="0" rtl="0" algn="l">
              <a:spcBef>
                <a:spcPts val="0"/>
              </a:spcBef>
              <a:spcAft>
                <a:spcPts val="0"/>
              </a:spcAft>
              <a:buSzPts val="1400"/>
              <a:buNone/>
              <a:defRPr b="1" i="0" sz="3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2pPr>
            <a:lvl3pPr lvl="2"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3pPr>
            <a:lvl4pPr lvl="3"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4pPr>
            <a:lvl5pPr lvl="4"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5pPr>
            <a:lvl6pPr lvl="5"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9pPr>
          </a:lstStyle>
          <a:p/>
        </p:txBody>
      </p:sp>
      <p:sp>
        <p:nvSpPr>
          <p:cNvPr id="76" name="Google Shape;76;p30"/>
          <p:cNvSpPr txBox="1"/>
          <p:nvPr>
            <p:ph idx="1" type="body"/>
          </p:nvPr>
        </p:nvSpPr>
        <p:spPr>
          <a:xfrm>
            <a:off x="219600" y="882000"/>
            <a:ext cx="11764800" cy="532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9000"/>
              </a:lnSpc>
              <a:spcBef>
                <a:spcPts val="360"/>
              </a:spcBef>
              <a:spcAft>
                <a:spcPts val="0"/>
              </a:spcAft>
              <a:buClr>
                <a:srgbClr val="8197A6"/>
              </a:buClr>
              <a:buSzPts val="1800"/>
              <a:buFont typeface="Arial"/>
              <a:buNone/>
              <a:defRPr b="0" i="0" sz="1800" u="none" cap="none" strike="noStrike">
                <a:solidFill>
                  <a:srgbClr val="8197A6"/>
                </a:solidFill>
                <a:latin typeface="Arial"/>
                <a:ea typeface="Arial"/>
                <a:cs typeface="Arial"/>
                <a:sym typeface="Arial"/>
              </a:defRPr>
            </a:lvl1pPr>
            <a:lvl2pPr indent="-228600" lvl="1" marL="914400" marR="0" rtl="0" algn="l">
              <a:lnSpc>
                <a:spcPct val="119000"/>
              </a:lnSpc>
              <a:spcBef>
                <a:spcPts val="360"/>
              </a:spcBef>
              <a:spcAft>
                <a:spcPts val="0"/>
              </a:spcAft>
              <a:buClr>
                <a:schemeClr val="accent1"/>
              </a:buClr>
              <a:buSzPts val="1800"/>
              <a:buFont typeface="Verdana"/>
              <a:buNone/>
              <a:defRPr b="0" i="0" sz="1800" u="none" cap="none" strike="noStrike">
                <a:solidFill>
                  <a:srgbClr val="8197A6"/>
                </a:solidFill>
                <a:latin typeface="Arial"/>
                <a:ea typeface="Arial"/>
                <a:cs typeface="Arial"/>
                <a:sym typeface="Arial"/>
              </a:defRPr>
            </a:lvl2pPr>
            <a:lvl3pPr indent="-228600" lvl="2" marL="1371600" marR="0" rtl="0" algn="l">
              <a:lnSpc>
                <a:spcPct val="119000"/>
              </a:lnSpc>
              <a:spcBef>
                <a:spcPts val="360"/>
              </a:spcBef>
              <a:spcAft>
                <a:spcPts val="0"/>
              </a:spcAft>
              <a:buClr>
                <a:schemeClr val="accent1"/>
              </a:buClr>
              <a:buSzPts val="1800"/>
              <a:buFont typeface="Verdana"/>
              <a:buNone/>
              <a:defRPr b="0" i="0" sz="1800" u="none" cap="none" strike="noStrike">
                <a:solidFill>
                  <a:srgbClr val="8197A6"/>
                </a:solidFill>
                <a:latin typeface="Arial"/>
                <a:ea typeface="Arial"/>
                <a:cs typeface="Arial"/>
                <a:sym typeface="Arial"/>
              </a:defRPr>
            </a:lvl3pPr>
            <a:lvl4pPr indent="-228600" lvl="3" marL="1828800" marR="0" rtl="0" algn="l">
              <a:lnSpc>
                <a:spcPct val="119000"/>
              </a:lnSpc>
              <a:spcBef>
                <a:spcPts val="360"/>
              </a:spcBef>
              <a:spcAft>
                <a:spcPts val="0"/>
              </a:spcAft>
              <a:buClr>
                <a:schemeClr val="accent1"/>
              </a:buClr>
              <a:buSzPts val="1800"/>
              <a:buFont typeface="Verdana"/>
              <a:buNone/>
              <a:defRPr b="0" i="0" sz="1800" u="none" cap="none" strike="noStrike">
                <a:solidFill>
                  <a:srgbClr val="8197A6"/>
                </a:solidFill>
                <a:latin typeface="Arial"/>
                <a:ea typeface="Arial"/>
                <a:cs typeface="Arial"/>
                <a:sym typeface="Arial"/>
              </a:defRPr>
            </a:lvl4pPr>
            <a:lvl5pPr indent="-228600" lvl="4" marL="2286000" marR="0" rtl="0" algn="l">
              <a:lnSpc>
                <a:spcPct val="119000"/>
              </a:lnSpc>
              <a:spcBef>
                <a:spcPts val="360"/>
              </a:spcBef>
              <a:spcAft>
                <a:spcPts val="0"/>
              </a:spcAft>
              <a:buClr>
                <a:schemeClr val="accent1"/>
              </a:buClr>
              <a:buSzPts val="1800"/>
              <a:buFont typeface="Verdana"/>
              <a:buNone/>
              <a:defRPr b="0" i="0" sz="1800" u="none" cap="none" strike="noStrike">
                <a:solidFill>
                  <a:srgbClr val="8197A6"/>
                </a:solidFill>
                <a:latin typeface="Arial"/>
                <a:ea typeface="Arial"/>
                <a:cs typeface="Arial"/>
                <a:sym typeface="Arial"/>
              </a:defRPr>
            </a:lvl5pPr>
            <a:lvl6pPr indent="-326580" lvl="5" marL="27432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6pPr>
            <a:lvl7pPr indent="-326580" lvl="6" marL="32004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7pPr>
            <a:lvl8pPr indent="-326580" lvl="7" marL="36576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8pPr>
            <a:lvl9pPr indent="-326580" lvl="8" marL="41148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9pPr>
          </a:lstStyle>
          <a:p/>
        </p:txBody>
      </p:sp>
      <p:sp>
        <p:nvSpPr>
          <p:cNvPr id="77" name="Google Shape;77;p30"/>
          <p:cNvSpPr txBox="1"/>
          <p:nvPr/>
        </p:nvSpPr>
        <p:spPr>
          <a:xfrm>
            <a:off x="8204400" y="6202800"/>
            <a:ext cx="3751200" cy="215444"/>
          </a:xfrm>
          <a:prstGeom prst="rect">
            <a:avLst/>
          </a:prstGeom>
          <a:noFill/>
          <a:ln>
            <a:noFill/>
          </a:ln>
        </p:spPr>
        <p:txBody>
          <a:bodyPr anchorCtr="0" anchor="t" bIns="45700" lIns="91425" spcFirstLastPara="1" rIns="0" wrap="square" tIns="45700">
            <a:spAutoFit/>
          </a:bodyPr>
          <a:lstStyle/>
          <a:p>
            <a:pPr indent="0" lvl="0" marL="0" marR="0" rtl="0" algn="r">
              <a:spcBef>
                <a:spcPts val="0"/>
              </a:spcBef>
              <a:spcAft>
                <a:spcPts val="0"/>
              </a:spcAft>
              <a:buNone/>
            </a:pPr>
            <a:r>
              <a:rPr lang="en-US" sz="800">
                <a:solidFill>
                  <a:schemeClr val="lt1"/>
                </a:solidFill>
                <a:latin typeface="Arial"/>
                <a:ea typeface="Arial"/>
                <a:cs typeface="Arial"/>
                <a:sym typeface="Arial"/>
              </a:rPr>
              <a:t>  </a:t>
            </a:r>
            <a:fld id="{00000000-1234-1234-1234-123412341234}" type="slidenum">
              <a:rPr lang="en-US" sz="800">
                <a:solidFill>
                  <a:srgbClr val="8197A6"/>
                </a:solidFill>
                <a:latin typeface="Arial"/>
                <a:ea typeface="Arial"/>
                <a:cs typeface="Arial"/>
                <a:sym typeface="Arial"/>
              </a:rPr>
              <a:t>‹#›</a:t>
            </a:fld>
            <a:endParaRPr sz="800">
              <a:solidFill>
                <a:srgbClr val="8197A6"/>
              </a:solidFill>
              <a:latin typeface="Arial"/>
              <a:ea typeface="Arial"/>
              <a:cs typeface="Arial"/>
              <a:sym typeface="Arial"/>
            </a:endParaRPr>
          </a:p>
        </p:txBody>
      </p:sp>
      <p:pic>
        <p:nvPicPr>
          <p:cNvPr id="78" name="Google Shape;78;p30"/>
          <p:cNvPicPr preferRelativeResize="0"/>
          <p:nvPr/>
        </p:nvPicPr>
        <p:blipFill rotWithShape="1">
          <a:blip r:embed="rId1">
            <a:alphaModFix/>
          </a:blip>
          <a:srcRect b="0" l="0" r="0" t="0"/>
          <a:stretch/>
        </p:blipFill>
        <p:spPr>
          <a:xfrm>
            <a:off x="10331489" y="-216085"/>
            <a:ext cx="2093892" cy="1314000"/>
          </a:xfrm>
          <a:prstGeom prst="rect">
            <a:avLst/>
          </a:prstGeom>
          <a:noFill/>
          <a:ln>
            <a:noFill/>
          </a:ln>
        </p:spPr>
      </p:pic>
      <p:cxnSp>
        <p:nvCxnSpPr>
          <p:cNvPr id="79" name="Google Shape;79;p30"/>
          <p:cNvCxnSpPr/>
          <p:nvPr/>
        </p:nvCxnSpPr>
        <p:spPr>
          <a:xfrm>
            <a:off x="221435" y="6422971"/>
            <a:ext cx="11736000" cy="0"/>
          </a:xfrm>
          <a:prstGeom prst="straightConnector1">
            <a:avLst/>
          </a:prstGeom>
          <a:noFill/>
          <a:ln cap="flat" cmpd="sng" w="9525">
            <a:solidFill>
              <a:schemeClr val="lt1"/>
            </a:solidFill>
            <a:prstDash val="solid"/>
            <a:round/>
            <a:headEnd len="sm" w="sm" type="none"/>
            <a:tailEnd len="sm" w="sm" type="none"/>
          </a:ln>
        </p:spPr>
      </p:cxnSp>
      <p:pic>
        <p:nvPicPr>
          <p:cNvPr id="80" name="Google Shape;80;p30"/>
          <p:cNvPicPr preferRelativeResize="0"/>
          <p:nvPr/>
        </p:nvPicPr>
        <p:blipFill rotWithShape="1">
          <a:blip r:embed="rId2">
            <a:alphaModFix/>
          </a:blip>
          <a:srcRect b="0" l="0" r="0" t="0"/>
          <a:stretch/>
        </p:blipFill>
        <p:spPr>
          <a:xfrm>
            <a:off x="10342800" y="6584400"/>
            <a:ext cx="1638000" cy="104400"/>
          </a:xfrm>
          <a:prstGeom prst="rect">
            <a:avLst/>
          </a:prstGeom>
          <a:noFill/>
          <a:ln>
            <a:noFill/>
          </a:ln>
        </p:spPr>
      </p:pic>
      <p:pic>
        <p:nvPicPr>
          <p:cNvPr id="81" name="Google Shape;81;p30"/>
          <p:cNvPicPr preferRelativeResize="0"/>
          <p:nvPr/>
        </p:nvPicPr>
        <p:blipFill rotWithShape="1">
          <a:blip r:embed="rId3">
            <a:alphaModFix/>
          </a:blip>
          <a:srcRect b="0" l="0" r="0" t="0"/>
          <a:stretch/>
        </p:blipFill>
        <p:spPr>
          <a:xfrm>
            <a:off x="0" y="6454225"/>
            <a:ext cx="10159937" cy="43072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5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48"/>
          <p:cNvSpPr txBox="1"/>
          <p:nvPr/>
        </p:nvSpPr>
        <p:spPr>
          <a:xfrm>
            <a:off x="772995" y="447366"/>
            <a:ext cx="6706956" cy="2111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772">
              <a:solidFill>
                <a:schemeClr val="dk1"/>
              </a:solidFill>
              <a:latin typeface="Verdana"/>
              <a:ea typeface="Verdana"/>
              <a:cs typeface="Verdana"/>
              <a:sym typeface="Verdana"/>
            </a:endParaRPr>
          </a:p>
        </p:txBody>
      </p:sp>
      <p:sp>
        <p:nvSpPr>
          <p:cNvPr id="186" name="Google Shape;186;p48"/>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marR="0" rtl="0" algn="just">
              <a:spcBef>
                <a:spcPts val="0"/>
              </a:spcBef>
              <a:spcAft>
                <a:spcPts val="0"/>
              </a:spcAft>
              <a:buSzPts val="1400"/>
              <a:buNone/>
              <a:defRPr b="1" i="0" sz="3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2pPr>
            <a:lvl3pPr lvl="2"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3pPr>
            <a:lvl4pPr lvl="3"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4pPr>
            <a:lvl5pPr lvl="4"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5pPr>
            <a:lvl6pPr lvl="5"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9pPr>
          </a:lstStyle>
          <a:p/>
        </p:txBody>
      </p:sp>
      <p:sp>
        <p:nvSpPr>
          <p:cNvPr id="187" name="Google Shape;187;p48"/>
          <p:cNvSpPr txBox="1"/>
          <p:nvPr/>
        </p:nvSpPr>
        <p:spPr>
          <a:xfrm>
            <a:off x="221404" y="6202800"/>
            <a:ext cx="121187" cy="215444"/>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US" sz="800">
                <a:solidFill>
                  <a:srgbClr val="8197A6"/>
                </a:solidFill>
                <a:latin typeface="Arial"/>
                <a:ea typeface="Arial"/>
                <a:cs typeface="Arial"/>
                <a:sym typeface="Arial"/>
              </a:rPr>
              <a:t> </a:t>
            </a:r>
            <a:endParaRPr/>
          </a:p>
        </p:txBody>
      </p:sp>
      <p:sp>
        <p:nvSpPr>
          <p:cNvPr id="188" name="Google Shape;188;p48"/>
          <p:cNvSpPr txBox="1"/>
          <p:nvPr>
            <p:ph idx="1" type="body"/>
          </p:nvPr>
        </p:nvSpPr>
        <p:spPr>
          <a:xfrm>
            <a:off x="218860" y="882000"/>
            <a:ext cx="11764800" cy="532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9000"/>
              </a:lnSpc>
              <a:spcBef>
                <a:spcPts val="360"/>
              </a:spcBef>
              <a:spcAft>
                <a:spcPts val="0"/>
              </a:spcAft>
              <a:buClr>
                <a:srgbClr val="8197A6"/>
              </a:buClr>
              <a:buSzPts val="1800"/>
              <a:buFont typeface="Arial"/>
              <a:buNone/>
              <a:defRPr b="0" i="0" sz="1800" u="none" cap="none" strike="noStrike">
                <a:solidFill>
                  <a:srgbClr val="8197A6"/>
                </a:solidFill>
                <a:latin typeface="Arial"/>
                <a:ea typeface="Arial"/>
                <a:cs typeface="Arial"/>
                <a:sym typeface="Arial"/>
              </a:defRPr>
            </a:lvl1pPr>
            <a:lvl2pPr indent="-228600" lvl="1" marL="914400" marR="0" rtl="0" algn="l">
              <a:lnSpc>
                <a:spcPct val="119000"/>
              </a:lnSpc>
              <a:spcBef>
                <a:spcPts val="360"/>
              </a:spcBef>
              <a:spcAft>
                <a:spcPts val="0"/>
              </a:spcAft>
              <a:buClr>
                <a:schemeClr val="accent1"/>
              </a:buClr>
              <a:buSzPts val="1800"/>
              <a:buFont typeface="Verdana"/>
              <a:buNone/>
              <a:defRPr b="0" i="0" sz="1800" u="none" cap="none" strike="noStrike">
                <a:solidFill>
                  <a:srgbClr val="8197A6"/>
                </a:solidFill>
                <a:latin typeface="Arial"/>
                <a:ea typeface="Arial"/>
                <a:cs typeface="Arial"/>
                <a:sym typeface="Arial"/>
              </a:defRPr>
            </a:lvl2pPr>
            <a:lvl3pPr indent="-228600" lvl="2" marL="1371600" marR="0" rtl="0" algn="l">
              <a:lnSpc>
                <a:spcPct val="119000"/>
              </a:lnSpc>
              <a:spcBef>
                <a:spcPts val="360"/>
              </a:spcBef>
              <a:spcAft>
                <a:spcPts val="0"/>
              </a:spcAft>
              <a:buClr>
                <a:schemeClr val="accent1"/>
              </a:buClr>
              <a:buSzPts val="1800"/>
              <a:buFont typeface="Verdana"/>
              <a:buNone/>
              <a:defRPr b="0" i="0" sz="1800" u="none" cap="none" strike="noStrike">
                <a:solidFill>
                  <a:srgbClr val="8197A6"/>
                </a:solidFill>
                <a:latin typeface="Arial"/>
                <a:ea typeface="Arial"/>
                <a:cs typeface="Arial"/>
                <a:sym typeface="Arial"/>
              </a:defRPr>
            </a:lvl3pPr>
            <a:lvl4pPr indent="-228600" lvl="3" marL="1828800" marR="0" rtl="0" algn="l">
              <a:lnSpc>
                <a:spcPct val="119000"/>
              </a:lnSpc>
              <a:spcBef>
                <a:spcPts val="360"/>
              </a:spcBef>
              <a:spcAft>
                <a:spcPts val="0"/>
              </a:spcAft>
              <a:buClr>
                <a:schemeClr val="accent1"/>
              </a:buClr>
              <a:buSzPts val="1800"/>
              <a:buFont typeface="Verdana"/>
              <a:buNone/>
              <a:defRPr b="0" i="0" sz="1800" u="none" cap="none" strike="noStrike">
                <a:solidFill>
                  <a:srgbClr val="8197A6"/>
                </a:solidFill>
                <a:latin typeface="Arial"/>
                <a:ea typeface="Arial"/>
                <a:cs typeface="Arial"/>
                <a:sym typeface="Arial"/>
              </a:defRPr>
            </a:lvl4pPr>
            <a:lvl5pPr indent="-228600" lvl="4" marL="2286000" marR="0" rtl="0" algn="l">
              <a:lnSpc>
                <a:spcPct val="119000"/>
              </a:lnSpc>
              <a:spcBef>
                <a:spcPts val="360"/>
              </a:spcBef>
              <a:spcAft>
                <a:spcPts val="0"/>
              </a:spcAft>
              <a:buClr>
                <a:schemeClr val="accent1"/>
              </a:buClr>
              <a:buSzPts val="1800"/>
              <a:buFont typeface="Verdana"/>
              <a:buNone/>
              <a:defRPr b="0" i="0" sz="1800" u="none" cap="none" strike="noStrike">
                <a:solidFill>
                  <a:srgbClr val="8197A6"/>
                </a:solidFill>
                <a:latin typeface="Arial"/>
                <a:ea typeface="Arial"/>
                <a:cs typeface="Arial"/>
                <a:sym typeface="Arial"/>
              </a:defRPr>
            </a:lvl5pPr>
            <a:lvl6pPr indent="-326580" lvl="5" marL="27432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6pPr>
            <a:lvl7pPr indent="-326580" lvl="6" marL="32004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7pPr>
            <a:lvl8pPr indent="-326580" lvl="7" marL="36576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8pPr>
            <a:lvl9pPr indent="-326580" lvl="8" marL="41148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9pPr>
          </a:lstStyle>
          <a:p/>
        </p:txBody>
      </p:sp>
      <p:pic>
        <p:nvPicPr>
          <p:cNvPr id="189" name="Google Shape;189;p48"/>
          <p:cNvPicPr preferRelativeResize="0"/>
          <p:nvPr/>
        </p:nvPicPr>
        <p:blipFill rotWithShape="1">
          <a:blip r:embed="rId1">
            <a:alphaModFix/>
          </a:blip>
          <a:srcRect b="0" l="0" r="0" t="0"/>
          <a:stretch/>
        </p:blipFill>
        <p:spPr>
          <a:xfrm>
            <a:off x="10342800" y="6584400"/>
            <a:ext cx="1638000" cy="104400"/>
          </a:xfrm>
          <a:prstGeom prst="rect">
            <a:avLst/>
          </a:prstGeom>
          <a:noFill/>
          <a:ln>
            <a:noFill/>
          </a:ln>
        </p:spPr>
      </p:pic>
      <p:sp>
        <p:nvSpPr>
          <p:cNvPr id="190" name="Google Shape;190;p48"/>
          <p:cNvSpPr txBox="1"/>
          <p:nvPr/>
        </p:nvSpPr>
        <p:spPr>
          <a:xfrm>
            <a:off x="8204400" y="6202800"/>
            <a:ext cx="3751200" cy="215444"/>
          </a:xfrm>
          <a:prstGeom prst="rect">
            <a:avLst/>
          </a:prstGeom>
          <a:noFill/>
          <a:ln>
            <a:noFill/>
          </a:ln>
        </p:spPr>
        <p:txBody>
          <a:bodyPr anchorCtr="0" anchor="t" bIns="45700" lIns="91425" spcFirstLastPara="1" rIns="0" wrap="square" tIns="45700">
            <a:spAutoFit/>
          </a:bodyPr>
          <a:lstStyle/>
          <a:p>
            <a:pPr indent="0" lvl="0" marL="0" marR="0" rtl="0" algn="r">
              <a:spcBef>
                <a:spcPts val="0"/>
              </a:spcBef>
              <a:spcAft>
                <a:spcPts val="0"/>
              </a:spcAft>
              <a:buNone/>
            </a:pPr>
            <a:r>
              <a:rPr lang="en-US" sz="800">
                <a:solidFill>
                  <a:schemeClr val="lt1"/>
                </a:solidFill>
                <a:latin typeface="Arial"/>
                <a:ea typeface="Arial"/>
                <a:cs typeface="Arial"/>
                <a:sym typeface="Arial"/>
              </a:rPr>
              <a:t>  </a:t>
            </a:r>
            <a:fld id="{00000000-1234-1234-1234-123412341234}" type="slidenum">
              <a:rPr lang="en-US" sz="800">
                <a:solidFill>
                  <a:srgbClr val="8197A6"/>
                </a:solidFill>
                <a:latin typeface="Arial"/>
                <a:ea typeface="Arial"/>
                <a:cs typeface="Arial"/>
                <a:sym typeface="Arial"/>
              </a:rPr>
              <a:t>‹#›</a:t>
            </a:fld>
            <a:endParaRPr sz="800">
              <a:solidFill>
                <a:srgbClr val="8197A6"/>
              </a:solidFill>
              <a:latin typeface="Arial"/>
              <a:ea typeface="Arial"/>
              <a:cs typeface="Arial"/>
              <a:sym typeface="Arial"/>
            </a:endParaRPr>
          </a:p>
        </p:txBody>
      </p:sp>
      <p:pic>
        <p:nvPicPr>
          <p:cNvPr id="191" name="Google Shape;191;p48"/>
          <p:cNvPicPr preferRelativeResize="0"/>
          <p:nvPr/>
        </p:nvPicPr>
        <p:blipFill rotWithShape="1">
          <a:blip r:embed="rId2">
            <a:alphaModFix/>
          </a:blip>
          <a:srcRect b="0" l="0" r="0" t="0"/>
          <a:stretch/>
        </p:blipFill>
        <p:spPr>
          <a:xfrm>
            <a:off x="10331489" y="-216085"/>
            <a:ext cx="2093892" cy="1314000"/>
          </a:xfrm>
          <a:prstGeom prst="rect">
            <a:avLst/>
          </a:prstGeom>
          <a:noFill/>
          <a:ln>
            <a:noFill/>
          </a:ln>
        </p:spPr>
      </p:pic>
      <p:cxnSp>
        <p:nvCxnSpPr>
          <p:cNvPr id="192" name="Google Shape;192;p48"/>
          <p:cNvCxnSpPr/>
          <p:nvPr/>
        </p:nvCxnSpPr>
        <p:spPr>
          <a:xfrm>
            <a:off x="221435" y="6422971"/>
            <a:ext cx="11736000" cy="0"/>
          </a:xfrm>
          <a:prstGeom prst="straightConnector1">
            <a:avLst/>
          </a:prstGeom>
          <a:noFill/>
          <a:ln cap="flat" cmpd="sng" w="9525">
            <a:solidFill>
              <a:schemeClr val="lt1"/>
            </a:solidFill>
            <a:prstDash val="solid"/>
            <a:round/>
            <a:headEnd len="sm" w="sm" type="none"/>
            <a:tailEnd len="sm" w="sm" type="none"/>
          </a:ln>
        </p:spPr>
      </p:cxnSp>
      <p:pic>
        <p:nvPicPr>
          <p:cNvPr id="193" name="Google Shape;193;p48"/>
          <p:cNvPicPr preferRelativeResize="0"/>
          <p:nvPr/>
        </p:nvPicPr>
        <p:blipFill rotWithShape="1">
          <a:blip r:embed="rId3">
            <a:alphaModFix/>
          </a:blip>
          <a:srcRect b="0" l="0" r="0" t="0"/>
          <a:stretch/>
        </p:blipFill>
        <p:spPr>
          <a:xfrm>
            <a:off x="1" y="6457664"/>
            <a:ext cx="10159937" cy="43072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5"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5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50"/>
          <p:cNvSpPr txBox="1"/>
          <p:nvPr/>
        </p:nvSpPr>
        <p:spPr>
          <a:xfrm>
            <a:off x="772995" y="447366"/>
            <a:ext cx="6706956" cy="2111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772">
              <a:solidFill>
                <a:schemeClr val="dk1"/>
              </a:solidFill>
              <a:latin typeface="Verdana"/>
              <a:ea typeface="Verdana"/>
              <a:cs typeface="Verdana"/>
              <a:sym typeface="Verdana"/>
            </a:endParaRPr>
          </a:p>
        </p:txBody>
      </p:sp>
      <p:sp>
        <p:nvSpPr>
          <p:cNvPr id="198" name="Google Shape;198;p50"/>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spAutoFit/>
          </a:bodyPr>
          <a:lstStyle>
            <a:lvl1pPr lvl="0" marR="0" rtl="0" algn="just">
              <a:spcBef>
                <a:spcPts val="0"/>
              </a:spcBef>
              <a:spcAft>
                <a:spcPts val="0"/>
              </a:spcAft>
              <a:buSzPts val="1400"/>
              <a:buNone/>
              <a:defRPr b="1" i="0" sz="3000" u="none" cap="none" strike="noStrike">
                <a:solidFill>
                  <a:srgbClr val="003249"/>
                </a:solidFill>
                <a:latin typeface="Arial"/>
                <a:ea typeface="Arial"/>
                <a:cs typeface="Arial"/>
                <a:sym typeface="Arial"/>
              </a:defRPr>
            </a:lvl1pPr>
            <a:lvl2pPr lvl="1"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2pPr>
            <a:lvl3pPr lvl="2"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3pPr>
            <a:lvl4pPr lvl="3"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4pPr>
            <a:lvl5pPr lvl="4"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5pPr>
            <a:lvl6pPr lvl="5"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9pPr>
          </a:lstStyle>
          <a:p/>
        </p:txBody>
      </p:sp>
      <p:sp>
        <p:nvSpPr>
          <p:cNvPr id="199" name="Google Shape;199;p50"/>
          <p:cNvSpPr txBox="1"/>
          <p:nvPr>
            <p:ph idx="1" type="body"/>
          </p:nvPr>
        </p:nvSpPr>
        <p:spPr>
          <a:xfrm>
            <a:off x="219600" y="882000"/>
            <a:ext cx="11764800" cy="532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9000"/>
              </a:lnSpc>
              <a:spcBef>
                <a:spcPts val="360"/>
              </a:spcBef>
              <a:spcAft>
                <a:spcPts val="0"/>
              </a:spcAft>
              <a:buClr>
                <a:srgbClr val="8197A6"/>
              </a:buClr>
              <a:buSzPts val="1800"/>
              <a:buFont typeface="Arial"/>
              <a:buNone/>
              <a:defRPr b="0" i="0" sz="1800" u="none" cap="none" strike="noStrike">
                <a:solidFill>
                  <a:srgbClr val="8197A6"/>
                </a:solidFill>
                <a:latin typeface="Arial"/>
                <a:ea typeface="Arial"/>
                <a:cs typeface="Arial"/>
                <a:sym typeface="Arial"/>
              </a:defRPr>
            </a:lvl1pPr>
            <a:lvl2pPr indent="-228600" lvl="1" marL="914400" marR="0" rtl="0" algn="l">
              <a:lnSpc>
                <a:spcPct val="119000"/>
              </a:lnSpc>
              <a:spcBef>
                <a:spcPts val="360"/>
              </a:spcBef>
              <a:spcAft>
                <a:spcPts val="0"/>
              </a:spcAft>
              <a:buClr>
                <a:schemeClr val="accent1"/>
              </a:buClr>
              <a:buSzPts val="1800"/>
              <a:buFont typeface="Verdana"/>
              <a:buNone/>
              <a:defRPr b="0" i="0" sz="1800" u="none" cap="none" strike="noStrike">
                <a:solidFill>
                  <a:srgbClr val="8197A6"/>
                </a:solidFill>
                <a:latin typeface="Arial"/>
                <a:ea typeface="Arial"/>
                <a:cs typeface="Arial"/>
                <a:sym typeface="Arial"/>
              </a:defRPr>
            </a:lvl2pPr>
            <a:lvl3pPr indent="-228600" lvl="2" marL="1371600" marR="0" rtl="0" algn="l">
              <a:lnSpc>
                <a:spcPct val="119000"/>
              </a:lnSpc>
              <a:spcBef>
                <a:spcPts val="360"/>
              </a:spcBef>
              <a:spcAft>
                <a:spcPts val="0"/>
              </a:spcAft>
              <a:buClr>
                <a:schemeClr val="accent1"/>
              </a:buClr>
              <a:buSzPts val="1800"/>
              <a:buFont typeface="Verdana"/>
              <a:buNone/>
              <a:defRPr b="0" i="0" sz="1800" u="none" cap="none" strike="noStrike">
                <a:solidFill>
                  <a:srgbClr val="8197A6"/>
                </a:solidFill>
                <a:latin typeface="Arial"/>
                <a:ea typeface="Arial"/>
                <a:cs typeface="Arial"/>
                <a:sym typeface="Arial"/>
              </a:defRPr>
            </a:lvl3pPr>
            <a:lvl4pPr indent="-228600" lvl="3" marL="1828800" marR="0" rtl="0" algn="l">
              <a:lnSpc>
                <a:spcPct val="119000"/>
              </a:lnSpc>
              <a:spcBef>
                <a:spcPts val="360"/>
              </a:spcBef>
              <a:spcAft>
                <a:spcPts val="0"/>
              </a:spcAft>
              <a:buClr>
                <a:schemeClr val="accent1"/>
              </a:buClr>
              <a:buSzPts val="1800"/>
              <a:buFont typeface="Verdana"/>
              <a:buNone/>
              <a:defRPr b="0" i="0" sz="1800" u="none" cap="none" strike="noStrike">
                <a:solidFill>
                  <a:srgbClr val="8197A6"/>
                </a:solidFill>
                <a:latin typeface="Arial"/>
                <a:ea typeface="Arial"/>
                <a:cs typeface="Arial"/>
                <a:sym typeface="Arial"/>
              </a:defRPr>
            </a:lvl4pPr>
            <a:lvl5pPr indent="-228600" lvl="4" marL="2286000" marR="0" rtl="0" algn="l">
              <a:lnSpc>
                <a:spcPct val="119000"/>
              </a:lnSpc>
              <a:spcBef>
                <a:spcPts val="360"/>
              </a:spcBef>
              <a:spcAft>
                <a:spcPts val="0"/>
              </a:spcAft>
              <a:buClr>
                <a:schemeClr val="accent1"/>
              </a:buClr>
              <a:buSzPts val="1800"/>
              <a:buFont typeface="Verdana"/>
              <a:buNone/>
              <a:defRPr b="0" i="0" sz="1800" u="none" cap="none" strike="noStrike">
                <a:solidFill>
                  <a:srgbClr val="8197A6"/>
                </a:solidFill>
                <a:latin typeface="Arial"/>
                <a:ea typeface="Arial"/>
                <a:cs typeface="Arial"/>
                <a:sym typeface="Arial"/>
              </a:defRPr>
            </a:lvl5pPr>
            <a:lvl6pPr indent="-326580" lvl="5" marL="27432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6pPr>
            <a:lvl7pPr indent="-326580" lvl="6" marL="32004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7pPr>
            <a:lvl8pPr indent="-326580" lvl="7" marL="36576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8pPr>
            <a:lvl9pPr indent="-326580" lvl="8" marL="41148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9pPr>
          </a:lstStyle>
          <a:p/>
        </p:txBody>
      </p:sp>
      <p:sp>
        <p:nvSpPr>
          <p:cNvPr id="200" name="Google Shape;200;p50"/>
          <p:cNvSpPr txBox="1"/>
          <p:nvPr/>
        </p:nvSpPr>
        <p:spPr>
          <a:xfrm>
            <a:off x="772995" y="447366"/>
            <a:ext cx="6706956" cy="2111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772">
              <a:solidFill>
                <a:schemeClr val="dk1"/>
              </a:solidFill>
              <a:latin typeface="Verdana"/>
              <a:ea typeface="Verdana"/>
              <a:cs typeface="Verdana"/>
              <a:sym typeface="Verdana"/>
            </a:endParaRPr>
          </a:p>
        </p:txBody>
      </p:sp>
      <p:sp>
        <p:nvSpPr>
          <p:cNvPr id="201" name="Google Shape;201;p50"/>
          <p:cNvSpPr txBox="1"/>
          <p:nvPr/>
        </p:nvSpPr>
        <p:spPr>
          <a:xfrm>
            <a:off x="221404" y="6202800"/>
            <a:ext cx="121187" cy="215444"/>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US" sz="800">
                <a:solidFill>
                  <a:srgbClr val="8197A6"/>
                </a:solidFill>
                <a:latin typeface="Arial"/>
                <a:ea typeface="Arial"/>
                <a:cs typeface="Arial"/>
                <a:sym typeface="Arial"/>
              </a:rPr>
              <a:t> </a:t>
            </a:r>
            <a:endParaRPr/>
          </a:p>
        </p:txBody>
      </p:sp>
      <p:sp>
        <p:nvSpPr>
          <p:cNvPr id="202" name="Google Shape;202;p50"/>
          <p:cNvSpPr txBox="1"/>
          <p:nvPr/>
        </p:nvSpPr>
        <p:spPr>
          <a:xfrm>
            <a:off x="8204400" y="6202800"/>
            <a:ext cx="3751200" cy="215444"/>
          </a:xfrm>
          <a:prstGeom prst="rect">
            <a:avLst/>
          </a:prstGeom>
          <a:noFill/>
          <a:ln>
            <a:noFill/>
          </a:ln>
        </p:spPr>
        <p:txBody>
          <a:bodyPr anchorCtr="0" anchor="t" bIns="45700" lIns="91425" spcFirstLastPara="1" rIns="0" wrap="square" tIns="45700">
            <a:spAutoFit/>
          </a:bodyPr>
          <a:lstStyle/>
          <a:p>
            <a:pPr indent="0" lvl="0" marL="0" marR="0" rtl="0" algn="r">
              <a:spcBef>
                <a:spcPts val="0"/>
              </a:spcBef>
              <a:spcAft>
                <a:spcPts val="0"/>
              </a:spcAft>
              <a:buNone/>
            </a:pPr>
            <a:r>
              <a:rPr lang="en-US" sz="800">
                <a:solidFill>
                  <a:schemeClr val="lt1"/>
                </a:solidFill>
                <a:latin typeface="Arial"/>
                <a:ea typeface="Arial"/>
                <a:cs typeface="Arial"/>
                <a:sym typeface="Arial"/>
              </a:rPr>
              <a:t>  </a:t>
            </a:r>
            <a:fld id="{00000000-1234-1234-1234-123412341234}" type="slidenum">
              <a:rPr lang="en-US" sz="800">
                <a:solidFill>
                  <a:srgbClr val="8197A6"/>
                </a:solidFill>
                <a:latin typeface="Arial"/>
                <a:ea typeface="Arial"/>
                <a:cs typeface="Arial"/>
                <a:sym typeface="Arial"/>
              </a:rPr>
              <a:t>‹#›</a:t>
            </a:fld>
            <a:endParaRPr sz="800">
              <a:solidFill>
                <a:srgbClr val="8197A6"/>
              </a:solidFill>
              <a:latin typeface="Arial"/>
              <a:ea typeface="Arial"/>
              <a:cs typeface="Arial"/>
              <a:sym typeface="Arial"/>
            </a:endParaRPr>
          </a:p>
        </p:txBody>
      </p:sp>
      <p:pic>
        <p:nvPicPr>
          <p:cNvPr id="203" name="Google Shape;203;p50"/>
          <p:cNvPicPr preferRelativeResize="0"/>
          <p:nvPr/>
        </p:nvPicPr>
        <p:blipFill rotWithShape="1">
          <a:blip r:embed="rId1">
            <a:alphaModFix/>
          </a:blip>
          <a:srcRect b="0" l="0" r="0" t="0"/>
          <a:stretch/>
        </p:blipFill>
        <p:spPr>
          <a:xfrm>
            <a:off x="10343245" y="6585917"/>
            <a:ext cx="1636920" cy="105918"/>
          </a:xfrm>
          <a:prstGeom prst="rect">
            <a:avLst/>
          </a:prstGeom>
          <a:noFill/>
          <a:ln>
            <a:noFill/>
          </a:ln>
        </p:spPr>
      </p:pic>
      <p:pic>
        <p:nvPicPr>
          <p:cNvPr id="204" name="Google Shape;204;p50"/>
          <p:cNvPicPr preferRelativeResize="0"/>
          <p:nvPr/>
        </p:nvPicPr>
        <p:blipFill rotWithShape="1">
          <a:blip r:embed="rId2">
            <a:alphaModFix/>
          </a:blip>
          <a:srcRect b="0" l="0" r="0" t="0"/>
          <a:stretch/>
        </p:blipFill>
        <p:spPr>
          <a:xfrm>
            <a:off x="10331489" y="-215904"/>
            <a:ext cx="2095200" cy="1314000"/>
          </a:xfrm>
          <a:prstGeom prst="rect">
            <a:avLst/>
          </a:prstGeom>
          <a:noFill/>
          <a:ln>
            <a:noFill/>
          </a:ln>
        </p:spPr>
      </p:pic>
      <p:pic>
        <p:nvPicPr>
          <p:cNvPr id="205" name="Google Shape;205;p50"/>
          <p:cNvPicPr preferRelativeResize="0"/>
          <p:nvPr/>
        </p:nvPicPr>
        <p:blipFill rotWithShape="1">
          <a:blip r:embed="rId3">
            <a:alphaModFix/>
          </a:blip>
          <a:srcRect b="0" l="0" r="0" t="0"/>
          <a:stretch/>
        </p:blipFill>
        <p:spPr>
          <a:xfrm>
            <a:off x="1" y="6457517"/>
            <a:ext cx="10159937" cy="43072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5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5" name="Shape 275"/>
        <p:cNvGrpSpPr/>
        <p:nvPr/>
      </p:nvGrpSpPr>
      <p:grpSpPr>
        <a:xfrm>
          <a:off x="0" y="0"/>
          <a:ext cx="0" cy="0"/>
          <a:chOff x="0" y="0"/>
          <a:chExt cx="0" cy="0"/>
        </a:xfrm>
      </p:grpSpPr>
      <p:sp>
        <p:nvSpPr>
          <p:cNvPr id="276" name="Google Shape;276;p62"/>
          <p:cNvSpPr txBox="1"/>
          <p:nvPr/>
        </p:nvSpPr>
        <p:spPr>
          <a:xfrm>
            <a:off x="772995" y="447366"/>
            <a:ext cx="6706956" cy="2111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772">
              <a:solidFill>
                <a:schemeClr val="dk1"/>
              </a:solidFill>
              <a:latin typeface="Verdana"/>
              <a:ea typeface="Verdana"/>
              <a:cs typeface="Verdana"/>
              <a:sym typeface="Verdana"/>
            </a:endParaRPr>
          </a:p>
        </p:txBody>
      </p:sp>
      <p:sp>
        <p:nvSpPr>
          <p:cNvPr id="277" name="Google Shape;277;p62"/>
          <p:cNvSpPr txBox="1"/>
          <p:nvPr>
            <p:ph type="title"/>
          </p:nvPr>
        </p:nvSpPr>
        <p:spPr>
          <a:xfrm>
            <a:off x="216000" y="154800"/>
            <a:ext cx="9748800" cy="565200"/>
          </a:xfrm>
          <a:prstGeom prst="rect">
            <a:avLst/>
          </a:prstGeom>
          <a:noFill/>
          <a:ln>
            <a:noFill/>
          </a:ln>
        </p:spPr>
        <p:txBody>
          <a:bodyPr anchorCtr="0" anchor="ctr" bIns="45700" lIns="91425" spcFirstLastPara="1" rIns="91425" wrap="square" tIns="45700">
            <a:spAutoFit/>
          </a:bodyPr>
          <a:lstStyle>
            <a:lvl1pPr lvl="0" marR="0" rtl="0" algn="just">
              <a:spcBef>
                <a:spcPts val="0"/>
              </a:spcBef>
              <a:spcAft>
                <a:spcPts val="0"/>
              </a:spcAft>
              <a:buSzPts val="1400"/>
              <a:buNone/>
              <a:defRPr b="1" i="0" sz="3000" u="none" cap="none" strike="noStrike">
                <a:solidFill>
                  <a:srgbClr val="003249"/>
                </a:solidFill>
                <a:latin typeface="Arial"/>
                <a:ea typeface="Arial"/>
                <a:cs typeface="Arial"/>
                <a:sym typeface="Arial"/>
              </a:defRPr>
            </a:lvl1pPr>
            <a:lvl2pPr lvl="1"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2pPr>
            <a:lvl3pPr lvl="2"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3pPr>
            <a:lvl4pPr lvl="3"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4pPr>
            <a:lvl5pPr lvl="4"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5pPr>
            <a:lvl6pPr lvl="5"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9pPr>
          </a:lstStyle>
          <a:p/>
        </p:txBody>
      </p:sp>
      <p:sp>
        <p:nvSpPr>
          <p:cNvPr id="278" name="Google Shape;278;p62"/>
          <p:cNvSpPr txBox="1"/>
          <p:nvPr/>
        </p:nvSpPr>
        <p:spPr>
          <a:xfrm>
            <a:off x="221404" y="6202800"/>
            <a:ext cx="121187" cy="215444"/>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US" sz="800">
                <a:solidFill>
                  <a:srgbClr val="8197A6"/>
                </a:solidFill>
                <a:latin typeface="Arial"/>
                <a:ea typeface="Arial"/>
                <a:cs typeface="Arial"/>
                <a:sym typeface="Arial"/>
              </a:rPr>
              <a:t> </a:t>
            </a:r>
            <a:endParaRPr/>
          </a:p>
        </p:txBody>
      </p:sp>
      <p:cxnSp>
        <p:nvCxnSpPr>
          <p:cNvPr id="279" name="Google Shape;279;p62"/>
          <p:cNvCxnSpPr/>
          <p:nvPr/>
        </p:nvCxnSpPr>
        <p:spPr>
          <a:xfrm>
            <a:off x="222041" y="6411947"/>
            <a:ext cx="11768092" cy="0"/>
          </a:xfrm>
          <a:prstGeom prst="straightConnector1">
            <a:avLst/>
          </a:prstGeom>
          <a:noFill/>
          <a:ln cap="flat" cmpd="sng" w="9525">
            <a:solidFill>
              <a:schemeClr val="lt1"/>
            </a:solidFill>
            <a:prstDash val="solid"/>
            <a:round/>
            <a:headEnd len="sm" w="sm" type="none"/>
            <a:tailEnd len="sm" w="sm" type="none"/>
          </a:ln>
        </p:spPr>
      </p:cxnSp>
      <p:pic>
        <p:nvPicPr>
          <p:cNvPr id="280" name="Google Shape;280;p62"/>
          <p:cNvPicPr preferRelativeResize="0"/>
          <p:nvPr/>
        </p:nvPicPr>
        <p:blipFill rotWithShape="1">
          <a:blip r:embed="rId1">
            <a:alphaModFix/>
          </a:blip>
          <a:srcRect b="0" l="0" r="0" t="0"/>
          <a:stretch/>
        </p:blipFill>
        <p:spPr>
          <a:xfrm>
            <a:off x="10371529" y="6578011"/>
            <a:ext cx="1641396" cy="113828"/>
          </a:xfrm>
          <a:prstGeom prst="rect">
            <a:avLst/>
          </a:prstGeom>
          <a:noFill/>
          <a:ln>
            <a:noFill/>
          </a:ln>
        </p:spPr>
      </p:pic>
      <p:sp>
        <p:nvSpPr>
          <p:cNvPr id="281" name="Google Shape;281;p62"/>
          <p:cNvSpPr txBox="1"/>
          <p:nvPr>
            <p:ph idx="1" type="body"/>
          </p:nvPr>
        </p:nvSpPr>
        <p:spPr>
          <a:xfrm>
            <a:off x="218859" y="882000"/>
            <a:ext cx="11764800" cy="532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9000"/>
              </a:lnSpc>
              <a:spcBef>
                <a:spcPts val="360"/>
              </a:spcBef>
              <a:spcAft>
                <a:spcPts val="0"/>
              </a:spcAft>
              <a:buClr>
                <a:srgbClr val="8197A6"/>
              </a:buClr>
              <a:buSzPts val="1800"/>
              <a:buFont typeface="Arial"/>
              <a:buNone/>
              <a:defRPr b="0" i="0" sz="1800" u="none" cap="none" strike="noStrike">
                <a:solidFill>
                  <a:srgbClr val="8197A6"/>
                </a:solidFill>
                <a:latin typeface="Arial"/>
                <a:ea typeface="Arial"/>
                <a:cs typeface="Arial"/>
                <a:sym typeface="Arial"/>
              </a:defRPr>
            </a:lvl1pPr>
            <a:lvl2pPr indent="-228600" lvl="1" marL="914400" marR="0" rtl="0" algn="l">
              <a:lnSpc>
                <a:spcPct val="119000"/>
              </a:lnSpc>
              <a:spcBef>
                <a:spcPts val="360"/>
              </a:spcBef>
              <a:spcAft>
                <a:spcPts val="0"/>
              </a:spcAft>
              <a:buClr>
                <a:schemeClr val="accent1"/>
              </a:buClr>
              <a:buSzPts val="1800"/>
              <a:buFont typeface="Verdana"/>
              <a:buNone/>
              <a:defRPr b="0" i="0" sz="1800" u="none" cap="none" strike="noStrike">
                <a:solidFill>
                  <a:srgbClr val="8197A6"/>
                </a:solidFill>
                <a:latin typeface="Arial"/>
                <a:ea typeface="Arial"/>
                <a:cs typeface="Arial"/>
                <a:sym typeface="Arial"/>
              </a:defRPr>
            </a:lvl2pPr>
            <a:lvl3pPr indent="-228600" lvl="2" marL="1371600" marR="0" rtl="0" algn="l">
              <a:lnSpc>
                <a:spcPct val="119000"/>
              </a:lnSpc>
              <a:spcBef>
                <a:spcPts val="360"/>
              </a:spcBef>
              <a:spcAft>
                <a:spcPts val="0"/>
              </a:spcAft>
              <a:buClr>
                <a:schemeClr val="accent1"/>
              </a:buClr>
              <a:buSzPts val="1800"/>
              <a:buFont typeface="Verdana"/>
              <a:buNone/>
              <a:defRPr b="0" i="0" sz="1800" u="none" cap="none" strike="noStrike">
                <a:solidFill>
                  <a:srgbClr val="8197A6"/>
                </a:solidFill>
                <a:latin typeface="Arial"/>
                <a:ea typeface="Arial"/>
                <a:cs typeface="Arial"/>
                <a:sym typeface="Arial"/>
              </a:defRPr>
            </a:lvl3pPr>
            <a:lvl4pPr indent="-228600" lvl="3" marL="1828800" marR="0" rtl="0" algn="l">
              <a:lnSpc>
                <a:spcPct val="119000"/>
              </a:lnSpc>
              <a:spcBef>
                <a:spcPts val="360"/>
              </a:spcBef>
              <a:spcAft>
                <a:spcPts val="0"/>
              </a:spcAft>
              <a:buClr>
                <a:schemeClr val="accent1"/>
              </a:buClr>
              <a:buSzPts val="1800"/>
              <a:buFont typeface="Verdana"/>
              <a:buNone/>
              <a:defRPr b="0" i="0" sz="1800" u="none" cap="none" strike="noStrike">
                <a:solidFill>
                  <a:srgbClr val="8197A6"/>
                </a:solidFill>
                <a:latin typeface="Arial"/>
                <a:ea typeface="Arial"/>
                <a:cs typeface="Arial"/>
                <a:sym typeface="Arial"/>
              </a:defRPr>
            </a:lvl4pPr>
            <a:lvl5pPr indent="-228600" lvl="4" marL="2286000" marR="0" rtl="0" algn="l">
              <a:lnSpc>
                <a:spcPct val="119000"/>
              </a:lnSpc>
              <a:spcBef>
                <a:spcPts val="360"/>
              </a:spcBef>
              <a:spcAft>
                <a:spcPts val="0"/>
              </a:spcAft>
              <a:buClr>
                <a:schemeClr val="accent1"/>
              </a:buClr>
              <a:buSzPts val="1800"/>
              <a:buFont typeface="Verdana"/>
              <a:buNone/>
              <a:defRPr b="0" i="0" sz="1800" u="none" cap="none" strike="noStrike">
                <a:solidFill>
                  <a:srgbClr val="8197A6"/>
                </a:solidFill>
                <a:latin typeface="Arial"/>
                <a:ea typeface="Arial"/>
                <a:cs typeface="Arial"/>
                <a:sym typeface="Arial"/>
              </a:defRPr>
            </a:lvl5pPr>
            <a:lvl6pPr indent="-326580" lvl="5" marL="27432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6pPr>
            <a:lvl7pPr indent="-326580" lvl="6" marL="32004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7pPr>
            <a:lvl8pPr indent="-326580" lvl="7" marL="36576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8pPr>
            <a:lvl9pPr indent="-326580" lvl="8" marL="41148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9pPr>
          </a:lstStyle>
          <a:p/>
        </p:txBody>
      </p:sp>
      <p:sp>
        <p:nvSpPr>
          <p:cNvPr id="282" name="Google Shape;282;p62"/>
          <p:cNvSpPr txBox="1"/>
          <p:nvPr/>
        </p:nvSpPr>
        <p:spPr>
          <a:xfrm>
            <a:off x="8204400" y="6202800"/>
            <a:ext cx="3751200" cy="215444"/>
          </a:xfrm>
          <a:prstGeom prst="rect">
            <a:avLst/>
          </a:prstGeom>
          <a:noFill/>
          <a:ln>
            <a:noFill/>
          </a:ln>
        </p:spPr>
        <p:txBody>
          <a:bodyPr anchorCtr="0" anchor="t" bIns="45700" lIns="91425" spcFirstLastPara="1" rIns="0" wrap="square" tIns="45700">
            <a:spAutoFit/>
          </a:bodyPr>
          <a:lstStyle/>
          <a:p>
            <a:pPr indent="0" lvl="0" marL="0" marR="0" rtl="0" algn="r">
              <a:spcBef>
                <a:spcPts val="0"/>
              </a:spcBef>
              <a:spcAft>
                <a:spcPts val="0"/>
              </a:spcAft>
              <a:buNone/>
            </a:pPr>
            <a:r>
              <a:rPr lang="en-US" sz="800">
                <a:solidFill>
                  <a:schemeClr val="lt1"/>
                </a:solidFill>
                <a:latin typeface="Arial"/>
                <a:ea typeface="Arial"/>
                <a:cs typeface="Arial"/>
                <a:sym typeface="Arial"/>
              </a:rPr>
              <a:t>  </a:t>
            </a:r>
            <a:fld id="{00000000-1234-1234-1234-123412341234}" type="slidenum">
              <a:rPr lang="en-US" sz="800">
                <a:solidFill>
                  <a:srgbClr val="8197A6"/>
                </a:solidFill>
                <a:latin typeface="Arial"/>
                <a:ea typeface="Arial"/>
                <a:cs typeface="Arial"/>
                <a:sym typeface="Arial"/>
              </a:rPr>
              <a:t>‹#›</a:t>
            </a:fld>
            <a:endParaRPr sz="800">
              <a:solidFill>
                <a:srgbClr val="8197A6"/>
              </a:solidFill>
              <a:latin typeface="Arial"/>
              <a:ea typeface="Arial"/>
              <a:cs typeface="Arial"/>
              <a:sym typeface="Arial"/>
            </a:endParaRPr>
          </a:p>
        </p:txBody>
      </p:sp>
      <p:pic>
        <p:nvPicPr>
          <p:cNvPr id="283" name="Google Shape;283;p62"/>
          <p:cNvPicPr preferRelativeResize="0"/>
          <p:nvPr/>
        </p:nvPicPr>
        <p:blipFill rotWithShape="1">
          <a:blip r:embed="rId2">
            <a:alphaModFix/>
          </a:blip>
          <a:srcRect b="0" l="0" r="0" t="0"/>
          <a:stretch/>
        </p:blipFill>
        <p:spPr>
          <a:xfrm>
            <a:off x="10343245" y="6585917"/>
            <a:ext cx="1636920" cy="105918"/>
          </a:xfrm>
          <a:prstGeom prst="rect">
            <a:avLst/>
          </a:prstGeom>
          <a:noFill/>
          <a:ln>
            <a:noFill/>
          </a:ln>
        </p:spPr>
      </p:pic>
      <p:pic>
        <p:nvPicPr>
          <p:cNvPr id="284" name="Google Shape;284;p62"/>
          <p:cNvPicPr preferRelativeResize="0"/>
          <p:nvPr/>
        </p:nvPicPr>
        <p:blipFill rotWithShape="1">
          <a:blip r:embed="rId3">
            <a:alphaModFix/>
          </a:blip>
          <a:srcRect b="0" l="0" r="0" t="0"/>
          <a:stretch/>
        </p:blipFill>
        <p:spPr>
          <a:xfrm>
            <a:off x="10331489" y="-215904"/>
            <a:ext cx="2095200" cy="1314000"/>
          </a:xfrm>
          <a:prstGeom prst="rect">
            <a:avLst/>
          </a:prstGeom>
          <a:noFill/>
          <a:ln>
            <a:noFill/>
          </a:ln>
        </p:spPr>
      </p:pic>
      <p:pic>
        <p:nvPicPr>
          <p:cNvPr id="285" name="Google Shape;285;p62"/>
          <p:cNvPicPr preferRelativeResize="0"/>
          <p:nvPr/>
        </p:nvPicPr>
        <p:blipFill rotWithShape="1">
          <a:blip r:embed="rId4">
            <a:alphaModFix/>
          </a:blip>
          <a:srcRect b="0" l="0" r="0" t="0"/>
          <a:stretch/>
        </p:blipFill>
        <p:spPr>
          <a:xfrm>
            <a:off x="1" y="6457664"/>
            <a:ext cx="10159937" cy="43072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9"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5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31.png"/><Relationship Id="rId5" Type="http://schemas.openxmlformats.org/officeDocument/2006/relationships/image" Target="../media/image34.png"/><Relationship Id="rId6"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0.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9.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nvlpubs.nist.gov/nistpubs/SpecialPublications/NIST.SP.500-332.pdf" TargetMode="External"/><Relationship Id="rId4" Type="http://schemas.openxmlformats.org/officeDocument/2006/relationships/hyperlink" Target="https://docs.ogc.org/per/19-024r1.html#_authorization" TargetMode="External"/><Relationship Id="rId5"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4.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
          <p:cNvSpPr txBox="1"/>
          <p:nvPr>
            <p:ph type="title"/>
          </p:nvPr>
        </p:nvSpPr>
        <p:spPr>
          <a:xfrm>
            <a:off x="192699" y="175933"/>
            <a:ext cx="10302119" cy="3972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6000"/>
              <a:buNone/>
            </a:pPr>
            <a:r>
              <a:rPr lang="en-US"/>
              <a:t>WGISS-59</a:t>
            </a:r>
            <a:br>
              <a:rPr lang="en-US"/>
            </a:br>
            <a:r>
              <a:rPr b="1" lang="en-US" sz="5400">
                <a:solidFill>
                  <a:schemeClr val="lt1"/>
                </a:solidFill>
                <a:latin typeface="Arial"/>
                <a:ea typeface="Arial"/>
                <a:cs typeface="Arial"/>
                <a:sym typeface="Arial"/>
              </a:rPr>
              <a:t>Federated AuthN and AuthZ Use Cases </a:t>
            </a:r>
            <a:br>
              <a:rPr b="1" lang="en-US" sz="8000">
                <a:solidFill>
                  <a:schemeClr val="lt1"/>
                </a:solidFill>
                <a:latin typeface="Arial"/>
                <a:ea typeface="Arial"/>
                <a:cs typeface="Arial"/>
                <a:sym typeface="Arial"/>
              </a:rPr>
            </a:br>
            <a:endParaRPr/>
          </a:p>
        </p:txBody>
      </p:sp>
      <p:sp>
        <p:nvSpPr>
          <p:cNvPr id="295" name="Google Shape;295;p1"/>
          <p:cNvSpPr txBox="1"/>
          <p:nvPr/>
        </p:nvSpPr>
        <p:spPr>
          <a:xfrm>
            <a:off x="7294418" y="3875809"/>
            <a:ext cx="4930920" cy="2982191"/>
          </a:xfrm>
          <a:prstGeom prst="rect">
            <a:avLst/>
          </a:prstGeom>
          <a:noFill/>
          <a:ln>
            <a:noFill/>
          </a:ln>
        </p:spPr>
        <p:txBody>
          <a:bodyPr anchorCtr="0" anchor="t" bIns="121900" lIns="121900" spcFirstLastPara="1" rIns="121900" wrap="square" tIns="121900">
            <a:noAutofit/>
          </a:bodyPr>
          <a:lstStyle/>
          <a:p>
            <a:pPr indent="0" lvl="0" marL="0" marR="0" rtl="0" algn="r">
              <a:lnSpc>
                <a:spcPct val="115000"/>
              </a:lnSpc>
              <a:spcBef>
                <a:spcPts val="0"/>
              </a:spcBef>
              <a:spcAft>
                <a:spcPts val="0"/>
              </a:spcAft>
              <a:buNone/>
            </a:pPr>
            <a:r>
              <a:rPr b="1" i="0" lang="en-US" sz="2267" u="none" cap="none" strike="noStrike">
                <a:solidFill>
                  <a:srgbClr val="33445F"/>
                </a:solidFill>
                <a:latin typeface="Montserrat"/>
                <a:ea typeface="Montserrat"/>
                <a:cs typeface="Montserrat"/>
                <a:sym typeface="Montserrat"/>
              </a:rPr>
              <a:t>S. Marzo(ESA) </a:t>
            </a:r>
            <a:endParaRPr/>
          </a:p>
          <a:p>
            <a:pPr indent="0" lvl="0" marL="0" marR="0" rtl="0" algn="r">
              <a:lnSpc>
                <a:spcPct val="115000"/>
              </a:lnSpc>
              <a:spcBef>
                <a:spcPts val="0"/>
              </a:spcBef>
              <a:spcAft>
                <a:spcPts val="0"/>
              </a:spcAft>
              <a:buNone/>
            </a:pPr>
            <a:r>
              <a:rPr b="1" i="0" lang="en-US" sz="2267" u="none" cap="none" strike="noStrike">
                <a:solidFill>
                  <a:srgbClr val="33445F"/>
                </a:solidFill>
                <a:latin typeface="Montserrat"/>
                <a:ea typeface="Montserrat"/>
                <a:cs typeface="Montserrat"/>
                <a:sym typeface="Montserrat"/>
              </a:rPr>
              <a:t>S. Brose (ESA)</a:t>
            </a:r>
            <a:endParaRPr/>
          </a:p>
          <a:p>
            <a:pPr indent="0" lvl="0" marL="0" marR="0" rtl="0" algn="r">
              <a:lnSpc>
                <a:spcPct val="115000"/>
              </a:lnSpc>
              <a:spcBef>
                <a:spcPts val="0"/>
              </a:spcBef>
              <a:spcAft>
                <a:spcPts val="0"/>
              </a:spcAft>
              <a:buNone/>
            </a:pPr>
            <a:r>
              <a:t/>
            </a:r>
            <a:endParaRPr b="1" i="0" sz="2267" u="none" cap="none" strike="noStrike">
              <a:solidFill>
                <a:srgbClr val="33445F"/>
              </a:solidFill>
              <a:latin typeface="Montserrat"/>
              <a:ea typeface="Montserrat"/>
              <a:cs typeface="Montserrat"/>
              <a:sym typeface="Montserrat"/>
            </a:endParaRPr>
          </a:p>
          <a:p>
            <a:pPr indent="0" lvl="0" marL="0" marR="0" rtl="0" algn="r">
              <a:lnSpc>
                <a:spcPct val="115000"/>
              </a:lnSpc>
              <a:spcBef>
                <a:spcPts val="0"/>
              </a:spcBef>
              <a:spcAft>
                <a:spcPts val="0"/>
              </a:spcAft>
              <a:buNone/>
            </a:pPr>
            <a:r>
              <a:rPr b="1" i="0" lang="en-US" sz="2267" u="none" cap="none" strike="noStrike">
                <a:solidFill>
                  <a:srgbClr val="33445F"/>
                </a:solidFill>
                <a:latin typeface="Montserrat"/>
                <a:ea typeface="Montserrat"/>
                <a:cs typeface="Montserrat"/>
                <a:sym typeface="Montserrat"/>
              </a:rPr>
              <a:t>Agenda Item 7.2</a:t>
            </a:r>
            <a:endParaRPr b="1" i="0" sz="2267" u="none" cap="none" strike="noStrike">
              <a:solidFill>
                <a:srgbClr val="33445F"/>
              </a:solidFill>
              <a:latin typeface="Montserrat"/>
              <a:ea typeface="Montserrat"/>
              <a:cs typeface="Montserrat"/>
              <a:sym typeface="Montserrat"/>
            </a:endParaRPr>
          </a:p>
          <a:p>
            <a:pPr indent="0" lvl="0" marL="0" marR="0" rtl="0" algn="r">
              <a:lnSpc>
                <a:spcPct val="115000"/>
              </a:lnSpc>
              <a:spcBef>
                <a:spcPts val="0"/>
              </a:spcBef>
              <a:spcAft>
                <a:spcPts val="0"/>
              </a:spcAft>
              <a:buNone/>
            </a:pPr>
            <a:r>
              <a:rPr b="1" i="0" lang="en-US" sz="2267" u="none" cap="none" strike="noStrike">
                <a:solidFill>
                  <a:srgbClr val="33445F"/>
                </a:solidFill>
                <a:latin typeface="Montserrat"/>
                <a:ea typeface="Montserrat"/>
                <a:cs typeface="Montserrat"/>
                <a:sym typeface="Montserrat"/>
              </a:rPr>
              <a:t>WGISS-59</a:t>
            </a:r>
            <a:endParaRPr b="1" i="0" sz="2267" u="none" cap="none" strike="noStrike">
              <a:solidFill>
                <a:srgbClr val="33445F"/>
              </a:solidFill>
              <a:latin typeface="Montserrat"/>
              <a:ea typeface="Montserrat"/>
              <a:cs typeface="Montserrat"/>
              <a:sym typeface="Montserrat"/>
            </a:endParaRPr>
          </a:p>
          <a:p>
            <a:pPr indent="0" lvl="0" marL="0" marR="0" rtl="0" algn="r">
              <a:lnSpc>
                <a:spcPct val="115000"/>
              </a:lnSpc>
              <a:spcBef>
                <a:spcPts val="0"/>
              </a:spcBef>
              <a:spcAft>
                <a:spcPts val="0"/>
              </a:spcAft>
              <a:buNone/>
            </a:pPr>
            <a:r>
              <a:rPr b="1" i="0" lang="en-US" sz="2267" u="none" cap="none" strike="noStrike">
                <a:solidFill>
                  <a:srgbClr val="33445F"/>
                </a:solidFill>
                <a:latin typeface="Montserrat"/>
                <a:ea typeface="Montserrat"/>
                <a:cs typeface="Montserrat"/>
                <a:sym typeface="Montserrat"/>
              </a:rPr>
              <a:t>24-28 March, 2025</a:t>
            </a:r>
            <a:endParaRPr b="1" i="0" sz="2267" u="none" cap="none" strike="noStrike">
              <a:solidFill>
                <a:srgbClr val="33445F"/>
              </a:solidFill>
              <a:latin typeface="Montserrat"/>
              <a:ea typeface="Montserrat"/>
              <a:cs typeface="Montserrat"/>
              <a:sym typeface="Montserrat"/>
            </a:endParaRPr>
          </a:p>
          <a:p>
            <a:pPr indent="0" lvl="0" marL="0" marR="0" rtl="0" algn="r">
              <a:lnSpc>
                <a:spcPct val="115000"/>
              </a:lnSpc>
              <a:spcBef>
                <a:spcPts val="0"/>
              </a:spcBef>
              <a:spcAft>
                <a:spcPts val="0"/>
              </a:spcAft>
              <a:buNone/>
            </a:pPr>
            <a:r>
              <a:rPr b="1" i="0" lang="en-US" sz="2267" u="none" cap="none" strike="noStrike">
                <a:solidFill>
                  <a:srgbClr val="33445F"/>
                </a:solidFill>
                <a:latin typeface="Montserrat"/>
                <a:ea typeface="Montserrat"/>
                <a:cs typeface="Montserrat"/>
                <a:sym typeface="Montserrat"/>
              </a:rPr>
              <a:t>Bangkok, Thailand</a:t>
            </a:r>
            <a:endParaRPr b="1" i="0" sz="2267" u="none" cap="none" strike="noStrike">
              <a:solidFill>
                <a:srgbClr val="33445F"/>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0"/>
          <p:cNvSpPr txBox="1"/>
          <p:nvPr>
            <p:ph type="title"/>
          </p:nvPr>
        </p:nvSpPr>
        <p:spPr>
          <a:xfrm>
            <a:off x="176530" y="175939"/>
            <a:ext cx="9412467" cy="779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latin typeface="Arial"/>
                <a:ea typeface="Arial"/>
                <a:cs typeface="Arial"/>
                <a:sym typeface="Arial"/>
              </a:rPr>
              <a:t>AuthN &amp; AuthZ Main Protocols  </a:t>
            </a:r>
            <a:endParaRPr/>
          </a:p>
        </p:txBody>
      </p:sp>
      <p:sp>
        <p:nvSpPr>
          <p:cNvPr id="387" name="Google Shape;387;p10"/>
          <p:cNvSpPr txBox="1"/>
          <p:nvPr/>
        </p:nvSpPr>
        <p:spPr>
          <a:xfrm>
            <a:off x="6733915" y="2737041"/>
            <a:ext cx="5225553"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OpenID Connect (OIDC) is for authentication</a:t>
            </a:r>
            <a:br>
              <a:rPr lang="en-US" sz="1800">
                <a:solidFill>
                  <a:schemeClr val="dk1"/>
                </a:solidFill>
                <a:latin typeface="Arial"/>
                <a:ea typeface="Arial"/>
                <a:cs typeface="Arial"/>
                <a:sym typeface="Arial"/>
              </a:rPr>
            </a:br>
            <a:endParaRPr sz="1800">
              <a:solidFill>
                <a:schemeClr val="dk1"/>
              </a:solidFill>
              <a:latin typeface="Verdana"/>
              <a:ea typeface="Verdana"/>
              <a:cs typeface="Verdana"/>
              <a:sym typeface="Verdana"/>
            </a:endParaRPr>
          </a:p>
          <a:p>
            <a:pPr indent="-285750" lvl="0" marL="285750" marR="0" rtl="0" algn="l">
              <a:spcBef>
                <a:spcPts val="0"/>
              </a:spcBef>
              <a:spcAft>
                <a:spcPts val="0"/>
              </a:spcAft>
              <a:buClr>
                <a:schemeClr val="dk1"/>
              </a:buClr>
              <a:buSzPts val="1800"/>
              <a:buFont typeface="Noto Sans Symbols"/>
              <a:buChar char="❖"/>
            </a:pPr>
            <a:r>
              <a:rPr lang="en-US" sz="1800">
                <a:solidFill>
                  <a:schemeClr val="dk1"/>
                </a:solidFill>
                <a:latin typeface="Arial"/>
                <a:ea typeface="Arial"/>
                <a:cs typeface="Arial"/>
                <a:sym typeface="Arial"/>
              </a:rPr>
              <a:t>OAuth 2.0 is for authorization</a:t>
            </a:r>
            <a:endParaRPr sz="1800">
              <a:solidFill>
                <a:schemeClr val="dk1"/>
              </a:solidFill>
              <a:latin typeface="Arial"/>
              <a:ea typeface="Arial"/>
              <a:cs typeface="Arial"/>
              <a:sym typeface="Arial"/>
            </a:endParaRPr>
          </a:p>
        </p:txBody>
      </p:sp>
      <p:pic>
        <p:nvPicPr>
          <p:cNvPr descr="A diagram of a diagram&#10;&#10;AI-generated content may be incorrect." id="388" name="Google Shape;388;p10"/>
          <p:cNvPicPr preferRelativeResize="0"/>
          <p:nvPr/>
        </p:nvPicPr>
        <p:blipFill rotWithShape="1">
          <a:blip r:embed="rId3">
            <a:alphaModFix/>
          </a:blip>
          <a:srcRect b="0" l="0" r="0" t="0"/>
          <a:stretch/>
        </p:blipFill>
        <p:spPr>
          <a:xfrm>
            <a:off x="413044" y="1375037"/>
            <a:ext cx="5625863" cy="44173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11"/>
          <p:cNvSpPr txBox="1"/>
          <p:nvPr>
            <p:ph type="title"/>
          </p:nvPr>
        </p:nvSpPr>
        <p:spPr>
          <a:xfrm>
            <a:off x="176530" y="175939"/>
            <a:ext cx="9412467" cy="779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latin typeface="Arial"/>
                <a:ea typeface="Arial"/>
                <a:cs typeface="Arial"/>
                <a:sym typeface="Arial"/>
              </a:rPr>
              <a:t>OAuth2 Authorization Code Flow</a:t>
            </a:r>
            <a:endParaRPr/>
          </a:p>
        </p:txBody>
      </p:sp>
      <p:sp>
        <p:nvSpPr>
          <p:cNvPr id="395" name="Google Shape;395;p11"/>
          <p:cNvSpPr txBox="1"/>
          <p:nvPr/>
        </p:nvSpPr>
        <p:spPr>
          <a:xfrm>
            <a:off x="8388487" y="2547347"/>
            <a:ext cx="3676451"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Verdana"/>
              <a:buNone/>
            </a:pPr>
            <a:r>
              <a:rPr b="0" i="0" lang="en-US" sz="2400" u="none" cap="none" strike="noStrike">
                <a:solidFill>
                  <a:schemeClr val="dk1"/>
                </a:solidFill>
                <a:latin typeface="Verdana"/>
                <a:ea typeface="Verdana"/>
                <a:cs typeface="Verdana"/>
                <a:sym typeface="Verdana"/>
              </a:rPr>
              <a:t>OAuth2 drawbacks:</a:t>
            </a:r>
            <a:endParaRPr b="0" i="0" sz="2400" u="none" cap="none" strike="noStrike">
              <a:solidFill>
                <a:schemeClr val="dk1"/>
              </a:solidFill>
              <a:latin typeface="Verdana"/>
              <a:ea typeface="Verdana"/>
              <a:cs typeface="Verdana"/>
              <a:sym typeface="Verdana"/>
            </a:endParaRPr>
          </a:p>
          <a:p>
            <a:pPr indent="-285750" lvl="0" marL="28575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Verdana"/>
                <a:ea typeface="Verdana"/>
                <a:cs typeface="Verdana"/>
                <a:sym typeface="Verdana"/>
              </a:rPr>
              <a:t>No standard way to get the user's information</a:t>
            </a:r>
            <a:endParaRPr b="0" i="0" sz="2400" u="none" cap="none" strike="noStrike">
              <a:solidFill>
                <a:schemeClr val="dk1"/>
              </a:solidFill>
              <a:latin typeface="Verdana"/>
              <a:ea typeface="Verdana"/>
              <a:cs typeface="Verdana"/>
              <a:sym typeface="Verdana"/>
            </a:endParaRPr>
          </a:p>
          <a:p>
            <a:pPr indent="-285750" lvl="0" marL="28575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Verdana"/>
                <a:ea typeface="Verdana"/>
                <a:cs typeface="Verdana"/>
                <a:sym typeface="Verdana"/>
              </a:rPr>
              <a:t>Every implementation is a little different</a:t>
            </a:r>
            <a:endParaRPr b="0" i="0" sz="2400" u="none" cap="none" strike="noStrike">
              <a:solidFill>
                <a:schemeClr val="dk1"/>
              </a:solidFill>
              <a:latin typeface="Verdana"/>
              <a:ea typeface="Verdana"/>
              <a:cs typeface="Verdana"/>
              <a:sym typeface="Verdana"/>
            </a:endParaRPr>
          </a:p>
          <a:p>
            <a:pPr indent="-285750" lvl="0" marL="28575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Verdana"/>
                <a:ea typeface="Verdana"/>
                <a:cs typeface="Verdana"/>
                <a:sym typeface="Verdana"/>
              </a:rPr>
              <a:t>No common set of scopes</a:t>
            </a:r>
            <a:endParaRPr b="0" i="0" sz="2400" u="none" cap="none" strike="noStrike">
              <a:solidFill>
                <a:schemeClr val="dk1"/>
              </a:solidFill>
              <a:latin typeface="Verdana"/>
              <a:ea typeface="Verdana"/>
              <a:cs typeface="Verdana"/>
              <a:sym typeface="Verdana"/>
            </a:endParaRPr>
          </a:p>
        </p:txBody>
      </p:sp>
      <p:pic>
        <p:nvPicPr>
          <p:cNvPr descr="A diagram of a code flow&#10;&#10;AI-generated content may be incorrect." id="396" name="Google Shape;396;p11"/>
          <p:cNvPicPr preferRelativeResize="0"/>
          <p:nvPr/>
        </p:nvPicPr>
        <p:blipFill rotWithShape="1">
          <a:blip r:embed="rId3">
            <a:alphaModFix/>
          </a:blip>
          <a:srcRect b="0" l="0" r="0" t="0"/>
          <a:stretch/>
        </p:blipFill>
        <p:spPr>
          <a:xfrm>
            <a:off x="576127" y="1473152"/>
            <a:ext cx="7453076" cy="4762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12"/>
          <p:cNvSpPr txBox="1"/>
          <p:nvPr>
            <p:ph type="title"/>
          </p:nvPr>
        </p:nvSpPr>
        <p:spPr>
          <a:xfrm>
            <a:off x="176530" y="175939"/>
            <a:ext cx="9412467" cy="779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latin typeface="Arial"/>
                <a:ea typeface="Arial"/>
                <a:cs typeface="Arial"/>
                <a:sym typeface="Arial"/>
              </a:rPr>
              <a:t>OIDC Authorization Code Flow</a:t>
            </a:r>
            <a:endParaRPr/>
          </a:p>
        </p:txBody>
      </p:sp>
      <p:sp>
        <p:nvSpPr>
          <p:cNvPr id="403" name="Google Shape;403;p12"/>
          <p:cNvSpPr txBox="1"/>
          <p:nvPr/>
        </p:nvSpPr>
        <p:spPr>
          <a:xfrm>
            <a:off x="8255855" y="2118262"/>
            <a:ext cx="3970373"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Verdana"/>
              <a:buNone/>
            </a:pPr>
            <a:r>
              <a:rPr b="0" i="0" lang="en-US" sz="2400" u="none" cap="none" strike="noStrike">
                <a:solidFill>
                  <a:schemeClr val="dk1"/>
                </a:solidFill>
                <a:latin typeface="Verdana"/>
                <a:ea typeface="Verdana"/>
                <a:cs typeface="Verdana"/>
                <a:sym typeface="Verdana"/>
              </a:rPr>
              <a:t>Why use </a:t>
            </a:r>
            <a:r>
              <a:rPr lang="en-US" sz="2400">
                <a:solidFill>
                  <a:schemeClr val="dk1"/>
                </a:solidFill>
                <a:latin typeface="Verdana"/>
                <a:ea typeface="Verdana"/>
                <a:cs typeface="Verdana"/>
                <a:sym typeface="Verdana"/>
              </a:rPr>
              <a:t>OIDC</a:t>
            </a:r>
            <a:r>
              <a:rPr b="0" i="0" lang="en-US" sz="2400" u="none" cap="none" strike="noStrike">
                <a:solidFill>
                  <a:schemeClr val="dk1"/>
                </a:solidFill>
                <a:latin typeface="Verdana"/>
                <a:ea typeface="Verdana"/>
                <a:cs typeface="Verdana"/>
                <a:sym typeface="Verdana"/>
              </a:rPr>
              <a:t>? </a:t>
            </a:r>
            <a:endParaRPr b="0" i="0" sz="2400" u="none" cap="none" strike="noStrike">
              <a:solidFill>
                <a:schemeClr val="dk1"/>
              </a:solidFill>
              <a:latin typeface="Verdana"/>
              <a:ea typeface="Verdana"/>
              <a:cs typeface="Verdana"/>
              <a:sym typeface="Verdana"/>
            </a:endParaRPr>
          </a:p>
          <a:p>
            <a:pPr indent="-285750" lvl="0" marL="28575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Verdana"/>
                <a:ea typeface="Verdana"/>
                <a:cs typeface="Verdana"/>
                <a:sym typeface="Verdana"/>
              </a:rPr>
              <a:t>ID token</a:t>
            </a:r>
            <a:endParaRPr b="0" i="0" sz="2400" u="none" cap="none" strike="noStrike">
              <a:solidFill>
                <a:schemeClr val="dk1"/>
              </a:solidFill>
              <a:latin typeface="Verdana"/>
              <a:ea typeface="Verdana"/>
              <a:cs typeface="Verdana"/>
              <a:sym typeface="Verdana"/>
            </a:endParaRPr>
          </a:p>
          <a:p>
            <a:pPr indent="-285750" lvl="0" marL="28575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Verdana"/>
                <a:ea typeface="Verdana"/>
                <a:cs typeface="Verdana"/>
                <a:sym typeface="Verdana"/>
              </a:rPr>
              <a:t>UserInfo endpoint for getting more user information</a:t>
            </a:r>
            <a:endParaRPr b="0" i="0" sz="2400" u="none" cap="none" strike="noStrike">
              <a:solidFill>
                <a:schemeClr val="dk1"/>
              </a:solidFill>
              <a:latin typeface="Verdana"/>
              <a:ea typeface="Verdana"/>
              <a:cs typeface="Verdana"/>
              <a:sym typeface="Verdana"/>
            </a:endParaRPr>
          </a:p>
          <a:p>
            <a:pPr indent="-285750" lvl="0" marL="28575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Verdana"/>
                <a:ea typeface="Verdana"/>
                <a:cs typeface="Verdana"/>
                <a:sym typeface="Verdana"/>
              </a:rPr>
              <a:t>Standard set of scopes</a:t>
            </a:r>
            <a:endParaRPr b="0" i="0" sz="2400" u="none" cap="none" strike="noStrike">
              <a:solidFill>
                <a:schemeClr val="dk1"/>
              </a:solidFill>
              <a:latin typeface="Verdana"/>
              <a:ea typeface="Verdana"/>
              <a:cs typeface="Verdana"/>
              <a:sym typeface="Verdana"/>
            </a:endParaRPr>
          </a:p>
          <a:p>
            <a:pPr indent="-285750" lvl="0" marL="285750" marR="0" rtl="0" algn="l">
              <a:lnSpc>
                <a:spcPct val="100000"/>
              </a:lnSpc>
              <a:spcBef>
                <a:spcPts val="0"/>
              </a:spcBef>
              <a:spcAft>
                <a:spcPts val="0"/>
              </a:spcAft>
              <a:buClr>
                <a:schemeClr val="dk1"/>
              </a:buClr>
              <a:buSzPts val="2400"/>
              <a:buFont typeface="Noto Sans Symbols"/>
              <a:buChar char="❖"/>
            </a:pPr>
            <a:r>
              <a:rPr b="0" i="0" lang="en-US" sz="2400" u="none" cap="none" strike="noStrike">
                <a:solidFill>
                  <a:schemeClr val="dk1"/>
                </a:solidFill>
                <a:latin typeface="Verdana"/>
                <a:ea typeface="Verdana"/>
                <a:cs typeface="Verdana"/>
                <a:sym typeface="Verdana"/>
              </a:rPr>
              <a:t>Standardized implementation</a:t>
            </a:r>
            <a:endParaRPr b="0" i="0" sz="2400" u="none" cap="none" strike="noStrike">
              <a:solidFill>
                <a:schemeClr val="dk1"/>
              </a:solidFill>
              <a:latin typeface="Verdana"/>
              <a:ea typeface="Verdana"/>
              <a:cs typeface="Verdana"/>
              <a:sym typeface="Verdana"/>
            </a:endParaRPr>
          </a:p>
        </p:txBody>
      </p:sp>
      <p:pic>
        <p:nvPicPr>
          <p:cNvPr descr="A diagram of a code&#10;&#10;AI-generated content may be incorrect." id="404" name="Google Shape;404;p12"/>
          <p:cNvPicPr preferRelativeResize="0"/>
          <p:nvPr/>
        </p:nvPicPr>
        <p:blipFill rotWithShape="1">
          <a:blip r:embed="rId3">
            <a:alphaModFix/>
          </a:blip>
          <a:srcRect b="0" l="0" r="0" t="0"/>
          <a:stretch/>
        </p:blipFill>
        <p:spPr>
          <a:xfrm>
            <a:off x="548008" y="1060640"/>
            <a:ext cx="7442659" cy="474961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13"/>
          <p:cNvSpPr txBox="1"/>
          <p:nvPr>
            <p:ph type="title"/>
          </p:nvPr>
        </p:nvSpPr>
        <p:spPr>
          <a:xfrm>
            <a:off x="176530" y="175939"/>
            <a:ext cx="9412467" cy="779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latin typeface="Arial"/>
                <a:ea typeface="Arial"/>
                <a:cs typeface="Arial"/>
                <a:sym typeface="Arial"/>
              </a:rPr>
              <a:t>OAuth + OIDC in a Nutshell</a:t>
            </a:r>
            <a:endParaRPr/>
          </a:p>
        </p:txBody>
      </p:sp>
      <p:pic>
        <p:nvPicPr>
          <p:cNvPr descr="A line drawing of a face&#10;&#10;AI-generated content may be incorrect." id="410" name="Google Shape;410;p13"/>
          <p:cNvPicPr preferRelativeResize="0"/>
          <p:nvPr>
            <p:ph idx="1" type="body"/>
          </p:nvPr>
        </p:nvPicPr>
        <p:blipFill rotWithShape="1">
          <a:blip r:embed="rId3">
            <a:alphaModFix/>
          </a:blip>
          <a:srcRect b="0" l="0" r="0" t="0"/>
          <a:stretch/>
        </p:blipFill>
        <p:spPr>
          <a:xfrm>
            <a:off x="1977510" y="1205626"/>
            <a:ext cx="8712200" cy="2801938"/>
          </a:xfrm>
          <a:prstGeom prst="rect">
            <a:avLst/>
          </a:prstGeom>
          <a:noFill/>
          <a:ln>
            <a:noFill/>
          </a:ln>
        </p:spPr>
      </p:pic>
      <p:sp>
        <p:nvSpPr>
          <p:cNvPr id="411" name="Google Shape;411;p13"/>
          <p:cNvSpPr txBox="1"/>
          <p:nvPr/>
        </p:nvSpPr>
        <p:spPr>
          <a:xfrm>
            <a:off x="468416" y="4278001"/>
            <a:ext cx="11286425"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Verdana"/>
              <a:buNone/>
            </a:pPr>
            <a:r>
              <a:rPr b="1" i="0" lang="en-US" sz="1800" u="none" cap="none" strike="noStrike">
                <a:solidFill>
                  <a:schemeClr val="dk1"/>
                </a:solidFill>
                <a:latin typeface="Verdana"/>
                <a:ea typeface="Verdana"/>
                <a:cs typeface="Verdana"/>
                <a:sym typeface="Verdana"/>
              </a:rPr>
              <a:t>Why Not Just OAuth?</a:t>
            </a:r>
            <a:endParaRPr b="0" i="0" sz="1800" u="none" cap="none" strike="noStrike">
              <a:solidFill>
                <a:schemeClr val="dk1"/>
              </a:solidFill>
              <a:latin typeface="Verdana"/>
              <a:ea typeface="Verdana"/>
              <a:cs typeface="Verdana"/>
              <a:sym typeface="Verdana"/>
            </a:endParaRPr>
          </a:p>
          <a:p>
            <a:pPr indent="-285750" lvl="0" marL="285750" marR="0" rtl="0" algn="l">
              <a:lnSpc>
                <a:spcPct val="100000"/>
              </a:lnSpc>
              <a:spcBef>
                <a:spcPts val="0"/>
              </a:spcBef>
              <a:spcAft>
                <a:spcPts val="0"/>
              </a:spcAft>
              <a:buClr>
                <a:schemeClr val="dk1"/>
              </a:buClr>
              <a:buSzPts val="1800"/>
              <a:buFont typeface="Arial"/>
              <a:buChar char="•"/>
            </a:pPr>
            <a:r>
              <a:rPr b="1" i="0" lang="en-US" sz="1800" u="none" cap="none" strike="noStrike">
                <a:solidFill>
                  <a:schemeClr val="dk1"/>
                </a:solidFill>
                <a:latin typeface="Verdana"/>
                <a:ea typeface="Verdana"/>
                <a:cs typeface="Verdana"/>
                <a:sym typeface="Verdana"/>
              </a:rPr>
              <a:t>OAuth alone does NOT authenticate users</a:t>
            </a:r>
            <a:r>
              <a:rPr b="0" i="0" lang="en-US" sz="1800" u="none" cap="none" strike="noStrike">
                <a:solidFill>
                  <a:schemeClr val="dk1"/>
                </a:solidFill>
                <a:latin typeface="Verdana"/>
                <a:ea typeface="Verdana"/>
                <a:cs typeface="Verdana"/>
                <a:sym typeface="Verdana"/>
              </a:rPr>
              <a:t>—it only grants access to APIs.</a:t>
            </a:r>
            <a:endParaRPr b="0" i="0" sz="1800" u="none" cap="none" strike="noStrike">
              <a:solidFill>
                <a:schemeClr val="dk1"/>
              </a:solidFill>
              <a:latin typeface="Verdana"/>
              <a:ea typeface="Verdana"/>
              <a:cs typeface="Verdana"/>
              <a:sym typeface="Verdana"/>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Verdana"/>
                <a:ea typeface="Verdana"/>
                <a:cs typeface="Verdana"/>
                <a:sym typeface="Verdana"/>
              </a:rPr>
              <a:t>OIDC ensures the app knows </a:t>
            </a:r>
            <a:r>
              <a:rPr b="1" i="0" lang="en-US" sz="1800" u="none" cap="none" strike="noStrike">
                <a:solidFill>
                  <a:schemeClr val="dk1"/>
                </a:solidFill>
                <a:latin typeface="Verdana"/>
                <a:ea typeface="Verdana"/>
                <a:cs typeface="Verdana"/>
                <a:sym typeface="Verdana"/>
              </a:rPr>
              <a:t>who the user is</a:t>
            </a:r>
            <a:r>
              <a:rPr b="0" i="0" lang="en-US" sz="1800" u="none" cap="none" strike="noStrike">
                <a:solidFill>
                  <a:schemeClr val="dk1"/>
                </a:solidFill>
                <a:latin typeface="Verdana"/>
                <a:ea typeface="Verdana"/>
                <a:cs typeface="Verdana"/>
                <a:sym typeface="Verdana"/>
              </a:rPr>
              <a:t>, preventing security risks like impersonation.</a:t>
            </a:r>
            <a:endParaRPr b="0" i="0" sz="18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800"/>
              <a:buFont typeface="Verdana"/>
              <a:buNone/>
            </a:pPr>
            <a:r>
              <a:rPr b="0" i="0" lang="en-US" sz="1800" u="none" cap="none" strike="noStrike">
                <a:solidFill>
                  <a:schemeClr val="dk1"/>
                </a:solidFill>
                <a:latin typeface="Verdana"/>
                <a:ea typeface="Verdana"/>
                <a:cs typeface="Verdana"/>
                <a:sym typeface="Verdana"/>
              </a:rPr>
              <a:t>✅ </a:t>
            </a:r>
            <a:r>
              <a:rPr b="1" i="0" lang="en-US" sz="1800" u="none" cap="none" strike="noStrike">
                <a:solidFill>
                  <a:schemeClr val="dk1"/>
                </a:solidFill>
                <a:latin typeface="Verdana"/>
                <a:ea typeface="Verdana"/>
                <a:cs typeface="Verdana"/>
                <a:sym typeface="Verdana"/>
              </a:rPr>
              <a:t>By combining OAuth 2.0 and OIDC, apps get both authentication and authorization in a single, secure flow.</a:t>
            </a:r>
            <a:endParaRPr b="0" i="0" sz="18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800"/>
              <a:buFont typeface="Verdana"/>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id="417" name="Google Shape;417;p14"/>
          <p:cNvPicPr preferRelativeResize="0"/>
          <p:nvPr/>
        </p:nvPicPr>
        <p:blipFill rotWithShape="1">
          <a:blip r:embed="rId3">
            <a:alphaModFix/>
          </a:blip>
          <a:srcRect b="0" l="0" r="0" t="0"/>
          <a:stretch/>
        </p:blipFill>
        <p:spPr>
          <a:xfrm>
            <a:off x="178212" y="2508414"/>
            <a:ext cx="5474660" cy="3836876"/>
          </a:xfrm>
          <a:prstGeom prst="rect">
            <a:avLst/>
          </a:prstGeom>
          <a:noFill/>
          <a:ln>
            <a:noFill/>
          </a:ln>
        </p:spPr>
      </p:pic>
      <p:sp>
        <p:nvSpPr>
          <p:cNvPr id="418" name="Google Shape;418;p14"/>
          <p:cNvSpPr txBox="1"/>
          <p:nvPr>
            <p:ph idx="1" type="body"/>
          </p:nvPr>
        </p:nvSpPr>
        <p:spPr>
          <a:xfrm>
            <a:off x="173003" y="958358"/>
            <a:ext cx="12055438" cy="4662800"/>
          </a:xfrm>
          <a:prstGeom prst="rect">
            <a:avLst/>
          </a:prstGeom>
          <a:noFill/>
          <a:ln>
            <a:noFill/>
          </a:ln>
        </p:spPr>
        <p:txBody>
          <a:bodyPr anchorCtr="0" anchor="t" bIns="34275" lIns="68575" spcFirstLastPara="1" rIns="68575" wrap="square" tIns="34275">
            <a:noAutofit/>
          </a:bodyPr>
          <a:lstStyle/>
          <a:p>
            <a:pPr indent="0" lvl="0" marL="0" rtl="0" algn="l">
              <a:lnSpc>
                <a:spcPct val="150000"/>
              </a:lnSpc>
              <a:spcBef>
                <a:spcPts val="1067"/>
              </a:spcBef>
              <a:spcAft>
                <a:spcPts val="0"/>
              </a:spcAft>
              <a:buSzPts val="2100"/>
              <a:buNone/>
            </a:pPr>
            <a:r>
              <a:rPr lang="en-US" sz="2000"/>
              <a:t>The EOIAM system is an IAM system intended to provide authentication functionalities to ESA’s SPs along with user management capabilities. The system is based on the</a:t>
            </a:r>
            <a:r>
              <a:rPr b="1" lang="en-US" sz="2000"/>
              <a:t> open-source product WSO2 IS v5.9.0 and the architecture is inspired by the AARC BP arch [1].</a:t>
            </a:r>
            <a:endParaRPr/>
          </a:p>
          <a:p>
            <a:pPr indent="-348615" lvl="0" marL="608965" rtl="0" algn="l">
              <a:lnSpc>
                <a:spcPct val="150000"/>
              </a:lnSpc>
              <a:spcBef>
                <a:spcPts val="1067"/>
              </a:spcBef>
              <a:spcAft>
                <a:spcPts val="0"/>
              </a:spcAft>
              <a:buSzPts val="2100"/>
              <a:buNone/>
            </a:pPr>
            <a:r>
              <a:t/>
            </a:r>
            <a:endParaRPr b="1" sz="2000"/>
          </a:p>
        </p:txBody>
      </p:sp>
      <p:sp>
        <p:nvSpPr>
          <p:cNvPr id="419" name="Google Shape;419;p14"/>
          <p:cNvSpPr txBox="1"/>
          <p:nvPr>
            <p:ph type="title"/>
          </p:nvPr>
        </p:nvSpPr>
        <p:spPr>
          <a:xfrm>
            <a:off x="176530" y="103918"/>
            <a:ext cx="9412467" cy="779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2800"/>
              <a:t>&lt;ESA Use case&gt; EO-IAM System Design Overview (1/2)</a:t>
            </a:r>
            <a:endParaRPr/>
          </a:p>
        </p:txBody>
      </p:sp>
      <p:grpSp>
        <p:nvGrpSpPr>
          <p:cNvPr id="420" name="Google Shape;420;p14"/>
          <p:cNvGrpSpPr/>
          <p:nvPr/>
        </p:nvGrpSpPr>
        <p:grpSpPr>
          <a:xfrm>
            <a:off x="5955935" y="2628617"/>
            <a:ext cx="6121139" cy="3351393"/>
            <a:chOff x="1476" y="168"/>
            <a:chExt cx="6121139" cy="3351393"/>
          </a:xfrm>
        </p:grpSpPr>
        <p:sp>
          <p:nvSpPr>
            <p:cNvPr id="421" name="Google Shape;421;p14"/>
            <p:cNvSpPr/>
            <p:nvPr/>
          </p:nvSpPr>
          <p:spPr>
            <a:xfrm>
              <a:off x="3062046" y="1385041"/>
              <a:ext cx="1675696" cy="581646"/>
            </a:xfrm>
            <a:custGeom>
              <a:rect b="b" l="l" r="r" t="t"/>
              <a:pathLst>
                <a:path extrusionOk="0" h="120000" w="120000">
                  <a:moveTo>
                    <a:pt x="0" y="0"/>
                  </a:moveTo>
                  <a:lnTo>
                    <a:pt x="0" y="60000"/>
                  </a:lnTo>
                  <a:lnTo>
                    <a:pt x="120000" y="60000"/>
                  </a:lnTo>
                  <a:lnTo>
                    <a:pt x="120000" y="120000"/>
                  </a:lnTo>
                </a:path>
              </a:pathLst>
            </a:custGeom>
            <a:noFill/>
            <a:ln cap="flat" cmpd="sng" w="25400">
              <a:solidFill>
                <a:schemeClr val="accent4"/>
              </a:solidFill>
              <a:prstDash val="solid"/>
              <a:round/>
              <a:headEnd len="sm" w="sm" type="none"/>
              <a:tailEnd len="sm" w="sm" type="none"/>
            </a:ln>
          </p:spPr>
        </p:sp>
        <p:sp>
          <p:nvSpPr>
            <p:cNvPr id="422" name="Google Shape;422;p14"/>
            <p:cNvSpPr/>
            <p:nvPr/>
          </p:nvSpPr>
          <p:spPr>
            <a:xfrm>
              <a:off x="1386349" y="1385041"/>
              <a:ext cx="1675696" cy="581646"/>
            </a:xfrm>
            <a:custGeom>
              <a:rect b="b" l="l" r="r" t="t"/>
              <a:pathLst>
                <a:path extrusionOk="0" h="120000" w="120000">
                  <a:moveTo>
                    <a:pt x="120000" y="0"/>
                  </a:moveTo>
                  <a:lnTo>
                    <a:pt x="120000" y="60000"/>
                  </a:lnTo>
                  <a:lnTo>
                    <a:pt x="0" y="60000"/>
                  </a:lnTo>
                  <a:lnTo>
                    <a:pt x="0" y="120000"/>
                  </a:lnTo>
                </a:path>
              </a:pathLst>
            </a:custGeom>
            <a:noFill/>
            <a:ln cap="flat" cmpd="sng" w="25400">
              <a:solidFill>
                <a:schemeClr val="accent4"/>
              </a:solidFill>
              <a:prstDash val="solid"/>
              <a:round/>
              <a:headEnd len="sm" w="sm" type="none"/>
              <a:tailEnd len="sm" w="sm" type="none"/>
            </a:ln>
          </p:spPr>
        </p:sp>
        <p:sp>
          <p:nvSpPr>
            <p:cNvPr id="423" name="Google Shape;423;p14"/>
            <p:cNvSpPr/>
            <p:nvPr/>
          </p:nvSpPr>
          <p:spPr>
            <a:xfrm>
              <a:off x="2369609" y="168"/>
              <a:ext cx="1384873" cy="1384873"/>
            </a:xfrm>
            <a:prstGeom prst="arc">
              <a:avLst>
                <a:gd fmla="val 13200000" name="adj1"/>
                <a:gd fmla="val 19200000" name="adj2"/>
              </a:avLst>
            </a:prstGeom>
            <a:noFill/>
            <a:ln cap="flat" cmpd="sng" w="25400">
              <a:solidFill>
                <a:srgbClr val="BF65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4"/>
            <p:cNvSpPr/>
            <p:nvPr/>
          </p:nvSpPr>
          <p:spPr>
            <a:xfrm>
              <a:off x="2369609" y="168"/>
              <a:ext cx="1384873" cy="1384873"/>
            </a:xfrm>
            <a:prstGeom prst="arc">
              <a:avLst>
                <a:gd fmla="val 2400000" name="adj1"/>
                <a:gd fmla="val 8400000" name="adj2"/>
              </a:avLst>
            </a:prstGeom>
            <a:noFill/>
            <a:ln cap="flat" cmpd="sng" w="25400">
              <a:solidFill>
                <a:srgbClr val="BF65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4"/>
            <p:cNvSpPr/>
            <p:nvPr/>
          </p:nvSpPr>
          <p:spPr>
            <a:xfrm>
              <a:off x="1677172" y="249445"/>
              <a:ext cx="2769746" cy="886318"/>
            </a:xfrm>
            <a:prstGeom prst="rect">
              <a:avLst/>
            </a:prstGeom>
            <a:no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4"/>
            <p:cNvSpPr txBox="1"/>
            <p:nvPr/>
          </p:nvSpPr>
          <p:spPr>
            <a:xfrm>
              <a:off x="1677172" y="249445"/>
              <a:ext cx="2769746" cy="886318"/>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dk1"/>
                </a:buClr>
                <a:buSzPts val="1600"/>
                <a:buFont typeface="Verdana"/>
                <a:buNone/>
              </a:pPr>
              <a:r>
                <a:rPr b="0" i="0" lang="en-US" sz="1600">
                  <a:solidFill>
                    <a:schemeClr val="dk1"/>
                  </a:solidFill>
                  <a:latin typeface="Verdana"/>
                  <a:ea typeface="Verdana"/>
                  <a:cs typeface="Verdana"/>
                  <a:sym typeface="Verdana"/>
                </a:rPr>
                <a:t>The EOIAM system is designed to fulfil the desired </a:t>
              </a:r>
              <a:r>
                <a:rPr b="1" i="0" lang="en-US" sz="1600">
                  <a:solidFill>
                    <a:schemeClr val="dk1"/>
                  </a:solidFill>
                  <a:latin typeface="Verdana"/>
                  <a:ea typeface="Verdana"/>
                  <a:cs typeface="Verdana"/>
                  <a:sym typeface="Verdana"/>
                </a:rPr>
                <a:t>functions</a:t>
              </a:r>
              <a:r>
                <a:rPr b="0" i="0" lang="en-US" sz="1600">
                  <a:solidFill>
                    <a:schemeClr val="dk1"/>
                  </a:solidFill>
                  <a:latin typeface="Verdana"/>
                  <a:ea typeface="Verdana"/>
                  <a:cs typeface="Verdana"/>
                  <a:sym typeface="Verdana"/>
                </a:rPr>
                <a:t>: </a:t>
              </a:r>
              <a:endParaRPr sz="1600">
                <a:solidFill>
                  <a:schemeClr val="dk1"/>
                </a:solidFill>
                <a:latin typeface="Verdana"/>
                <a:ea typeface="Verdana"/>
                <a:cs typeface="Verdana"/>
                <a:sym typeface="Verdana"/>
              </a:endParaRPr>
            </a:p>
          </p:txBody>
        </p:sp>
        <p:sp>
          <p:nvSpPr>
            <p:cNvPr id="427" name="Google Shape;427;p14"/>
            <p:cNvSpPr/>
            <p:nvPr/>
          </p:nvSpPr>
          <p:spPr>
            <a:xfrm>
              <a:off x="693913" y="1966688"/>
              <a:ext cx="1384873" cy="1384873"/>
            </a:xfrm>
            <a:prstGeom prst="arc">
              <a:avLst>
                <a:gd fmla="val 13200000" name="adj1"/>
                <a:gd fmla="val 19200000" name="adj2"/>
              </a:avLst>
            </a:prstGeom>
            <a:noFill/>
            <a:ln cap="flat" cmpd="sng" w="25400">
              <a:solidFill>
                <a:srgbClr val="BF65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4"/>
            <p:cNvSpPr/>
            <p:nvPr/>
          </p:nvSpPr>
          <p:spPr>
            <a:xfrm>
              <a:off x="693913" y="1966688"/>
              <a:ext cx="1384873" cy="1384873"/>
            </a:xfrm>
            <a:prstGeom prst="arc">
              <a:avLst>
                <a:gd fmla="val 2400000" name="adj1"/>
                <a:gd fmla="val 8400000" name="adj2"/>
              </a:avLst>
            </a:prstGeom>
            <a:noFill/>
            <a:ln cap="flat" cmpd="sng" w="25400">
              <a:solidFill>
                <a:srgbClr val="BF65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4"/>
            <p:cNvSpPr/>
            <p:nvPr/>
          </p:nvSpPr>
          <p:spPr>
            <a:xfrm>
              <a:off x="1476" y="2215965"/>
              <a:ext cx="2769746" cy="886318"/>
            </a:xfrm>
            <a:prstGeom prst="rect">
              <a:avLst/>
            </a:prstGeom>
            <a:no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4"/>
            <p:cNvSpPr txBox="1"/>
            <p:nvPr/>
          </p:nvSpPr>
          <p:spPr>
            <a:xfrm>
              <a:off x="1476" y="2215965"/>
              <a:ext cx="2769746" cy="886318"/>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dk1"/>
                </a:buClr>
                <a:buSzPts val="1600"/>
                <a:buFont typeface="Verdana"/>
                <a:buNone/>
              </a:pPr>
              <a:r>
                <a:rPr b="1" i="0" lang="en-US" sz="1600">
                  <a:solidFill>
                    <a:schemeClr val="dk1"/>
                  </a:solidFill>
                  <a:latin typeface="Verdana"/>
                  <a:ea typeface="Verdana"/>
                  <a:cs typeface="Verdana"/>
                  <a:sym typeface="Verdana"/>
                </a:rPr>
                <a:t>Authentication and authorization functions</a:t>
              </a:r>
              <a:endParaRPr sz="1600">
                <a:solidFill>
                  <a:schemeClr val="dk1"/>
                </a:solidFill>
                <a:latin typeface="Verdana"/>
                <a:ea typeface="Verdana"/>
                <a:cs typeface="Verdana"/>
                <a:sym typeface="Verdana"/>
              </a:endParaRPr>
            </a:p>
          </p:txBody>
        </p:sp>
        <p:sp>
          <p:nvSpPr>
            <p:cNvPr id="431" name="Google Shape;431;p14"/>
            <p:cNvSpPr/>
            <p:nvPr/>
          </p:nvSpPr>
          <p:spPr>
            <a:xfrm>
              <a:off x="4045305" y="1966688"/>
              <a:ext cx="1384873" cy="1384873"/>
            </a:xfrm>
            <a:prstGeom prst="arc">
              <a:avLst>
                <a:gd fmla="val 13200000" name="adj1"/>
                <a:gd fmla="val 19200000" name="adj2"/>
              </a:avLst>
            </a:prstGeom>
            <a:noFill/>
            <a:ln cap="flat" cmpd="sng" w="25400">
              <a:solidFill>
                <a:srgbClr val="BF65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4"/>
            <p:cNvSpPr/>
            <p:nvPr/>
          </p:nvSpPr>
          <p:spPr>
            <a:xfrm>
              <a:off x="4045305" y="1966688"/>
              <a:ext cx="1384873" cy="1384873"/>
            </a:xfrm>
            <a:prstGeom prst="arc">
              <a:avLst>
                <a:gd fmla="val 2400000" name="adj1"/>
                <a:gd fmla="val 8400000" name="adj2"/>
              </a:avLst>
            </a:prstGeom>
            <a:noFill/>
            <a:ln cap="flat" cmpd="sng" w="25400">
              <a:solidFill>
                <a:srgbClr val="BF65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4"/>
            <p:cNvSpPr/>
            <p:nvPr/>
          </p:nvSpPr>
          <p:spPr>
            <a:xfrm>
              <a:off x="3352869" y="2215965"/>
              <a:ext cx="2769746" cy="886318"/>
            </a:xfrm>
            <a:prstGeom prst="rect">
              <a:avLst/>
            </a:prstGeom>
            <a:no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4"/>
            <p:cNvSpPr txBox="1"/>
            <p:nvPr/>
          </p:nvSpPr>
          <p:spPr>
            <a:xfrm>
              <a:off x="3352869" y="2215965"/>
              <a:ext cx="2769746" cy="886318"/>
            </a:xfrm>
            <a:prstGeom prst="rect">
              <a:avLst/>
            </a:prstGeom>
            <a:noFill/>
            <a:ln>
              <a:noFill/>
            </a:ln>
          </p:spPr>
          <p:txBody>
            <a:bodyPr anchorCtr="0" anchor="ctr" bIns="10150" lIns="10150" spcFirstLastPara="1" rIns="10150" wrap="square" tIns="10150">
              <a:noAutofit/>
            </a:bodyPr>
            <a:lstStyle/>
            <a:p>
              <a:pPr indent="0" lvl="0" marL="0" marR="0" rtl="0" algn="ctr">
                <a:lnSpc>
                  <a:spcPct val="90000"/>
                </a:lnSpc>
                <a:spcBef>
                  <a:spcPts val="0"/>
                </a:spcBef>
                <a:spcAft>
                  <a:spcPts val="0"/>
                </a:spcAft>
                <a:buClr>
                  <a:schemeClr val="dk1"/>
                </a:buClr>
                <a:buSzPts val="1600"/>
                <a:buFont typeface="Verdana"/>
                <a:buNone/>
              </a:pPr>
              <a:r>
                <a:rPr b="1" i="0" lang="en-US" sz="1600">
                  <a:solidFill>
                    <a:schemeClr val="dk1"/>
                  </a:solidFill>
                  <a:latin typeface="Verdana"/>
                  <a:ea typeface="Verdana"/>
                  <a:cs typeface="Verdana"/>
                  <a:sym typeface="Verdana"/>
                </a:rPr>
                <a:t>User management </a:t>
              </a:r>
              <a:r>
                <a:rPr b="0" i="0" lang="en-US" sz="1600">
                  <a:solidFill>
                    <a:schemeClr val="dk1"/>
                  </a:solidFill>
                  <a:latin typeface="Verdana"/>
                  <a:ea typeface="Verdana"/>
                  <a:cs typeface="Verdana"/>
                  <a:sym typeface="Verdana"/>
                </a:rPr>
                <a:t>functions such as provisioning and deprovisioning of users, user management. </a:t>
              </a:r>
              <a:endParaRPr sz="1600">
                <a:solidFill>
                  <a:schemeClr val="dk1"/>
                </a:solidFill>
                <a:latin typeface="Verdana"/>
                <a:ea typeface="Verdana"/>
                <a:cs typeface="Verdana"/>
                <a:sym typeface="Verdana"/>
              </a:endParaRPr>
            </a:p>
          </p:txBody>
        </p:sp>
      </p:grpSp>
      <p:sp>
        <p:nvSpPr>
          <p:cNvPr id="435" name="Google Shape;435;p14"/>
          <p:cNvSpPr/>
          <p:nvPr/>
        </p:nvSpPr>
        <p:spPr>
          <a:xfrm>
            <a:off x="4423807" y="2626321"/>
            <a:ext cx="1237071" cy="3641072"/>
          </a:xfrm>
          <a:prstGeom prst="rect">
            <a:avLst/>
          </a:prstGeom>
          <a:solidFill>
            <a:schemeClr val="lt1">
              <a:alpha val="48627"/>
            </a:schemeClr>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3249"/>
              </a:buClr>
              <a:buSzPts val="1795"/>
              <a:buFont typeface="Arial"/>
              <a:buNone/>
            </a:pPr>
            <a:r>
              <a:rPr b="0" i="0" lang="en-US" sz="1795" u="none" cap="none" strike="noStrike">
                <a:solidFill>
                  <a:srgbClr val="003249"/>
                </a:solidFill>
                <a:latin typeface="Arial"/>
                <a:ea typeface="Arial"/>
                <a:cs typeface="Arial"/>
                <a:sym typeface="Arial"/>
              </a:rPr>
              <a:t>AuthZ</a:t>
            </a:r>
            <a:endParaRPr b="0" i="0" sz="1795" u="none" cap="none" strike="noStrike">
              <a:solidFill>
                <a:srgbClr val="003249"/>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15"/>
          <p:cNvSpPr txBox="1"/>
          <p:nvPr>
            <p:ph idx="1" type="body"/>
          </p:nvPr>
        </p:nvSpPr>
        <p:spPr>
          <a:xfrm>
            <a:off x="325120" y="1558533"/>
            <a:ext cx="11527034" cy="4662800"/>
          </a:xfrm>
          <a:prstGeom prst="rect">
            <a:avLst/>
          </a:prstGeom>
          <a:noFill/>
          <a:ln>
            <a:noFill/>
          </a:ln>
        </p:spPr>
        <p:txBody>
          <a:bodyPr anchorCtr="0" anchor="t" bIns="34275" lIns="68575" spcFirstLastPara="1" rIns="68575" wrap="square" tIns="34275">
            <a:noAutofit/>
          </a:bodyPr>
          <a:lstStyle/>
          <a:p>
            <a:pPr indent="-349238" lvl="0" marL="609585" marR="0" rtl="0" algn="l">
              <a:lnSpc>
                <a:spcPct val="150000"/>
              </a:lnSpc>
              <a:spcBef>
                <a:spcPts val="1067"/>
              </a:spcBef>
              <a:spcAft>
                <a:spcPts val="0"/>
              </a:spcAft>
              <a:buClr>
                <a:schemeClr val="dk1"/>
              </a:buClr>
              <a:buSzPts val="2100"/>
              <a:buFont typeface="Montserrat"/>
              <a:buNone/>
            </a:pPr>
            <a:r>
              <a:t/>
            </a:r>
            <a:endParaRPr/>
          </a:p>
        </p:txBody>
      </p:sp>
      <p:sp>
        <p:nvSpPr>
          <p:cNvPr id="442" name="Google Shape;442;p15"/>
          <p:cNvSpPr txBox="1"/>
          <p:nvPr>
            <p:ph type="title"/>
          </p:nvPr>
        </p:nvSpPr>
        <p:spPr>
          <a:xfrm>
            <a:off x="176530" y="175939"/>
            <a:ext cx="9412467" cy="779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latin typeface="Arial"/>
                <a:ea typeface="Arial"/>
                <a:cs typeface="Arial"/>
                <a:sym typeface="Arial"/>
              </a:rPr>
              <a:t>Authorization Models (1/2)</a:t>
            </a:r>
            <a:endParaRPr/>
          </a:p>
        </p:txBody>
      </p:sp>
      <p:pic>
        <p:nvPicPr>
          <p:cNvPr id="443" name="Google Shape;443;p15"/>
          <p:cNvPicPr preferRelativeResize="0"/>
          <p:nvPr/>
        </p:nvPicPr>
        <p:blipFill rotWithShape="1">
          <a:blip r:embed="rId3">
            <a:alphaModFix/>
          </a:blip>
          <a:srcRect b="0" l="0" r="0" t="0"/>
          <a:stretch/>
        </p:blipFill>
        <p:spPr>
          <a:xfrm>
            <a:off x="240281" y="1364859"/>
            <a:ext cx="5228192" cy="4735403"/>
          </a:xfrm>
          <a:prstGeom prst="rect">
            <a:avLst/>
          </a:prstGeom>
          <a:noFill/>
          <a:ln>
            <a:noFill/>
          </a:ln>
        </p:spPr>
      </p:pic>
      <p:sp>
        <p:nvSpPr>
          <p:cNvPr id="444" name="Google Shape;444;p15"/>
          <p:cNvSpPr txBox="1"/>
          <p:nvPr/>
        </p:nvSpPr>
        <p:spPr>
          <a:xfrm>
            <a:off x="6112669" y="3134032"/>
            <a:ext cx="5643961" cy="2308324"/>
          </a:xfrm>
          <a:prstGeom prst="rect">
            <a:avLst/>
          </a:prstGeom>
          <a:noFill/>
          <a:ln cap="flat" cmpd="sng" w="28575">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a) Centralised Policy Information Point</a:t>
            </a:r>
            <a:endParaRPr b="1" i="0" sz="2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In this model, the proxy aggregates the information and makes it available to the</a:t>
            </a:r>
            <a:r>
              <a:rPr b="0" i="0" lang="en-US" sz="2400" u="none" cap="none" strike="noStrike">
                <a:solidFill>
                  <a:srgbClr val="8197A6"/>
                </a:solidFill>
                <a:latin typeface="Arial"/>
                <a:ea typeface="Arial"/>
                <a:cs typeface="Arial"/>
                <a:sym typeface="Arial"/>
              </a:rPr>
              <a:t> </a:t>
            </a:r>
            <a:r>
              <a:rPr b="1" i="0" lang="en-US" sz="2400" u="none" cap="none" strike="noStrike">
                <a:solidFill>
                  <a:srgbClr val="FF0000"/>
                </a:solidFill>
                <a:latin typeface="Arial"/>
                <a:ea typeface="Arial"/>
                <a:cs typeface="Arial"/>
                <a:sym typeface="Arial"/>
              </a:rPr>
              <a:t>end services so they can make the authorisation decision</a:t>
            </a:r>
            <a:r>
              <a:rPr b="0" i="0" lang="en-US" sz="2400" u="none" cap="none" strike="noStrike">
                <a:solidFill>
                  <a:srgbClr val="8197A6"/>
                </a:solidFill>
                <a:latin typeface="Arial"/>
                <a:ea typeface="Arial"/>
                <a:cs typeface="Arial"/>
                <a:sym typeface="Arial"/>
              </a:rPr>
              <a:t>.</a:t>
            </a:r>
            <a:endParaRPr b="0" i="0" sz="2400" u="none" cap="none" strike="noStrike">
              <a:solidFill>
                <a:srgbClr val="8197A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pic>
        <p:nvPicPr>
          <p:cNvPr id="450" name="Google Shape;450;p16"/>
          <p:cNvPicPr preferRelativeResize="0"/>
          <p:nvPr/>
        </p:nvPicPr>
        <p:blipFill rotWithShape="1">
          <a:blip r:embed="rId3">
            <a:alphaModFix/>
          </a:blip>
          <a:srcRect b="0" l="0" r="0" t="0"/>
          <a:stretch/>
        </p:blipFill>
        <p:spPr>
          <a:xfrm>
            <a:off x="297948" y="1529715"/>
            <a:ext cx="5228192" cy="4735403"/>
          </a:xfrm>
          <a:prstGeom prst="rect">
            <a:avLst/>
          </a:prstGeom>
          <a:noFill/>
          <a:ln>
            <a:noFill/>
          </a:ln>
        </p:spPr>
      </p:pic>
      <p:sp>
        <p:nvSpPr>
          <p:cNvPr id="451" name="Google Shape;451;p16"/>
          <p:cNvSpPr txBox="1"/>
          <p:nvPr>
            <p:ph type="title"/>
          </p:nvPr>
        </p:nvSpPr>
        <p:spPr>
          <a:xfrm>
            <a:off x="176530" y="175939"/>
            <a:ext cx="9412467" cy="779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latin typeface="Arial"/>
                <a:ea typeface="Arial"/>
                <a:cs typeface="Arial"/>
                <a:sym typeface="Arial"/>
              </a:rPr>
              <a:t>Authorization Models (2/2)</a:t>
            </a:r>
            <a:endParaRPr/>
          </a:p>
        </p:txBody>
      </p:sp>
      <p:sp>
        <p:nvSpPr>
          <p:cNvPr id="452" name="Google Shape;452;p16"/>
          <p:cNvSpPr txBox="1"/>
          <p:nvPr/>
        </p:nvSpPr>
        <p:spPr>
          <a:xfrm>
            <a:off x="5974134" y="2457944"/>
            <a:ext cx="5643961" cy="1938992"/>
          </a:xfrm>
          <a:prstGeom prst="rect">
            <a:avLst/>
          </a:prstGeom>
          <a:noFill/>
          <a:ln cap="flat" cmpd="sng" w="38100">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Arial"/>
              <a:buNone/>
            </a:pPr>
            <a:r>
              <a:rPr b="1" i="0" lang="en-US" sz="2400" u="none" cap="none" strike="noStrike">
                <a:solidFill>
                  <a:schemeClr val="dk1"/>
                </a:solidFill>
                <a:latin typeface="Arial"/>
                <a:ea typeface="Arial"/>
                <a:cs typeface="Arial"/>
                <a:sym typeface="Arial"/>
              </a:rPr>
              <a:t>b) Centralised Policy Management &amp; Decision Making</a:t>
            </a:r>
            <a:endParaRPr b="1" i="0" sz="2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The</a:t>
            </a:r>
            <a:r>
              <a:rPr b="0" i="0" lang="en-US" sz="2400" u="none" cap="none" strike="noStrike">
                <a:solidFill>
                  <a:srgbClr val="8197A6"/>
                </a:solidFill>
                <a:latin typeface="Arial"/>
                <a:ea typeface="Arial"/>
                <a:cs typeface="Arial"/>
                <a:sym typeface="Arial"/>
              </a:rPr>
              <a:t> </a:t>
            </a:r>
            <a:r>
              <a:rPr b="1" i="0" lang="en-US" sz="2400" u="none" cap="none" strike="noStrike">
                <a:solidFill>
                  <a:srgbClr val="FF0000"/>
                </a:solidFill>
                <a:latin typeface="Arial"/>
                <a:ea typeface="Arial"/>
                <a:cs typeface="Arial"/>
                <a:sym typeface="Arial"/>
              </a:rPr>
              <a:t>proxy makes the authorisation decision </a:t>
            </a:r>
            <a:r>
              <a:rPr b="0" i="0" lang="en-US" sz="2400" u="none" cap="none" strike="noStrike">
                <a:solidFill>
                  <a:schemeClr val="dk1"/>
                </a:solidFill>
                <a:latin typeface="Arial"/>
                <a:ea typeface="Arial"/>
                <a:cs typeface="Arial"/>
                <a:sym typeface="Arial"/>
              </a:rPr>
              <a:t>and conveys it to end services for enforcement.</a:t>
            </a:r>
            <a:endParaRPr b="0" i="0" sz="2400" u="none" cap="none" strike="noStrike">
              <a:solidFill>
                <a:schemeClr val="dk1"/>
              </a:solidFill>
              <a:latin typeface="Arial"/>
              <a:ea typeface="Arial"/>
              <a:cs typeface="Arial"/>
              <a:sym typeface="Arial"/>
            </a:endParaRPr>
          </a:p>
        </p:txBody>
      </p:sp>
      <p:sp>
        <p:nvSpPr>
          <p:cNvPr id="453" name="Google Shape;453;p16"/>
          <p:cNvSpPr txBox="1"/>
          <p:nvPr/>
        </p:nvSpPr>
        <p:spPr>
          <a:xfrm>
            <a:off x="216000" y="1048512"/>
            <a:ext cx="9891271"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3249"/>
              </a:buClr>
              <a:buSzPts val="1800"/>
              <a:buFont typeface="Arial"/>
              <a:buNone/>
            </a:pPr>
            <a:r>
              <a:rPr b="0" i="0" lang="en-US" sz="1800" u="none" cap="none" strike="noStrike">
                <a:solidFill>
                  <a:srgbClr val="003249"/>
                </a:solidFill>
                <a:latin typeface="Arial"/>
                <a:ea typeface="Arial"/>
                <a:cs typeface="Arial"/>
                <a:sym typeface="Arial"/>
              </a:rPr>
              <a:t>This is the selected authorization model that will be implemented in EOIAM:</a:t>
            </a:r>
            <a:endParaRPr/>
          </a:p>
          <a:p>
            <a:pPr indent="0" lvl="0" marL="0" marR="0" rtl="0" algn="l">
              <a:lnSpc>
                <a:spcPct val="100000"/>
              </a:lnSpc>
              <a:spcBef>
                <a:spcPts val="0"/>
              </a:spcBef>
              <a:spcAft>
                <a:spcPts val="0"/>
              </a:spcAft>
              <a:buClr>
                <a:schemeClr val="dk1"/>
              </a:buClr>
              <a:buSzPts val="1800"/>
              <a:buFont typeface="Verdana"/>
              <a:buNone/>
            </a:pPr>
            <a:r>
              <a:t/>
            </a:r>
            <a:endParaRPr b="0" i="0" sz="1800" u="none" cap="none" strike="noStrike">
              <a:solidFill>
                <a:srgbClr val="8197A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17"/>
          <p:cNvSpPr/>
          <p:nvPr/>
        </p:nvSpPr>
        <p:spPr>
          <a:xfrm>
            <a:off x="5925312" y="3317787"/>
            <a:ext cx="5996226" cy="1632831"/>
          </a:xfrm>
          <a:prstGeom prst="roundRect">
            <a:avLst>
              <a:gd fmla="val 16667" name="adj"/>
            </a:avLst>
          </a:prstGeom>
          <a:solidFill>
            <a:srgbClr val="6DCFF6"/>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460" name="Google Shape;460;p17"/>
          <p:cNvSpPr/>
          <p:nvPr/>
        </p:nvSpPr>
        <p:spPr>
          <a:xfrm>
            <a:off x="5925312" y="1511808"/>
            <a:ext cx="5996226" cy="1632831"/>
          </a:xfrm>
          <a:prstGeom prst="roundRect">
            <a:avLst>
              <a:gd fmla="val 16667" name="adj"/>
            </a:avLst>
          </a:prstGeom>
          <a:solidFill>
            <a:srgbClr val="76C8AE"/>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461" name="Google Shape;461;p17"/>
          <p:cNvSpPr/>
          <p:nvPr/>
        </p:nvSpPr>
        <p:spPr>
          <a:xfrm>
            <a:off x="88265" y="5189365"/>
            <a:ext cx="12048808" cy="1133511"/>
          </a:xfrm>
          <a:prstGeom prst="roundRect">
            <a:avLst>
              <a:gd fmla="val 16667" name="adj"/>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Verdana"/>
              <a:ea typeface="Verdana"/>
              <a:cs typeface="Verdana"/>
              <a:sym typeface="Verdana"/>
            </a:endParaRPr>
          </a:p>
        </p:txBody>
      </p:sp>
      <p:pic>
        <p:nvPicPr>
          <p:cNvPr descr="BIOMASS" id="462" name="Google Shape;462;p17"/>
          <p:cNvPicPr preferRelativeResize="0"/>
          <p:nvPr/>
        </p:nvPicPr>
        <p:blipFill rotWithShape="1">
          <a:blip r:embed="rId3">
            <a:alphaModFix/>
          </a:blip>
          <a:srcRect b="0" l="0" r="0" t="0"/>
          <a:stretch/>
        </p:blipFill>
        <p:spPr>
          <a:xfrm>
            <a:off x="6105794" y="1875843"/>
            <a:ext cx="4105133" cy="916813"/>
          </a:xfrm>
          <a:prstGeom prst="rect">
            <a:avLst/>
          </a:prstGeom>
          <a:noFill/>
          <a:ln>
            <a:noFill/>
          </a:ln>
        </p:spPr>
      </p:pic>
      <p:sp>
        <p:nvSpPr>
          <p:cNvPr id="463" name="Google Shape;463;p17"/>
          <p:cNvSpPr txBox="1"/>
          <p:nvPr>
            <p:ph type="title"/>
          </p:nvPr>
        </p:nvSpPr>
        <p:spPr>
          <a:xfrm>
            <a:off x="176530" y="175939"/>
            <a:ext cx="9412467" cy="779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4000"/>
              <a:t>[ASCEND] ESA-NASA MAAP: Project</a:t>
            </a:r>
            <a:endParaRPr/>
          </a:p>
        </p:txBody>
      </p:sp>
      <p:sp>
        <p:nvSpPr>
          <p:cNvPr id="464" name="Google Shape;464;p17"/>
          <p:cNvSpPr txBox="1"/>
          <p:nvPr/>
        </p:nvSpPr>
        <p:spPr>
          <a:xfrm>
            <a:off x="10051606" y="3672538"/>
            <a:ext cx="1628385"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1800"/>
              <a:buFont typeface="Arial"/>
              <a:buNone/>
            </a:pPr>
            <a:r>
              <a:rPr b="1" i="0" lang="en-US" sz="1800" u="none" cap="none" strike="noStrike">
                <a:solidFill>
                  <a:srgbClr val="0070C0"/>
                </a:solidFill>
                <a:latin typeface="Arial"/>
                <a:ea typeface="Arial"/>
                <a:cs typeface="Arial"/>
                <a:sym typeface="Arial"/>
              </a:rPr>
              <a:t>Data and computing in NASA MAAP </a:t>
            </a:r>
            <a:endParaRPr/>
          </a:p>
        </p:txBody>
      </p:sp>
      <p:sp>
        <p:nvSpPr>
          <p:cNvPr id="465" name="Google Shape;465;p17"/>
          <p:cNvSpPr txBox="1"/>
          <p:nvPr/>
        </p:nvSpPr>
        <p:spPr>
          <a:xfrm>
            <a:off x="10245137" y="1846842"/>
            <a:ext cx="1676401"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335E6E"/>
              </a:buClr>
              <a:buSzPts val="1800"/>
              <a:buFont typeface="Arial"/>
              <a:buNone/>
            </a:pPr>
            <a:r>
              <a:rPr b="1" i="0" lang="en-US" sz="1800" u="none" cap="none" strike="noStrike">
                <a:solidFill>
                  <a:srgbClr val="335E6E"/>
                </a:solidFill>
                <a:latin typeface="Arial"/>
                <a:ea typeface="Arial"/>
                <a:cs typeface="Arial"/>
                <a:sym typeface="Arial"/>
              </a:rPr>
              <a:t>Data and computing in ESA MAAP </a:t>
            </a:r>
            <a:endParaRPr/>
          </a:p>
        </p:txBody>
      </p:sp>
      <p:sp>
        <p:nvSpPr>
          <p:cNvPr id="466" name="Google Shape;466;p17"/>
          <p:cNvSpPr txBox="1"/>
          <p:nvPr/>
        </p:nvSpPr>
        <p:spPr>
          <a:xfrm>
            <a:off x="176530" y="5353060"/>
            <a:ext cx="12048807"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u="none" cap="none" strike="noStrike">
                <a:solidFill>
                  <a:schemeClr val="accent6"/>
                </a:solidFill>
                <a:latin typeface="Arial"/>
                <a:ea typeface="Arial"/>
                <a:cs typeface="Arial"/>
                <a:sym typeface="Arial"/>
              </a:rPr>
              <a:t>=&gt; Joint access to data and algorithms using your home organisation’s IdP. ESA and NASA users can access each other’s MAAP without explicitly creating an EO-IAM (ESA) or EarthDATA login (NASA) both from </a:t>
            </a:r>
            <a:r>
              <a:rPr b="1" i="0" lang="en-US" sz="1600" u="sng" cap="none" strike="noStrike">
                <a:solidFill>
                  <a:schemeClr val="accent6"/>
                </a:solidFill>
                <a:latin typeface="Arial"/>
                <a:ea typeface="Arial"/>
                <a:cs typeface="Arial"/>
                <a:sym typeface="Arial"/>
              </a:rPr>
              <a:t>within</a:t>
            </a:r>
            <a:r>
              <a:rPr b="1" i="0" lang="en-US" sz="1600" u="none" cap="none" strike="noStrike">
                <a:solidFill>
                  <a:schemeClr val="accent6"/>
                </a:solidFill>
                <a:latin typeface="Arial"/>
                <a:ea typeface="Arial"/>
                <a:cs typeface="Arial"/>
                <a:sym typeface="Arial"/>
              </a:rPr>
              <a:t> their MAAPS and </a:t>
            </a:r>
            <a:r>
              <a:rPr b="1" i="0" lang="en-US" sz="1600" u="sng" cap="none" strike="noStrike">
                <a:solidFill>
                  <a:schemeClr val="accent6"/>
                </a:solidFill>
                <a:latin typeface="Arial"/>
                <a:ea typeface="Arial"/>
                <a:cs typeface="Arial"/>
                <a:sym typeface="Arial"/>
              </a:rPr>
              <a:t>prior to entering</a:t>
            </a:r>
            <a:r>
              <a:rPr b="1" i="0" lang="en-US" sz="1600" u="none" cap="none" strike="noStrike">
                <a:solidFill>
                  <a:schemeClr val="accent6"/>
                </a:solidFill>
                <a:latin typeface="Arial"/>
                <a:ea typeface="Arial"/>
                <a:cs typeface="Arial"/>
                <a:sym typeface="Arial"/>
              </a:rPr>
              <a:t> the MAAP. </a:t>
            </a:r>
            <a:endParaRPr b="1" sz="1600">
              <a:solidFill>
                <a:schemeClr val="accent6"/>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Verdana"/>
              <a:buNone/>
            </a:pPr>
            <a:r>
              <a:t/>
            </a:r>
            <a:endParaRPr b="1" i="0" sz="1600" u="none" cap="none" strike="noStrike">
              <a:solidFill>
                <a:schemeClr val="accent6"/>
              </a:solidFill>
              <a:latin typeface="Arial"/>
              <a:ea typeface="Arial"/>
              <a:cs typeface="Arial"/>
              <a:sym typeface="Arial"/>
            </a:endParaRPr>
          </a:p>
        </p:txBody>
      </p:sp>
      <p:pic>
        <p:nvPicPr>
          <p:cNvPr descr="Setting up your account and workspace — maap-docs documentation" id="467" name="Google Shape;467;p17"/>
          <p:cNvPicPr preferRelativeResize="0"/>
          <p:nvPr/>
        </p:nvPicPr>
        <p:blipFill rotWithShape="1">
          <a:blip r:embed="rId4">
            <a:alphaModFix/>
          </a:blip>
          <a:srcRect b="22521" l="22719" r="46036" t="42703"/>
          <a:stretch/>
        </p:blipFill>
        <p:spPr>
          <a:xfrm>
            <a:off x="1502209" y="3328152"/>
            <a:ext cx="2413974" cy="1612101"/>
          </a:xfrm>
          <a:prstGeom prst="rect">
            <a:avLst/>
          </a:prstGeom>
          <a:noFill/>
          <a:ln>
            <a:noFill/>
          </a:ln>
        </p:spPr>
      </p:pic>
      <p:pic>
        <p:nvPicPr>
          <p:cNvPr descr="Setting up your account and workspace — maap-docs documentation" id="468" name="Google Shape;468;p17"/>
          <p:cNvPicPr preferRelativeResize="0"/>
          <p:nvPr/>
        </p:nvPicPr>
        <p:blipFill rotWithShape="1">
          <a:blip r:embed="rId5">
            <a:alphaModFix/>
          </a:blip>
          <a:srcRect b="24685" l="60558" r="8198" t="41622"/>
          <a:stretch/>
        </p:blipFill>
        <p:spPr>
          <a:xfrm>
            <a:off x="1634732" y="1340118"/>
            <a:ext cx="2281451" cy="1476234"/>
          </a:xfrm>
          <a:prstGeom prst="rect">
            <a:avLst/>
          </a:prstGeom>
          <a:noFill/>
          <a:ln>
            <a:noFill/>
          </a:ln>
        </p:spPr>
      </p:pic>
      <p:pic>
        <p:nvPicPr>
          <p:cNvPr descr="NASA MAAP Logo" id="469" name="Google Shape;469;p17"/>
          <p:cNvPicPr preferRelativeResize="0"/>
          <p:nvPr/>
        </p:nvPicPr>
        <p:blipFill rotWithShape="1">
          <a:blip r:embed="rId6">
            <a:alphaModFix/>
          </a:blip>
          <a:srcRect b="0" l="0" r="0" t="0"/>
          <a:stretch/>
        </p:blipFill>
        <p:spPr>
          <a:xfrm>
            <a:off x="6357460" y="3713361"/>
            <a:ext cx="3601803" cy="761290"/>
          </a:xfrm>
          <a:prstGeom prst="rect">
            <a:avLst/>
          </a:prstGeom>
          <a:noFill/>
          <a:ln>
            <a:noFill/>
          </a:ln>
        </p:spPr>
      </p:pic>
      <p:cxnSp>
        <p:nvCxnSpPr>
          <p:cNvPr id="470" name="Google Shape;470;p17"/>
          <p:cNvCxnSpPr>
            <a:stCxn id="468" idx="3"/>
            <a:endCxn id="460" idx="1"/>
          </p:cNvCxnSpPr>
          <p:nvPr/>
        </p:nvCxnSpPr>
        <p:spPr>
          <a:xfrm>
            <a:off x="3916183" y="2078235"/>
            <a:ext cx="2009100" cy="249900"/>
          </a:xfrm>
          <a:prstGeom prst="bentConnector3">
            <a:avLst>
              <a:gd fmla="val 50608" name="adj1"/>
            </a:avLst>
          </a:prstGeom>
          <a:noFill/>
          <a:ln cap="flat" cmpd="sng" w="25400">
            <a:solidFill>
              <a:schemeClr val="accent5"/>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71" name="Google Shape;471;p17"/>
          <p:cNvCxnSpPr>
            <a:stCxn id="468" idx="3"/>
            <a:endCxn id="459" idx="1"/>
          </p:cNvCxnSpPr>
          <p:nvPr/>
        </p:nvCxnSpPr>
        <p:spPr>
          <a:xfrm>
            <a:off x="3916183" y="2078235"/>
            <a:ext cx="2009100" cy="2055900"/>
          </a:xfrm>
          <a:prstGeom prst="bentConnector3">
            <a:avLst>
              <a:gd fmla="val 50000" name="adj1"/>
            </a:avLst>
          </a:prstGeom>
          <a:noFill/>
          <a:ln cap="flat" cmpd="sng" w="25400">
            <a:solidFill>
              <a:schemeClr val="accent5"/>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72" name="Google Shape;472;p17"/>
          <p:cNvCxnSpPr/>
          <p:nvPr/>
        </p:nvCxnSpPr>
        <p:spPr>
          <a:xfrm>
            <a:off x="3916183" y="4158587"/>
            <a:ext cx="2009100" cy="437400"/>
          </a:xfrm>
          <a:prstGeom prst="bentConnector3">
            <a:avLst>
              <a:gd fmla="val 41969" name="adj1"/>
            </a:avLst>
          </a:prstGeom>
          <a:noFill/>
          <a:ln cap="flat" cmpd="sng" w="25400">
            <a:solidFill>
              <a:schemeClr val="accent2"/>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73" name="Google Shape;473;p17"/>
          <p:cNvCxnSpPr>
            <a:stCxn id="467" idx="3"/>
          </p:cNvCxnSpPr>
          <p:nvPr/>
        </p:nvCxnSpPr>
        <p:spPr>
          <a:xfrm flipH="1" rot="10800000">
            <a:off x="3916183" y="2652503"/>
            <a:ext cx="2009100" cy="1481700"/>
          </a:xfrm>
          <a:prstGeom prst="bentConnector3">
            <a:avLst>
              <a:gd fmla="val 27547" name="adj1"/>
            </a:avLst>
          </a:prstGeom>
          <a:noFill/>
          <a:ln cap="flat" cmpd="sng" w="25400">
            <a:solidFill>
              <a:schemeClr val="accent2"/>
            </a:solidFill>
            <a:prstDash val="solid"/>
            <a:round/>
            <a:headEnd len="sm" w="sm" type="none"/>
            <a:tailEnd len="med" w="med" type="triangle"/>
          </a:ln>
          <a:effectLst>
            <a:outerShdw blurRad="40000" rotWithShape="0" dir="5400000" dist="20000">
              <a:srgbClr val="000000">
                <a:alpha val="37647"/>
              </a:srgbClr>
            </a:outerShdw>
          </a:effectLst>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18"/>
          <p:cNvSpPr txBox="1"/>
          <p:nvPr>
            <p:ph type="title"/>
          </p:nvPr>
        </p:nvSpPr>
        <p:spPr>
          <a:xfrm>
            <a:off x="176530" y="175939"/>
            <a:ext cx="9412467" cy="779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DestinE Federation Solutions</a:t>
            </a:r>
            <a:endParaRPr/>
          </a:p>
        </p:txBody>
      </p:sp>
      <p:pic>
        <p:nvPicPr>
          <p:cNvPr id="480" name="Google Shape;480;p18"/>
          <p:cNvPicPr preferRelativeResize="0"/>
          <p:nvPr/>
        </p:nvPicPr>
        <p:blipFill rotWithShape="1">
          <a:blip r:embed="rId3">
            <a:alphaModFix/>
          </a:blip>
          <a:srcRect b="4013" l="19884" r="20356" t="26946"/>
          <a:stretch/>
        </p:blipFill>
        <p:spPr>
          <a:xfrm>
            <a:off x="721084" y="2141901"/>
            <a:ext cx="4879693" cy="3185318"/>
          </a:xfrm>
          <a:prstGeom prst="rect">
            <a:avLst/>
          </a:prstGeom>
          <a:noFill/>
          <a:ln>
            <a:noFill/>
          </a:ln>
        </p:spPr>
      </p:pic>
      <p:pic>
        <p:nvPicPr>
          <p:cNvPr id="481" name="Google Shape;481;p18"/>
          <p:cNvPicPr preferRelativeResize="0"/>
          <p:nvPr/>
        </p:nvPicPr>
        <p:blipFill rotWithShape="1">
          <a:blip r:embed="rId4">
            <a:alphaModFix/>
          </a:blip>
          <a:srcRect b="4230" l="20564" r="20577" t="27210"/>
          <a:stretch/>
        </p:blipFill>
        <p:spPr>
          <a:xfrm>
            <a:off x="6641404" y="2141901"/>
            <a:ext cx="4889680" cy="3185318"/>
          </a:xfrm>
          <a:prstGeom prst="rect">
            <a:avLst/>
          </a:prstGeom>
          <a:noFill/>
          <a:ln>
            <a:noFill/>
          </a:ln>
        </p:spPr>
      </p:pic>
      <p:sp>
        <p:nvSpPr>
          <p:cNvPr id="482" name="Google Shape;482;p18"/>
          <p:cNvSpPr/>
          <p:nvPr/>
        </p:nvSpPr>
        <p:spPr>
          <a:xfrm>
            <a:off x="460403" y="5462016"/>
            <a:ext cx="5401056" cy="890016"/>
          </a:xfrm>
          <a:prstGeom prst="roundRect">
            <a:avLst>
              <a:gd fmla="val 16667" name="adj"/>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Verdana"/>
                <a:ea typeface="Verdana"/>
                <a:cs typeface="Verdana"/>
                <a:sym typeface="Verdana"/>
              </a:rPr>
              <a:t>Federated Identity Provider Overview</a:t>
            </a:r>
            <a:endParaRPr/>
          </a:p>
        </p:txBody>
      </p:sp>
      <p:sp>
        <p:nvSpPr>
          <p:cNvPr id="483" name="Google Shape;483;p18"/>
          <p:cNvSpPr/>
          <p:nvPr/>
        </p:nvSpPr>
        <p:spPr>
          <a:xfrm>
            <a:off x="6379726" y="5486400"/>
            <a:ext cx="5401056" cy="890016"/>
          </a:xfrm>
          <a:prstGeom prst="roundRect">
            <a:avLst>
              <a:gd fmla="val 16667" name="adj"/>
            </a:avLst>
          </a:prstGeom>
          <a:solidFill>
            <a:schemeClr val="accent1"/>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Verdana"/>
                <a:ea typeface="Verdana"/>
                <a:cs typeface="Verdana"/>
                <a:sym typeface="Verdana"/>
              </a:rPr>
              <a:t>Federated Service Overview</a:t>
            </a:r>
            <a:endParaRPr/>
          </a:p>
        </p:txBody>
      </p:sp>
      <p:sp>
        <p:nvSpPr>
          <p:cNvPr id="484" name="Google Shape;484;p18"/>
          <p:cNvSpPr txBox="1"/>
          <p:nvPr/>
        </p:nvSpPr>
        <p:spPr>
          <a:xfrm>
            <a:off x="176530" y="1181306"/>
            <a:ext cx="1160425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a:solidFill>
                  <a:schemeClr val="dk2"/>
                </a:solidFill>
                <a:latin typeface="Arial"/>
                <a:ea typeface="Arial"/>
                <a:cs typeface="Arial"/>
                <a:sym typeface="Arial"/>
              </a:rPr>
              <a:t>Destination Earth </a:t>
            </a:r>
            <a:r>
              <a:rPr b="0" i="0" lang="en-US" sz="1800">
                <a:solidFill>
                  <a:schemeClr val="dk2"/>
                </a:solidFill>
                <a:latin typeface="Arial"/>
                <a:ea typeface="Arial"/>
                <a:cs typeface="Arial"/>
                <a:sym typeface="Arial"/>
              </a:rPr>
              <a:t>is a flagship initiative of the European Commission to develop a highly accurate digital model of the Earth to monitor and simulate natural phenomena, hazards and the related human activities.</a:t>
            </a:r>
            <a:endParaRPr sz="1800">
              <a:solidFill>
                <a:schemeClr val="dk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19"/>
          <p:cNvSpPr txBox="1"/>
          <p:nvPr>
            <p:ph type="title"/>
          </p:nvPr>
        </p:nvSpPr>
        <p:spPr>
          <a:xfrm>
            <a:off x="176530" y="175939"/>
            <a:ext cx="9412467" cy="779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eduGAIN</a:t>
            </a:r>
            <a:endParaRPr/>
          </a:p>
        </p:txBody>
      </p:sp>
      <p:grpSp>
        <p:nvGrpSpPr>
          <p:cNvPr id="491" name="Google Shape;491;p19"/>
          <p:cNvGrpSpPr/>
          <p:nvPr/>
        </p:nvGrpSpPr>
        <p:grpSpPr>
          <a:xfrm>
            <a:off x="448342" y="1876430"/>
            <a:ext cx="11458575" cy="3596163"/>
            <a:chOff x="0" y="865743"/>
            <a:chExt cx="11458575" cy="3596163"/>
          </a:xfrm>
        </p:grpSpPr>
        <p:sp>
          <p:nvSpPr>
            <p:cNvPr id="492" name="Google Shape;492;p19"/>
            <p:cNvSpPr/>
            <p:nvPr/>
          </p:nvSpPr>
          <p:spPr>
            <a:xfrm>
              <a:off x="0" y="865743"/>
              <a:ext cx="11458575" cy="159829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9"/>
            <p:cNvSpPr/>
            <p:nvPr/>
          </p:nvSpPr>
          <p:spPr>
            <a:xfrm>
              <a:off x="483484" y="1225359"/>
              <a:ext cx="879062" cy="879062"/>
            </a:xfrm>
            <a:prstGeom prst="rect">
              <a:avLst/>
            </a:prstGeom>
            <a:blipFill rotWithShape="1">
              <a:blip r:embed="rId3">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9"/>
            <p:cNvSpPr/>
            <p:nvPr/>
          </p:nvSpPr>
          <p:spPr>
            <a:xfrm>
              <a:off x="1846030" y="865743"/>
              <a:ext cx="9612544" cy="15982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9"/>
            <p:cNvSpPr txBox="1"/>
            <p:nvPr/>
          </p:nvSpPr>
          <p:spPr>
            <a:xfrm>
              <a:off x="1846030" y="865743"/>
              <a:ext cx="9612544" cy="1598295"/>
            </a:xfrm>
            <a:prstGeom prst="rect">
              <a:avLst/>
            </a:prstGeom>
            <a:noFill/>
            <a:ln>
              <a:noFill/>
            </a:ln>
          </p:spPr>
          <p:txBody>
            <a:bodyPr anchorCtr="0" anchor="ctr" bIns="169150" lIns="169150" spcFirstLastPara="1" rIns="169150" wrap="square" tIns="169150">
              <a:noAutofit/>
            </a:bodyPr>
            <a:lstStyle/>
            <a:p>
              <a:pPr indent="0" lvl="0" marL="0" marR="0" rtl="0" algn="l">
                <a:lnSpc>
                  <a:spcPct val="100000"/>
                </a:lnSpc>
                <a:spcBef>
                  <a:spcPts val="0"/>
                </a:spcBef>
                <a:spcAft>
                  <a:spcPts val="0"/>
                </a:spcAft>
                <a:buClr>
                  <a:schemeClr val="dk1"/>
                </a:buClr>
                <a:buSzPts val="1800"/>
                <a:buFont typeface="Verdana"/>
                <a:buNone/>
              </a:pPr>
              <a:r>
                <a:rPr lang="en-US" sz="1800">
                  <a:solidFill>
                    <a:schemeClr val="dk1"/>
                  </a:solidFill>
                  <a:latin typeface="Verdana"/>
                  <a:ea typeface="Verdana"/>
                  <a:cs typeface="Verdana"/>
                  <a:sym typeface="Verdana"/>
                </a:rPr>
                <a:t>eduGAIN is a service that interconnects identity federations around the world, simplifying access to content, services, and resources for the global research and education community. It coordinates elements of the federations' technical infrastructure and a policy framework controlling the exchange of information.</a:t>
              </a:r>
              <a:endParaRPr/>
            </a:p>
          </p:txBody>
        </p:sp>
        <p:sp>
          <p:nvSpPr>
            <p:cNvPr id="496" name="Google Shape;496;p19"/>
            <p:cNvSpPr/>
            <p:nvPr/>
          </p:nvSpPr>
          <p:spPr>
            <a:xfrm>
              <a:off x="0" y="2863611"/>
              <a:ext cx="11458575" cy="1598295"/>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19"/>
            <p:cNvSpPr/>
            <p:nvPr/>
          </p:nvSpPr>
          <p:spPr>
            <a:xfrm>
              <a:off x="483484" y="3223228"/>
              <a:ext cx="879062" cy="879062"/>
            </a:xfrm>
            <a:prstGeom prst="rect">
              <a:avLst/>
            </a:prstGeom>
            <a:blipFill rotWithShape="1">
              <a:blip r:embed="rId4">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19"/>
            <p:cNvSpPr/>
            <p:nvPr/>
          </p:nvSpPr>
          <p:spPr>
            <a:xfrm>
              <a:off x="1846030" y="2863611"/>
              <a:ext cx="9612544" cy="15982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9"/>
            <p:cNvSpPr txBox="1"/>
            <p:nvPr/>
          </p:nvSpPr>
          <p:spPr>
            <a:xfrm>
              <a:off x="1846030" y="2863611"/>
              <a:ext cx="9612544" cy="1598295"/>
            </a:xfrm>
            <a:prstGeom prst="rect">
              <a:avLst/>
            </a:prstGeom>
            <a:noFill/>
            <a:ln>
              <a:noFill/>
            </a:ln>
          </p:spPr>
          <p:txBody>
            <a:bodyPr anchorCtr="0" anchor="ctr" bIns="169150" lIns="169150" spcFirstLastPara="1" rIns="169150" wrap="square" tIns="169150">
              <a:noAutofit/>
            </a:bodyPr>
            <a:lstStyle/>
            <a:p>
              <a:pPr indent="0" lvl="0" marL="0" marR="0" rtl="0" algn="l">
                <a:lnSpc>
                  <a:spcPct val="100000"/>
                </a:lnSpc>
                <a:spcBef>
                  <a:spcPts val="0"/>
                </a:spcBef>
                <a:spcAft>
                  <a:spcPts val="0"/>
                </a:spcAft>
                <a:buClr>
                  <a:schemeClr val="dk1"/>
                </a:buClr>
                <a:buSzPts val="1800"/>
                <a:buFont typeface="Verdana"/>
                <a:buNone/>
              </a:pPr>
              <a:r>
                <a:rPr lang="en-US" sz="1800">
                  <a:solidFill>
                    <a:schemeClr val="dk1"/>
                  </a:solidFill>
                  <a:latin typeface="Verdana"/>
                  <a:ea typeface="Verdana"/>
                  <a:cs typeface="Verdana"/>
                  <a:sym typeface="Verdana"/>
                </a:rPr>
                <a:t>eduGAIN comprises over 70 participant federations connecting more than 7,000 Identity and Service Providers. It provides the necessary trust and security to exchange home organizations’ identity information to access services within the federation</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
          <p:cNvSpPr txBox="1"/>
          <p:nvPr>
            <p:ph idx="1" type="body"/>
          </p:nvPr>
        </p:nvSpPr>
        <p:spPr>
          <a:xfrm>
            <a:off x="325120" y="1558533"/>
            <a:ext cx="11527034" cy="4662800"/>
          </a:xfrm>
          <a:prstGeom prst="rect">
            <a:avLst/>
          </a:prstGeom>
          <a:noFill/>
          <a:ln>
            <a:noFill/>
          </a:ln>
        </p:spPr>
        <p:txBody>
          <a:bodyPr anchorCtr="0" anchor="t" bIns="34275" lIns="68575" spcFirstLastPara="1" rIns="68575" wrap="square" tIns="34275">
            <a:noAutofit/>
          </a:bodyPr>
          <a:lstStyle/>
          <a:p>
            <a:pPr indent="-349238" lvl="0" marL="609585" marR="0" rtl="0" algn="l">
              <a:lnSpc>
                <a:spcPct val="150000"/>
              </a:lnSpc>
              <a:spcBef>
                <a:spcPts val="1067"/>
              </a:spcBef>
              <a:spcAft>
                <a:spcPts val="0"/>
              </a:spcAft>
              <a:buClr>
                <a:schemeClr val="dk1"/>
              </a:buClr>
              <a:buSzPts val="2100"/>
              <a:buFont typeface="Montserrat"/>
              <a:buNone/>
            </a:pPr>
            <a:r>
              <a:t/>
            </a:r>
            <a:endParaRPr/>
          </a:p>
        </p:txBody>
      </p:sp>
      <p:sp>
        <p:nvSpPr>
          <p:cNvPr id="302" name="Google Shape;302;p2"/>
          <p:cNvSpPr txBox="1"/>
          <p:nvPr>
            <p:ph type="title"/>
          </p:nvPr>
        </p:nvSpPr>
        <p:spPr>
          <a:xfrm>
            <a:off x="176530" y="175939"/>
            <a:ext cx="9412467" cy="779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Problem Statement</a:t>
            </a:r>
            <a:endParaRPr/>
          </a:p>
        </p:txBody>
      </p:sp>
      <p:pic>
        <p:nvPicPr>
          <p:cNvPr descr="A screen shot of a computer screen&#10;&#10;Description automatically generated" id="303" name="Google Shape;303;p2"/>
          <p:cNvPicPr preferRelativeResize="0"/>
          <p:nvPr/>
        </p:nvPicPr>
        <p:blipFill rotWithShape="1">
          <a:blip r:embed="rId3">
            <a:alphaModFix/>
          </a:blip>
          <a:srcRect b="13020" l="0" r="0" t="14603"/>
          <a:stretch/>
        </p:blipFill>
        <p:spPr>
          <a:xfrm>
            <a:off x="0" y="852342"/>
            <a:ext cx="12220525" cy="6450502"/>
          </a:xfrm>
          <a:prstGeom prst="rect">
            <a:avLst/>
          </a:prstGeom>
          <a:noFill/>
          <a:ln>
            <a:noFill/>
          </a:ln>
          <a:effectLst>
            <a:outerShdw blurRad="50800" rotWithShape="0" algn="ctr" dir="5400000" dist="50800">
              <a:srgbClr val="000000">
                <a:alpha val="86666"/>
              </a:srgbClr>
            </a:outerShdw>
          </a:effectLst>
        </p:spPr>
      </p:pic>
      <p:sp>
        <p:nvSpPr>
          <p:cNvPr id="304" name="Google Shape;304;p2"/>
          <p:cNvSpPr/>
          <p:nvPr/>
        </p:nvSpPr>
        <p:spPr>
          <a:xfrm>
            <a:off x="1052146" y="1338482"/>
            <a:ext cx="3126537" cy="4440116"/>
          </a:xfrm>
          <a:custGeom>
            <a:rect b="b" l="l" r="r" t="t"/>
            <a:pathLst>
              <a:path extrusionOk="0" h="4452257" w="3135086">
                <a:moveTo>
                  <a:pt x="523308" y="427188"/>
                </a:moveTo>
                <a:lnTo>
                  <a:pt x="546073" y="427188"/>
                </a:lnTo>
                <a:lnTo>
                  <a:pt x="546073" y="752067"/>
                </a:lnTo>
                <a:lnTo>
                  <a:pt x="491047" y="752067"/>
                </a:lnTo>
                <a:lnTo>
                  <a:pt x="491047" y="489262"/>
                </a:lnTo>
                <a:cubicBezTo>
                  <a:pt x="486399" y="492437"/>
                  <a:pt x="481494" y="495495"/>
                  <a:pt x="476331" y="498435"/>
                </a:cubicBezTo>
                <a:cubicBezTo>
                  <a:pt x="471171" y="501385"/>
                  <a:pt x="465840" y="504024"/>
                  <a:pt x="460367" y="506341"/>
                </a:cubicBezTo>
                <a:cubicBezTo>
                  <a:pt x="454449" y="508665"/>
                  <a:pt x="448229" y="510827"/>
                  <a:pt x="441708" y="512827"/>
                </a:cubicBezTo>
                <a:cubicBezTo>
                  <a:pt x="435186" y="514827"/>
                  <a:pt x="428017" y="516777"/>
                  <a:pt x="420200" y="518676"/>
                </a:cubicBezTo>
                <a:lnTo>
                  <a:pt x="420200" y="474718"/>
                </a:lnTo>
                <a:cubicBezTo>
                  <a:pt x="425470" y="473238"/>
                  <a:pt x="430265" y="471762"/>
                  <a:pt x="434583" y="470288"/>
                </a:cubicBezTo>
                <a:cubicBezTo>
                  <a:pt x="438901" y="468815"/>
                  <a:pt x="443175" y="467339"/>
                  <a:pt x="447404" y="465859"/>
                </a:cubicBezTo>
                <a:cubicBezTo>
                  <a:pt x="451604" y="464173"/>
                  <a:pt x="455833" y="462440"/>
                  <a:pt x="460053" y="460640"/>
                </a:cubicBezTo>
                <a:cubicBezTo>
                  <a:pt x="464272" y="458839"/>
                  <a:pt x="468482" y="457115"/>
                  <a:pt x="472702" y="455420"/>
                </a:cubicBezTo>
                <a:cubicBezTo>
                  <a:pt x="476703" y="453312"/>
                  <a:pt x="480757" y="451203"/>
                  <a:pt x="484866" y="449095"/>
                </a:cubicBezTo>
                <a:cubicBezTo>
                  <a:pt x="488974" y="446988"/>
                  <a:pt x="493038" y="444764"/>
                  <a:pt x="497057" y="442428"/>
                </a:cubicBezTo>
                <a:cubicBezTo>
                  <a:pt x="501503" y="440116"/>
                  <a:pt x="505875" y="437577"/>
                  <a:pt x="510173" y="434808"/>
                </a:cubicBezTo>
                <a:cubicBezTo>
                  <a:pt x="514472" y="432039"/>
                  <a:pt x="518851" y="429500"/>
                  <a:pt x="523308" y="427188"/>
                </a:cubicBezTo>
                <a:close/>
                <a:moveTo>
                  <a:pt x="506392" y="236764"/>
                </a:moveTo>
                <a:cubicBezTo>
                  <a:pt x="306603" y="236764"/>
                  <a:pt x="144642" y="398725"/>
                  <a:pt x="144642" y="598514"/>
                </a:cubicBezTo>
                <a:cubicBezTo>
                  <a:pt x="144642" y="798303"/>
                  <a:pt x="306603" y="960264"/>
                  <a:pt x="506392" y="960264"/>
                </a:cubicBezTo>
                <a:cubicBezTo>
                  <a:pt x="706181" y="960264"/>
                  <a:pt x="868142" y="798303"/>
                  <a:pt x="868142" y="598514"/>
                </a:cubicBezTo>
                <a:cubicBezTo>
                  <a:pt x="868142" y="598502"/>
                  <a:pt x="868142" y="598488"/>
                  <a:pt x="868142" y="598476"/>
                </a:cubicBezTo>
                <a:cubicBezTo>
                  <a:pt x="868211" y="398777"/>
                  <a:pt x="706377" y="236833"/>
                  <a:pt x="506678" y="236764"/>
                </a:cubicBezTo>
                <a:cubicBezTo>
                  <a:pt x="506582" y="236764"/>
                  <a:pt x="506487" y="236764"/>
                  <a:pt x="506392" y="236764"/>
                </a:cubicBezTo>
                <a:close/>
                <a:moveTo>
                  <a:pt x="522525" y="0"/>
                </a:moveTo>
                <a:lnTo>
                  <a:pt x="2612561" y="0"/>
                </a:lnTo>
                <a:cubicBezTo>
                  <a:pt x="2901144" y="0"/>
                  <a:pt x="3135086" y="233942"/>
                  <a:pt x="3135086" y="522525"/>
                </a:cubicBezTo>
                <a:lnTo>
                  <a:pt x="3135086" y="3929732"/>
                </a:lnTo>
                <a:cubicBezTo>
                  <a:pt x="3135086" y="4218315"/>
                  <a:pt x="2901144" y="4452257"/>
                  <a:pt x="2612561" y="4452257"/>
                </a:cubicBezTo>
                <a:lnTo>
                  <a:pt x="522525" y="4452257"/>
                </a:lnTo>
                <a:cubicBezTo>
                  <a:pt x="233942" y="4452257"/>
                  <a:pt x="0" y="4218315"/>
                  <a:pt x="0" y="3929732"/>
                </a:cubicBezTo>
                <a:lnTo>
                  <a:pt x="0" y="522525"/>
                </a:lnTo>
                <a:cubicBezTo>
                  <a:pt x="0" y="233942"/>
                  <a:pt x="233942" y="0"/>
                  <a:pt x="522525" y="0"/>
                </a:cubicBezTo>
                <a:close/>
              </a:path>
            </a:pathLst>
          </a:custGeom>
          <a:solidFill>
            <a:schemeClr val="lt1">
              <a:alpha val="6784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3249"/>
              </a:buClr>
              <a:buSzPts val="2400"/>
              <a:buFont typeface="Arial"/>
              <a:buNone/>
            </a:pPr>
            <a:r>
              <a:rPr b="1" i="0" lang="en-US" sz="2400" u="none" cap="none" strike="noStrike">
                <a:solidFill>
                  <a:srgbClr val="003249"/>
                </a:solidFill>
                <a:latin typeface="Arial"/>
                <a:ea typeface="Arial"/>
                <a:cs typeface="Arial"/>
                <a:sym typeface="Arial"/>
              </a:rPr>
              <a:t>Diverse Missions, Varied Access Needs</a:t>
            </a:r>
            <a:endParaRPr/>
          </a:p>
          <a:p>
            <a:pPr indent="0" lvl="0" marL="0" marR="0" rtl="0" algn="ctr">
              <a:lnSpc>
                <a:spcPct val="100000"/>
              </a:lnSpc>
              <a:spcBef>
                <a:spcPts val="0"/>
              </a:spcBef>
              <a:spcAft>
                <a:spcPts val="0"/>
              </a:spcAft>
              <a:buClr>
                <a:schemeClr val="dk1"/>
              </a:buClr>
              <a:buSzPts val="2400"/>
              <a:buFont typeface="Verdana"/>
              <a:buNone/>
            </a:pPr>
            <a:r>
              <a:t/>
            </a:r>
            <a:endParaRPr b="1" i="0" sz="2400" u="none" cap="none" strike="noStrike">
              <a:solidFill>
                <a:srgbClr val="003249"/>
              </a:solidFill>
              <a:latin typeface="Arial"/>
              <a:ea typeface="Arial"/>
              <a:cs typeface="Arial"/>
              <a:sym typeface="Arial"/>
            </a:endParaRPr>
          </a:p>
          <a:p>
            <a:pPr indent="0" lvl="0" marL="0" marR="0" rtl="0" algn="ctr">
              <a:lnSpc>
                <a:spcPct val="100000"/>
              </a:lnSpc>
              <a:spcBef>
                <a:spcPts val="0"/>
              </a:spcBef>
              <a:spcAft>
                <a:spcPts val="0"/>
              </a:spcAft>
              <a:buClr>
                <a:srgbClr val="003249"/>
              </a:buClr>
              <a:buSzPts val="1800"/>
              <a:buFont typeface="Arial"/>
              <a:buNone/>
            </a:pPr>
            <a:r>
              <a:rPr b="1" i="0" lang="en-US" sz="1800" u="none" cap="none" strike="noStrike">
                <a:solidFill>
                  <a:srgbClr val="003249"/>
                </a:solidFill>
                <a:latin typeface="Arial"/>
                <a:ea typeface="Arial"/>
                <a:cs typeface="Arial"/>
                <a:sym typeface="Arial"/>
              </a:rPr>
              <a:t>🡪 Complex authorization landscape </a:t>
            </a:r>
            <a:endParaRPr b="0" i="0" sz="1800" u="none" cap="none" strike="noStrike">
              <a:solidFill>
                <a:srgbClr val="003249"/>
              </a:solidFill>
              <a:latin typeface="Arial"/>
              <a:ea typeface="Arial"/>
              <a:cs typeface="Arial"/>
              <a:sym typeface="Arial"/>
            </a:endParaRPr>
          </a:p>
        </p:txBody>
      </p:sp>
      <p:sp>
        <p:nvSpPr>
          <p:cNvPr id="305" name="Google Shape;305;p2"/>
          <p:cNvSpPr/>
          <p:nvPr/>
        </p:nvSpPr>
        <p:spPr>
          <a:xfrm>
            <a:off x="4532731" y="1338482"/>
            <a:ext cx="3126537" cy="4393977"/>
          </a:xfrm>
          <a:custGeom>
            <a:rect b="b" l="l" r="r" t="t"/>
            <a:pathLst>
              <a:path extrusionOk="0" h="4359729" w="3135086">
                <a:moveTo>
                  <a:pt x="523135" y="387156"/>
                </a:moveTo>
                <a:cubicBezTo>
                  <a:pt x="536005" y="387067"/>
                  <a:pt x="548809" y="388996"/>
                  <a:pt x="561082" y="392871"/>
                </a:cubicBezTo>
                <a:cubicBezTo>
                  <a:pt x="572375" y="396385"/>
                  <a:pt x="582895" y="402020"/>
                  <a:pt x="592077" y="409473"/>
                </a:cubicBezTo>
                <a:cubicBezTo>
                  <a:pt x="601004" y="416841"/>
                  <a:pt x="608143" y="426139"/>
                  <a:pt x="612955" y="436667"/>
                </a:cubicBezTo>
                <a:cubicBezTo>
                  <a:pt x="618194" y="448339"/>
                  <a:pt x="620795" y="461023"/>
                  <a:pt x="620575" y="473815"/>
                </a:cubicBezTo>
                <a:cubicBezTo>
                  <a:pt x="620687" y="485319"/>
                  <a:pt x="619352" y="496791"/>
                  <a:pt x="616604" y="507962"/>
                </a:cubicBezTo>
                <a:cubicBezTo>
                  <a:pt x="613910" y="518450"/>
                  <a:pt x="609508" y="528423"/>
                  <a:pt x="603573" y="537480"/>
                </a:cubicBezTo>
                <a:cubicBezTo>
                  <a:pt x="596958" y="547452"/>
                  <a:pt x="589039" y="556495"/>
                  <a:pt x="580028" y="564369"/>
                </a:cubicBezTo>
                <a:cubicBezTo>
                  <a:pt x="568935" y="574043"/>
                  <a:pt x="557089" y="582817"/>
                  <a:pt x="544604" y="590610"/>
                </a:cubicBezTo>
                <a:cubicBezTo>
                  <a:pt x="533212" y="597785"/>
                  <a:pt x="523090" y="604428"/>
                  <a:pt x="514238" y="610537"/>
                </a:cubicBezTo>
                <a:cubicBezTo>
                  <a:pt x="506220" y="615979"/>
                  <a:pt x="498655" y="622060"/>
                  <a:pt x="491616" y="628720"/>
                </a:cubicBezTo>
                <a:cubicBezTo>
                  <a:pt x="485892" y="634085"/>
                  <a:pt x="481136" y="640398"/>
                  <a:pt x="477558" y="647379"/>
                </a:cubicBezTo>
                <a:cubicBezTo>
                  <a:pt x="474339" y="654033"/>
                  <a:pt x="472709" y="661343"/>
                  <a:pt x="472795" y="668734"/>
                </a:cubicBezTo>
                <a:lnTo>
                  <a:pt x="626814" y="668734"/>
                </a:lnTo>
                <a:lnTo>
                  <a:pt x="626852" y="711740"/>
                </a:lnTo>
                <a:lnTo>
                  <a:pt x="420017" y="711740"/>
                </a:lnTo>
                <a:lnTo>
                  <a:pt x="420017" y="681384"/>
                </a:lnTo>
                <a:cubicBezTo>
                  <a:pt x="419828" y="668661"/>
                  <a:pt x="422193" y="656029"/>
                  <a:pt x="426970" y="644236"/>
                </a:cubicBezTo>
                <a:cubicBezTo>
                  <a:pt x="431653" y="633107"/>
                  <a:pt x="438112" y="622812"/>
                  <a:pt x="446097" y="613756"/>
                </a:cubicBezTo>
                <a:cubicBezTo>
                  <a:pt x="454594" y="604139"/>
                  <a:pt x="464086" y="595448"/>
                  <a:pt x="474414" y="587829"/>
                </a:cubicBezTo>
                <a:cubicBezTo>
                  <a:pt x="485171" y="579821"/>
                  <a:pt x="496767" y="572020"/>
                  <a:pt x="509200" y="564426"/>
                </a:cubicBezTo>
                <a:cubicBezTo>
                  <a:pt x="519611" y="558191"/>
                  <a:pt x="529488" y="551103"/>
                  <a:pt x="538727" y="543233"/>
                </a:cubicBezTo>
                <a:cubicBezTo>
                  <a:pt x="545674" y="537306"/>
                  <a:pt x="551847" y="530528"/>
                  <a:pt x="557101" y="523059"/>
                </a:cubicBezTo>
                <a:cubicBezTo>
                  <a:pt x="561425" y="516880"/>
                  <a:pt x="564591" y="509967"/>
                  <a:pt x="566445" y="502656"/>
                </a:cubicBezTo>
                <a:cubicBezTo>
                  <a:pt x="568182" y="495192"/>
                  <a:pt x="569030" y="487547"/>
                  <a:pt x="568969" y="479882"/>
                </a:cubicBezTo>
                <a:cubicBezTo>
                  <a:pt x="568980" y="473220"/>
                  <a:pt x="567913" y="466601"/>
                  <a:pt x="565807" y="460280"/>
                </a:cubicBezTo>
                <a:cubicBezTo>
                  <a:pt x="563824" y="454183"/>
                  <a:pt x="560651" y="448540"/>
                  <a:pt x="556472" y="443678"/>
                </a:cubicBezTo>
                <a:cubicBezTo>
                  <a:pt x="552118" y="438738"/>
                  <a:pt x="546717" y="434833"/>
                  <a:pt x="540661" y="432248"/>
                </a:cubicBezTo>
                <a:cubicBezTo>
                  <a:pt x="533612" y="429281"/>
                  <a:pt x="526019" y="427826"/>
                  <a:pt x="518372" y="427980"/>
                </a:cubicBezTo>
                <a:cubicBezTo>
                  <a:pt x="503437" y="427924"/>
                  <a:pt x="488699" y="431393"/>
                  <a:pt x="475357" y="438106"/>
                </a:cubicBezTo>
                <a:cubicBezTo>
                  <a:pt x="461327" y="445225"/>
                  <a:pt x="448432" y="454389"/>
                  <a:pt x="437095" y="465299"/>
                </a:cubicBezTo>
                <a:lnTo>
                  <a:pt x="437095" y="415960"/>
                </a:lnTo>
                <a:cubicBezTo>
                  <a:pt x="448050" y="405756"/>
                  <a:pt x="461188" y="398184"/>
                  <a:pt x="475510" y="393824"/>
                </a:cubicBezTo>
                <a:cubicBezTo>
                  <a:pt x="490964" y="389241"/>
                  <a:pt x="507016" y="386993"/>
                  <a:pt x="523135" y="387156"/>
                </a:cubicBezTo>
                <a:close/>
                <a:moveTo>
                  <a:pt x="523430" y="187779"/>
                </a:moveTo>
                <a:cubicBezTo>
                  <a:pt x="323641" y="187779"/>
                  <a:pt x="161680" y="349740"/>
                  <a:pt x="161680" y="549529"/>
                </a:cubicBezTo>
                <a:cubicBezTo>
                  <a:pt x="161680" y="749318"/>
                  <a:pt x="323641" y="911279"/>
                  <a:pt x="523430" y="911279"/>
                </a:cubicBezTo>
                <a:cubicBezTo>
                  <a:pt x="723219" y="911279"/>
                  <a:pt x="885180" y="749318"/>
                  <a:pt x="885180" y="549529"/>
                </a:cubicBezTo>
                <a:cubicBezTo>
                  <a:pt x="885180" y="549519"/>
                  <a:pt x="885180" y="549510"/>
                  <a:pt x="885180" y="549500"/>
                </a:cubicBezTo>
                <a:cubicBezTo>
                  <a:pt x="885249" y="349795"/>
                  <a:pt x="723411" y="187848"/>
                  <a:pt x="523706" y="187779"/>
                </a:cubicBezTo>
                <a:cubicBezTo>
                  <a:pt x="523614" y="187779"/>
                  <a:pt x="523522" y="187779"/>
                  <a:pt x="523430" y="187779"/>
                </a:cubicBezTo>
                <a:close/>
                <a:moveTo>
                  <a:pt x="522525" y="0"/>
                </a:moveTo>
                <a:lnTo>
                  <a:pt x="2612561" y="0"/>
                </a:lnTo>
                <a:cubicBezTo>
                  <a:pt x="2901144" y="0"/>
                  <a:pt x="3135086" y="233942"/>
                  <a:pt x="3135086" y="522525"/>
                </a:cubicBezTo>
                <a:lnTo>
                  <a:pt x="3135086" y="3837204"/>
                </a:lnTo>
                <a:cubicBezTo>
                  <a:pt x="3135086" y="4125787"/>
                  <a:pt x="2901144" y="4359729"/>
                  <a:pt x="2612561" y="4359729"/>
                </a:cubicBezTo>
                <a:lnTo>
                  <a:pt x="522525" y="4359729"/>
                </a:lnTo>
                <a:cubicBezTo>
                  <a:pt x="233942" y="4359729"/>
                  <a:pt x="0" y="4125787"/>
                  <a:pt x="0" y="3837204"/>
                </a:cubicBezTo>
                <a:lnTo>
                  <a:pt x="0" y="522525"/>
                </a:lnTo>
                <a:cubicBezTo>
                  <a:pt x="0" y="233942"/>
                  <a:pt x="233942" y="0"/>
                  <a:pt x="522525" y="0"/>
                </a:cubicBezTo>
                <a:close/>
              </a:path>
            </a:pathLst>
          </a:custGeom>
          <a:solidFill>
            <a:schemeClr val="lt1">
              <a:alpha val="67843"/>
            </a:schemeClr>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3249"/>
              </a:buClr>
              <a:buSzPts val="2400"/>
              <a:buFont typeface="Arial"/>
              <a:buNone/>
            </a:pPr>
            <a:r>
              <a:rPr b="1" i="0" lang="en-US" sz="2400" u="none" cap="none" strike="noStrike">
                <a:solidFill>
                  <a:srgbClr val="003249"/>
                </a:solidFill>
                <a:latin typeface="Arial"/>
                <a:ea typeface="Arial"/>
                <a:cs typeface="Arial"/>
                <a:sym typeface="Arial"/>
              </a:rPr>
              <a:t>Decentralized &amp; Fragmented Authorization </a:t>
            </a:r>
            <a:endParaRPr/>
          </a:p>
          <a:p>
            <a:pPr indent="0" lvl="0" marL="0" marR="0" rtl="0" algn="ctr">
              <a:lnSpc>
                <a:spcPct val="100000"/>
              </a:lnSpc>
              <a:spcBef>
                <a:spcPts val="0"/>
              </a:spcBef>
              <a:spcAft>
                <a:spcPts val="0"/>
              </a:spcAft>
              <a:buClr>
                <a:schemeClr val="lt1"/>
              </a:buClr>
              <a:buSzPts val="2400"/>
              <a:buFont typeface="Verdana"/>
              <a:buNone/>
            </a:pPr>
            <a:r>
              <a:t/>
            </a:r>
            <a:endParaRPr b="1" i="0" sz="2400" u="none" cap="none" strike="noStrike">
              <a:solidFill>
                <a:srgbClr val="003249"/>
              </a:solidFill>
              <a:latin typeface="Arial"/>
              <a:ea typeface="Arial"/>
              <a:cs typeface="Arial"/>
              <a:sym typeface="Arial"/>
            </a:endParaRPr>
          </a:p>
          <a:p>
            <a:pPr indent="0" lvl="0" marL="0" marR="0" rtl="0" algn="ctr">
              <a:lnSpc>
                <a:spcPct val="100000"/>
              </a:lnSpc>
              <a:spcBef>
                <a:spcPts val="0"/>
              </a:spcBef>
              <a:spcAft>
                <a:spcPts val="0"/>
              </a:spcAft>
              <a:buClr>
                <a:srgbClr val="003249"/>
              </a:buClr>
              <a:buSzPts val="1800"/>
              <a:buFont typeface="Arial"/>
              <a:buNone/>
            </a:pPr>
            <a:r>
              <a:rPr b="1" i="0" lang="en-US" sz="1800" u="none" cap="none" strike="noStrike">
                <a:solidFill>
                  <a:srgbClr val="003249"/>
                </a:solidFill>
                <a:latin typeface="Arial"/>
                <a:ea typeface="Arial"/>
                <a:cs typeface="Arial"/>
                <a:sym typeface="Arial"/>
              </a:rPr>
              <a:t>🡪 Centralized IAM </a:t>
            </a:r>
            <a:endParaRPr b="1" i="0" sz="1800" u="none" cap="none" strike="noStrike">
              <a:solidFill>
                <a:srgbClr val="003249"/>
              </a:solidFill>
              <a:latin typeface="Arial"/>
              <a:ea typeface="Arial"/>
              <a:cs typeface="Arial"/>
              <a:sym typeface="Arial"/>
            </a:endParaRPr>
          </a:p>
        </p:txBody>
      </p:sp>
      <p:sp>
        <p:nvSpPr>
          <p:cNvPr descr="Badge 3 with solid fill" id="306" name="Google Shape;306;p2"/>
          <p:cNvSpPr/>
          <p:nvPr/>
        </p:nvSpPr>
        <p:spPr>
          <a:xfrm>
            <a:off x="7958106" y="1338482"/>
            <a:ext cx="2968974" cy="4343337"/>
          </a:xfrm>
          <a:custGeom>
            <a:rect b="b" l="l" r="r" t="t"/>
            <a:pathLst>
              <a:path extrusionOk="0" h="4292698" w="2887980">
                <a:moveTo>
                  <a:pt x="461619" y="378232"/>
                </a:moveTo>
                <a:cubicBezTo>
                  <a:pt x="474675" y="378208"/>
                  <a:pt x="487686" y="379747"/>
                  <a:pt x="500376" y="382814"/>
                </a:cubicBezTo>
                <a:cubicBezTo>
                  <a:pt x="512206" y="385582"/>
                  <a:pt x="523480" y="390342"/>
                  <a:pt x="533714" y="396892"/>
                </a:cubicBezTo>
                <a:cubicBezTo>
                  <a:pt x="543207" y="403010"/>
                  <a:pt x="551164" y="411233"/>
                  <a:pt x="556964" y="420923"/>
                </a:cubicBezTo>
                <a:cubicBezTo>
                  <a:pt x="562957" y="431404"/>
                  <a:pt x="565962" y="443326"/>
                  <a:pt x="565651" y="455394"/>
                </a:cubicBezTo>
                <a:cubicBezTo>
                  <a:pt x="566405" y="474366"/>
                  <a:pt x="559907" y="492914"/>
                  <a:pt x="547477" y="507267"/>
                </a:cubicBezTo>
                <a:cubicBezTo>
                  <a:pt x="534166" y="521432"/>
                  <a:pt x="516740" y="531055"/>
                  <a:pt x="497662" y="534776"/>
                </a:cubicBezTo>
                <a:cubicBezTo>
                  <a:pt x="507992" y="535843"/>
                  <a:pt x="518113" y="538410"/>
                  <a:pt x="527703" y="542396"/>
                </a:cubicBezTo>
                <a:cubicBezTo>
                  <a:pt x="537130" y="546243"/>
                  <a:pt x="545846" y="551641"/>
                  <a:pt x="553488" y="558369"/>
                </a:cubicBezTo>
                <a:cubicBezTo>
                  <a:pt x="560906" y="564935"/>
                  <a:pt x="566972" y="572884"/>
                  <a:pt x="571347" y="581772"/>
                </a:cubicBezTo>
                <a:cubicBezTo>
                  <a:pt x="575840" y="590977"/>
                  <a:pt x="578123" y="601104"/>
                  <a:pt x="578014" y="611347"/>
                </a:cubicBezTo>
                <a:cubicBezTo>
                  <a:pt x="578314" y="625678"/>
                  <a:pt x="574866" y="639838"/>
                  <a:pt x="568013" y="652428"/>
                </a:cubicBezTo>
                <a:cubicBezTo>
                  <a:pt x="561358" y="664254"/>
                  <a:pt x="552109" y="674418"/>
                  <a:pt x="540962" y="682156"/>
                </a:cubicBezTo>
                <a:cubicBezTo>
                  <a:pt x="528897" y="690485"/>
                  <a:pt x="515467" y="696638"/>
                  <a:pt x="501281" y="700339"/>
                </a:cubicBezTo>
                <a:cubicBezTo>
                  <a:pt x="485752" y="704513"/>
                  <a:pt x="469735" y="706589"/>
                  <a:pt x="453656" y="706511"/>
                </a:cubicBezTo>
                <a:cubicBezTo>
                  <a:pt x="437430" y="706568"/>
                  <a:pt x="421234" y="705136"/>
                  <a:pt x="405269" y="702235"/>
                </a:cubicBezTo>
                <a:cubicBezTo>
                  <a:pt x="391903" y="700081"/>
                  <a:pt x="378978" y="695757"/>
                  <a:pt x="367007" y="689433"/>
                </a:cubicBezTo>
                <a:lnTo>
                  <a:pt x="367007" y="640694"/>
                </a:lnTo>
                <a:cubicBezTo>
                  <a:pt x="379718" y="649567"/>
                  <a:pt x="393911" y="656102"/>
                  <a:pt x="408917" y="659991"/>
                </a:cubicBezTo>
                <a:cubicBezTo>
                  <a:pt x="424012" y="664126"/>
                  <a:pt x="439587" y="666253"/>
                  <a:pt x="455237" y="666316"/>
                </a:cubicBezTo>
                <a:cubicBezTo>
                  <a:pt x="462776" y="666263"/>
                  <a:pt x="470294" y="665520"/>
                  <a:pt x="477697" y="664097"/>
                </a:cubicBezTo>
                <a:cubicBezTo>
                  <a:pt x="485534" y="662688"/>
                  <a:pt x="493077" y="659964"/>
                  <a:pt x="500005" y="656038"/>
                </a:cubicBezTo>
                <a:cubicBezTo>
                  <a:pt x="506867" y="652122"/>
                  <a:pt x="512717" y="646651"/>
                  <a:pt x="517083" y="640065"/>
                </a:cubicBezTo>
                <a:cubicBezTo>
                  <a:pt x="521857" y="632399"/>
                  <a:pt x="524219" y="623476"/>
                  <a:pt x="523865" y="614452"/>
                </a:cubicBezTo>
                <a:cubicBezTo>
                  <a:pt x="524144" y="605224"/>
                  <a:pt x="521908" y="596095"/>
                  <a:pt x="517397" y="588039"/>
                </a:cubicBezTo>
                <a:cubicBezTo>
                  <a:pt x="512994" y="580697"/>
                  <a:pt x="506787" y="574601"/>
                  <a:pt x="499367" y="570332"/>
                </a:cubicBezTo>
                <a:cubicBezTo>
                  <a:pt x="490919" y="565523"/>
                  <a:pt x="481728" y="562156"/>
                  <a:pt x="472173" y="560369"/>
                </a:cubicBezTo>
                <a:cubicBezTo>
                  <a:pt x="460967" y="558190"/>
                  <a:pt x="449574" y="557131"/>
                  <a:pt x="438159" y="557207"/>
                </a:cubicBezTo>
                <a:lnTo>
                  <a:pt x="408765" y="557207"/>
                </a:lnTo>
                <a:lnTo>
                  <a:pt x="408765" y="516726"/>
                </a:lnTo>
                <a:lnTo>
                  <a:pt x="436597" y="516726"/>
                </a:lnTo>
                <a:cubicBezTo>
                  <a:pt x="446739" y="516800"/>
                  <a:pt x="456862" y="515843"/>
                  <a:pt x="466810" y="513868"/>
                </a:cubicBezTo>
                <a:cubicBezTo>
                  <a:pt x="475230" y="512274"/>
                  <a:pt x="483276" y="509110"/>
                  <a:pt x="490527" y="504543"/>
                </a:cubicBezTo>
                <a:cubicBezTo>
                  <a:pt x="497006" y="500395"/>
                  <a:pt x="502336" y="494683"/>
                  <a:pt x="506025" y="487932"/>
                </a:cubicBezTo>
                <a:cubicBezTo>
                  <a:pt x="509917" y="480309"/>
                  <a:pt x="511821" y="471827"/>
                  <a:pt x="511559" y="463271"/>
                </a:cubicBezTo>
                <a:cubicBezTo>
                  <a:pt x="511876" y="455504"/>
                  <a:pt x="510076" y="447796"/>
                  <a:pt x="506348" y="440973"/>
                </a:cubicBezTo>
                <a:cubicBezTo>
                  <a:pt x="503092" y="435410"/>
                  <a:pt x="498511" y="430738"/>
                  <a:pt x="493013" y="427372"/>
                </a:cubicBezTo>
                <a:cubicBezTo>
                  <a:pt x="487603" y="424092"/>
                  <a:pt x="481658" y="421790"/>
                  <a:pt x="475449" y="420571"/>
                </a:cubicBezTo>
                <a:cubicBezTo>
                  <a:pt x="469415" y="419333"/>
                  <a:pt x="463273" y="418694"/>
                  <a:pt x="457114" y="418666"/>
                </a:cubicBezTo>
                <a:cubicBezTo>
                  <a:pt x="443841" y="418789"/>
                  <a:pt x="430646" y="420712"/>
                  <a:pt x="417890" y="424381"/>
                </a:cubicBezTo>
                <a:cubicBezTo>
                  <a:pt x="404599" y="427987"/>
                  <a:pt x="391991" y="433753"/>
                  <a:pt x="380571" y="441450"/>
                </a:cubicBezTo>
                <a:lnTo>
                  <a:pt x="380571" y="396577"/>
                </a:lnTo>
                <a:cubicBezTo>
                  <a:pt x="392412" y="390302"/>
                  <a:pt x="405054" y="385672"/>
                  <a:pt x="418147" y="382814"/>
                </a:cubicBezTo>
                <a:cubicBezTo>
                  <a:pt x="432425" y="379690"/>
                  <a:pt x="447004" y="378154"/>
                  <a:pt x="461619" y="378232"/>
                </a:cubicBezTo>
                <a:close/>
                <a:moveTo>
                  <a:pt x="472306" y="180636"/>
                </a:moveTo>
                <a:cubicBezTo>
                  <a:pt x="272512" y="180631"/>
                  <a:pt x="110543" y="342592"/>
                  <a:pt x="110537" y="542386"/>
                </a:cubicBezTo>
                <a:cubicBezTo>
                  <a:pt x="110531" y="742181"/>
                  <a:pt x="272492" y="904149"/>
                  <a:pt x="472287" y="904155"/>
                </a:cubicBezTo>
                <a:cubicBezTo>
                  <a:pt x="672082" y="904160"/>
                  <a:pt x="834050" y="742200"/>
                  <a:pt x="834056" y="542405"/>
                </a:cubicBezTo>
                <a:cubicBezTo>
                  <a:pt x="834056" y="542393"/>
                  <a:pt x="834056" y="542379"/>
                  <a:pt x="834056" y="542367"/>
                </a:cubicBezTo>
                <a:cubicBezTo>
                  <a:pt x="834129" y="342662"/>
                  <a:pt x="672297" y="180709"/>
                  <a:pt x="472592" y="180636"/>
                </a:cubicBezTo>
                <a:cubicBezTo>
                  <a:pt x="472497" y="180636"/>
                  <a:pt x="472401" y="180636"/>
                  <a:pt x="472306" y="180636"/>
                </a:cubicBezTo>
                <a:close/>
                <a:moveTo>
                  <a:pt x="481340" y="0"/>
                </a:moveTo>
                <a:lnTo>
                  <a:pt x="2406640" y="0"/>
                </a:lnTo>
                <a:cubicBezTo>
                  <a:pt x="2672477" y="0"/>
                  <a:pt x="2887980" y="215503"/>
                  <a:pt x="2887980" y="481340"/>
                </a:cubicBezTo>
                <a:lnTo>
                  <a:pt x="2887980" y="3811358"/>
                </a:lnTo>
                <a:cubicBezTo>
                  <a:pt x="2887980" y="4077195"/>
                  <a:pt x="2672477" y="4292698"/>
                  <a:pt x="2406640" y="4292698"/>
                </a:cubicBezTo>
                <a:lnTo>
                  <a:pt x="481340" y="4292698"/>
                </a:lnTo>
                <a:cubicBezTo>
                  <a:pt x="215503" y="4292698"/>
                  <a:pt x="0" y="4077195"/>
                  <a:pt x="0" y="3811358"/>
                </a:cubicBezTo>
                <a:lnTo>
                  <a:pt x="0" y="481340"/>
                </a:lnTo>
                <a:cubicBezTo>
                  <a:pt x="0" y="215503"/>
                  <a:pt x="215503" y="0"/>
                  <a:pt x="481340" y="0"/>
                </a:cubicBezTo>
                <a:close/>
              </a:path>
            </a:pathLst>
          </a:custGeom>
          <a:solidFill>
            <a:schemeClr val="lt1">
              <a:alpha val="5882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Verdana"/>
              <a:buNone/>
            </a:pPr>
            <a:r>
              <a:t/>
            </a:r>
            <a:endParaRPr b="1" i="0" sz="2400" u="none" cap="none" strike="noStrike">
              <a:solidFill>
                <a:srgbClr val="003249"/>
              </a:solidFill>
              <a:latin typeface="Verdana"/>
              <a:ea typeface="Verdana"/>
              <a:cs typeface="Verdana"/>
              <a:sym typeface="Verdana"/>
            </a:endParaRPr>
          </a:p>
          <a:p>
            <a:pPr indent="0" lvl="0" marL="0" marR="0" rtl="0" algn="ctr">
              <a:lnSpc>
                <a:spcPct val="100000"/>
              </a:lnSpc>
              <a:spcBef>
                <a:spcPts val="0"/>
              </a:spcBef>
              <a:spcAft>
                <a:spcPts val="0"/>
              </a:spcAft>
              <a:buClr>
                <a:srgbClr val="003249"/>
              </a:buClr>
              <a:buSzPts val="2400"/>
              <a:buFont typeface="Verdana"/>
              <a:buNone/>
            </a:pPr>
            <a:r>
              <a:rPr b="1" i="0" lang="en-US" sz="2400" u="none" cap="none" strike="noStrike">
                <a:solidFill>
                  <a:srgbClr val="003249"/>
                </a:solidFill>
                <a:latin typeface="Verdana"/>
                <a:ea typeface="Verdana"/>
                <a:cs typeface="Verdana"/>
                <a:sym typeface="Verdana"/>
              </a:rPr>
              <a:t>Expanding to a federated ecosystem </a:t>
            </a:r>
            <a:endParaRPr b="1" i="0" sz="2400" u="none" cap="none" strike="noStrike">
              <a:solidFill>
                <a:srgbClr val="003249"/>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800"/>
              <a:buFont typeface="Verdana"/>
              <a:buNone/>
            </a:pPr>
            <a:r>
              <a:t/>
            </a:r>
            <a:endParaRPr b="1" i="0" sz="1800" u="none" cap="none" strike="noStrike">
              <a:solidFill>
                <a:srgbClr val="003249"/>
              </a:solidFill>
              <a:latin typeface="Verdana"/>
              <a:ea typeface="Verdana"/>
              <a:cs typeface="Verdana"/>
              <a:sym typeface="Verdana"/>
            </a:endParaRPr>
          </a:p>
          <a:p>
            <a:pPr indent="0" lvl="0" marL="0" marR="0" rtl="0" algn="l">
              <a:lnSpc>
                <a:spcPct val="100000"/>
              </a:lnSpc>
              <a:spcBef>
                <a:spcPts val="0"/>
              </a:spcBef>
              <a:spcAft>
                <a:spcPts val="0"/>
              </a:spcAft>
              <a:buClr>
                <a:srgbClr val="003249"/>
              </a:buClr>
              <a:buSzPts val="1800"/>
              <a:buFont typeface="Verdana"/>
              <a:buNone/>
            </a:pPr>
            <a:r>
              <a:rPr b="1" i="0" lang="en-US" sz="1800" u="none" cap="none" strike="noStrike">
                <a:solidFill>
                  <a:srgbClr val="003249"/>
                </a:solidFill>
                <a:latin typeface="Verdana"/>
                <a:ea typeface="Verdana"/>
                <a:cs typeface="Verdana"/>
                <a:sym typeface="Verdana"/>
              </a:rPr>
              <a:t>🡪 Interoperability with other Agencies and improved user experience</a:t>
            </a:r>
            <a:endParaRPr b="1" i="0" sz="1800" u="none" cap="none" strike="noStrike">
              <a:solidFill>
                <a:srgbClr val="003249"/>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20"/>
          <p:cNvSpPr txBox="1"/>
          <p:nvPr>
            <p:ph type="title"/>
          </p:nvPr>
        </p:nvSpPr>
        <p:spPr>
          <a:xfrm>
            <a:off x="176530" y="175939"/>
            <a:ext cx="9412467" cy="779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EduGAIN:	 Who is it for?</a:t>
            </a:r>
            <a:endParaRPr/>
          </a:p>
        </p:txBody>
      </p:sp>
      <p:grpSp>
        <p:nvGrpSpPr>
          <p:cNvPr id="505" name="Google Shape;505;p20"/>
          <p:cNvGrpSpPr/>
          <p:nvPr/>
        </p:nvGrpSpPr>
        <p:grpSpPr>
          <a:xfrm>
            <a:off x="494423" y="1336953"/>
            <a:ext cx="6010969" cy="1946160"/>
            <a:chOff x="0" y="42582"/>
            <a:chExt cx="6010969" cy="1946160"/>
          </a:xfrm>
        </p:grpSpPr>
        <p:sp>
          <p:nvSpPr>
            <p:cNvPr id="506" name="Google Shape;506;p20"/>
            <p:cNvSpPr/>
            <p:nvPr/>
          </p:nvSpPr>
          <p:spPr>
            <a:xfrm>
              <a:off x="0" y="42582"/>
              <a:ext cx="6010969" cy="397800"/>
            </a:xfrm>
            <a:prstGeom prst="roundRect">
              <a:avLst>
                <a:gd fmla="val 16667"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0"/>
            <p:cNvSpPr txBox="1"/>
            <p:nvPr/>
          </p:nvSpPr>
          <p:spPr>
            <a:xfrm>
              <a:off x="19419" y="62001"/>
              <a:ext cx="5972131" cy="358962"/>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Verdana"/>
                <a:buNone/>
              </a:pPr>
              <a:r>
                <a:rPr b="0" i="0" lang="en-US" sz="1700">
                  <a:solidFill>
                    <a:schemeClr val="lt1"/>
                  </a:solidFill>
                  <a:latin typeface="Verdana"/>
                  <a:ea typeface="Verdana"/>
                  <a:cs typeface="Verdana"/>
                  <a:sym typeface="Verdana"/>
                </a:rPr>
                <a:t>Identity federations</a:t>
              </a:r>
              <a:endParaRPr sz="1700">
                <a:solidFill>
                  <a:schemeClr val="lt1"/>
                </a:solidFill>
                <a:latin typeface="Verdana"/>
                <a:ea typeface="Verdana"/>
                <a:cs typeface="Verdana"/>
                <a:sym typeface="Verdana"/>
              </a:endParaRPr>
            </a:p>
          </p:txBody>
        </p:sp>
        <p:sp>
          <p:nvSpPr>
            <p:cNvPr id="508" name="Google Shape;508;p20"/>
            <p:cNvSpPr/>
            <p:nvPr/>
          </p:nvSpPr>
          <p:spPr>
            <a:xfrm>
              <a:off x="0" y="440382"/>
              <a:ext cx="6010969" cy="154836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0"/>
            <p:cNvSpPr txBox="1"/>
            <p:nvPr/>
          </p:nvSpPr>
          <p:spPr>
            <a:xfrm>
              <a:off x="0" y="440382"/>
              <a:ext cx="6010969" cy="1548360"/>
            </a:xfrm>
            <a:prstGeom prst="rect">
              <a:avLst/>
            </a:prstGeom>
            <a:noFill/>
            <a:ln>
              <a:noFill/>
            </a:ln>
          </p:spPr>
          <p:txBody>
            <a:bodyPr anchorCtr="0" anchor="t" bIns="21575" lIns="190825" spcFirstLastPara="1" rIns="120900" wrap="square" tIns="21575">
              <a:noAutofit/>
            </a:bodyPr>
            <a:lstStyle/>
            <a:p>
              <a:pPr indent="-114300" lvl="1" marL="114300" marR="0" rtl="0" algn="l">
                <a:lnSpc>
                  <a:spcPct val="90000"/>
                </a:lnSpc>
                <a:spcBef>
                  <a:spcPts val="0"/>
                </a:spcBef>
                <a:spcAft>
                  <a:spcPts val="0"/>
                </a:spcAft>
                <a:buClr>
                  <a:schemeClr val="dk1"/>
                </a:buClr>
                <a:buSzPts val="1300"/>
                <a:buFont typeface="Verdana"/>
                <a:buChar char="•"/>
              </a:pPr>
              <a:r>
                <a:rPr b="0" i="0" lang="en-US" sz="1300" u="none" cap="none" strike="noStrike">
                  <a:solidFill>
                    <a:schemeClr val="dk1"/>
                  </a:solidFill>
                  <a:latin typeface="Verdana"/>
                  <a:ea typeface="Verdana"/>
                  <a:cs typeface="Verdana"/>
                  <a:sym typeface="Verdana"/>
                </a:rPr>
                <a:t>Join the eduGAIN service as it enables you to interconnect with other federations</a:t>
              </a:r>
              <a:endParaRPr b="0" i="0" sz="1300" u="none" cap="none" strike="noStrike">
                <a:solidFill>
                  <a:schemeClr val="dk1"/>
                </a:solidFill>
                <a:latin typeface="Verdana"/>
                <a:ea typeface="Verdana"/>
                <a:cs typeface="Verdana"/>
                <a:sym typeface="Verdana"/>
              </a:endParaRPr>
            </a:p>
            <a:p>
              <a:pPr indent="-114300" lvl="1" marL="114300" marR="0" rtl="0" algn="l">
                <a:lnSpc>
                  <a:spcPct val="90000"/>
                </a:lnSpc>
                <a:spcBef>
                  <a:spcPts val="260"/>
                </a:spcBef>
                <a:spcAft>
                  <a:spcPts val="0"/>
                </a:spcAft>
                <a:buClr>
                  <a:schemeClr val="dk1"/>
                </a:buClr>
                <a:buSzPts val="1300"/>
                <a:buFont typeface="Verdana"/>
                <a:buChar char="•"/>
              </a:pPr>
              <a:r>
                <a:rPr b="0" i="0" lang="en-US" sz="1300" u="none" cap="none" strike="noStrike">
                  <a:solidFill>
                    <a:schemeClr val="dk1"/>
                  </a:solidFill>
                  <a:latin typeface="Verdana"/>
                  <a:ea typeface="Verdana"/>
                  <a:cs typeface="Verdana"/>
                  <a:sym typeface="Verdana"/>
                </a:rPr>
                <a:t>Lean on eduGAIN trustworthy service – enables secure exchange of federation information</a:t>
              </a:r>
              <a:endParaRPr b="0" i="0" sz="1300" u="none" cap="none" strike="noStrike">
                <a:solidFill>
                  <a:schemeClr val="dk1"/>
                </a:solidFill>
                <a:latin typeface="Verdana"/>
                <a:ea typeface="Verdana"/>
                <a:cs typeface="Verdana"/>
                <a:sym typeface="Verdana"/>
              </a:endParaRPr>
            </a:p>
            <a:p>
              <a:pPr indent="-114300" lvl="1" marL="114300" marR="0" rtl="0" algn="l">
                <a:lnSpc>
                  <a:spcPct val="90000"/>
                </a:lnSpc>
                <a:spcBef>
                  <a:spcPts val="260"/>
                </a:spcBef>
                <a:spcAft>
                  <a:spcPts val="0"/>
                </a:spcAft>
                <a:buClr>
                  <a:schemeClr val="dk1"/>
                </a:buClr>
                <a:buSzPts val="1300"/>
                <a:buFont typeface="Verdana"/>
                <a:buChar char="•"/>
              </a:pPr>
              <a:r>
                <a:rPr b="0" i="0" lang="en-US" sz="1300" u="none" cap="none" strike="noStrike">
                  <a:solidFill>
                    <a:schemeClr val="dk1"/>
                  </a:solidFill>
                  <a:latin typeface="Verdana"/>
                  <a:ea typeface="Verdana"/>
                  <a:cs typeface="Verdana"/>
                  <a:sym typeface="Verdana"/>
                </a:rPr>
                <a:t>Enable you to provide more services for your users available through other federations</a:t>
              </a:r>
              <a:endParaRPr b="0" i="0" sz="1300" u="none" cap="none" strike="noStrike">
                <a:solidFill>
                  <a:schemeClr val="dk1"/>
                </a:solidFill>
                <a:latin typeface="Verdana"/>
                <a:ea typeface="Verdana"/>
                <a:cs typeface="Verdana"/>
                <a:sym typeface="Verdana"/>
              </a:endParaRPr>
            </a:p>
            <a:p>
              <a:pPr indent="-114300" lvl="1" marL="114300" marR="0" rtl="0" algn="l">
                <a:lnSpc>
                  <a:spcPct val="90000"/>
                </a:lnSpc>
                <a:spcBef>
                  <a:spcPts val="260"/>
                </a:spcBef>
                <a:spcAft>
                  <a:spcPts val="0"/>
                </a:spcAft>
                <a:buClr>
                  <a:schemeClr val="dk1"/>
                </a:buClr>
                <a:buSzPts val="1300"/>
                <a:buFont typeface="Verdana"/>
                <a:buChar char="•"/>
              </a:pPr>
              <a:r>
                <a:rPr b="0" i="0" lang="en-US" sz="1300" u="none" cap="none" strike="noStrike">
                  <a:solidFill>
                    <a:schemeClr val="dk1"/>
                  </a:solidFill>
                  <a:latin typeface="Verdana"/>
                  <a:ea typeface="Verdana"/>
                  <a:cs typeface="Verdana"/>
                  <a:sym typeface="Verdana"/>
                </a:rPr>
                <a:t>Gain in time saving and lower administration costs as no need for bilateral federation agreements</a:t>
              </a:r>
              <a:endParaRPr b="0" i="0" sz="1300" u="none" cap="none" strike="noStrike">
                <a:solidFill>
                  <a:schemeClr val="dk1"/>
                </a:solidFill>
                <a:latin typeface="Verdana"/>
                <a:ea typeface="Verdana"/>
                <a:cs typeface="Verdana"/>
                <a:sym typeface="Verdana"/>
              </a:endParaRPr>
            </a:p>
          </p:txBody>
        </p:sp>
      </p:grpSp>
      <p:grpSp>
        <p:nvGrpSpPr>
          <p:cNvPr id="510" name="Google Shape;510;p20"/>
          <p:cNvGrpSpPr/>
          <p:nvPr/>
        </p:nvGrpSpPr>
        <p:grpSpPr>
          <a:xfrm>
            <a:off x="6866711" y="1349419"/>
            <a:ext cx="4502538" cy="1383120"/>
            <a:chOff x="0" y="937"/>
            <a:chExt cx="4502538" cy="1383120"/>
          </a:xfrm>
        </p:grpSpPr>
        <p:sp>
          <p:nvSpPr>
            <p:cNvPr id="511" name="Google Shape;511;p20"/>
            <p:cNvSpPr/>
            <p:nvPr/>
          </p:nvSpPr>
          <p:spPr>
            <a:xfrm>
              <a:off x="0" y="937"/>
              <a:ext cx="4502538" cy="397800"/>
            </a:xfrm>
            <a:prstGeom prst="roundRect">
              <a:avLst>
                <a:gd fmla="val 16667" name="adj"/>
              </a:avLst>
            </a:prstGeom>
            <a:solidFill>
              <a:srgbClr val="A3CA3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0"/>
            <p:cNvSpPr txBox="1"/>
            <p:nvPr/>
          </p:nvSpPr>
          <p:spPr>
            <a:xfrm>
              <a:off x="19419" y="20356"/>
              <a:ext cx="4463700" cy="358962"/>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Verdana"/>
                <a:buNone/>
              </a:pPr>
              <a:r>
                <a:rPr b="0" i="0" lang="en-US" sz="1700">
                  <a:solidFill>
                    <a:schemeClr val="lt1"/>
                  </a:solidFill>
                  <a:latin typeface="Verdana"/>
                  <a:ea typeface="Verdana"/>
                  <a:cs typeface="Verdana"/>
                  <a:sym typeface="Verdana"/>
                </a:rPr>
                <a:t>Identity Providers</a:t>
              </a:r>
              <a:endParaRPr sz="1700">
                <a:solidFill>
                  <a:schemeClr val="lt1"/>
                </a:solidFill>
                <a:latin typeface="Verdana"/>
                <a:ea typeface="Verdana"/>
                <a:cs typeface="Verdana"/>
                <a:sym typeface="Verdana"/>
              </a:endParaRPr>
            </a:p>
          </p:txBody>
        </p:sp>
        <p:sp>
          <p:nvSpPr>
            <p:cNvPr id="513" name="Google Shape;513;p20"/>
            <p:cNvSpPr/>
            <p:nvPr/>
          </p:nvSpPr>
          <p:spPr>
            <a:xfrm>
              <a:off x="0" y="398737"/>
              <a:ext cx="4502538" cy="9853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0"/>
            <p:cNvSpPr txBox="1"/>
            <p:nvPr/>
          </p:nvSpPr>
          <p:spPr>
            <a:xfrm>
              <a:off x="0" y="398737"/>
              <a:ext cx="4502538" cy="985320"/>
            </a:xfrm>
            <a:prstGeom prst="rect">
              <a:avLst/>
            </a:prstGeom>
            <a:noFill/>
            <a:ln>
              <a:noFill/>
            </a:ln>
          </p:spPr>
          <p:txBody>
            <a:bodyPr anchorCtr="0" anchor="t" bIns="21575" lIns="142950" spcFirstLastPara="1" rIns="120900" wrap="square" tIns="21575">
              <a:noAutofit/>
            </a:bodyPr>
            <a:lstStyle/>
            <a:p>
              <a:pPr indent="-114300" lvl="1" marL="114300" marR="0" rtl="0" algn="l">
                <a:lnSpc>
                  <a:spcPct val="90000"/>
                </a:lnSpc>
                <a:spcBef>
                  <a:spcPts val="0"/>
                </a:spcBef>
                <a:spcAft>
                  <a:spcPts val="0"/>
                </a:spcAft>
                <a:buClr>
                  <a:schemeClr val="dk1"/>
                </a:buClr>
                <a:buSzPts val="1300"/>
                <a:buFont typeface="Verdana"/>
                <a:buChar char="•"/>
              </a:pPr>
              <a:r>
                <a:rPr b="0" i="0" lang="en-US" sz="1300" u="none" cap="none" strike="noStrike">
                  <a:solidFill>
                    <a:schemeClr val="dk1"/>
                  </a:solidFill>
                  <a:latin typeface="Verdana"/>
                  <a:ea typeface="Verdana"/>
                  <a:cs typeface="Verdana"/>
                  <a:sym typeface="Verdana"/>
                </a:rPr>
                <a:t>Join an identity federation participating in eduGAIN​</a:t>
              </a:r>
              <a:endParaRPr b="0" i="0" sz="1300" u="none" cap="none" strike="noStrike">
                <a:solidFill>
                  <a:schemeClr val="dk1"/>
                </a:solidFill>
                <a:latin typeface="Verdana"/>
                <a:ea typeface="Verdana"/>
                <a:cs typeface="Verdana"/>
                <a:sym typeface="Verdana"/>
              </a:endParaRPr>
            </a:p>
            <a:p>
              <a:pPr indent="-114300" lvl="1" marL="114300" marR="0" rtl="0" algn="l">
                <a:lnSpc>
                  <a:spcPct val="90000"/>
                </a:lnSpc>
                <a:spcBef>
                  <a:spcPts val="260"/>
                </a:spcBef>
                <a:spcAft>
                  <a:spcPts val="0"/>
                </a:spcAft>
                <a:buClr>
                  <a:schemeClr val="dk1"/>
                </a:buClr>
                <a:buSzPts val="1300"/>
                <a:buFont typeface="Verdana"/>
                <a:buChar char="•"/>
              </a:pPr>
              <a:r>
                <a:rPr b="0" i="0" lang="en-US" sz="1300" u="none" cap="none" strike="noStrike">
                  <a:solidFill>
                    <a:schemeClr val="dk1"/>
                  </a:solidFill>
                  <a:latin typeface="Verdana"/>
                  <a:ea typeface="Verdana"/>
                  <a:cs typeface="Verdana"/>
                  <a:sym typeface="Verdana"/>
                </a:rPr>
                <a:t>Offer more to your users – enable access to a wider range of services than are available locally or nationally</a:t>
              </a:r>
              <a:endParaRPr b="0" i="0" sz="1300" u="none" cap="none" strike="noStrike">
                <a:solidFill>
                  <a:schemeClr val="dk1"/>
                </a:solidFill>
                <a:latin typeface="Verdana"/>
                <a:ea typeface="Verdana"/>
                <a:cs typeface="Verdana"/>
                <a:sym typeface="Verdana"/>
              </a:endParaRPr>
            </a:p>
            <a:p>
              <a:pPr indent="-114300" lvl="1" marL="114300" marR="0" rtl="0" algn="l">
                <a:lnSpc>
                  <a:spcPct val="90000"/>
                </a:lnSpc>
                <a:spcBef>
                  <a:spcPts val="260"/>
                </a:spcBef>
                <a:spcAft>
                  <a:spcPts val="0"/>
                </a:spcAft>
                <a:buClr>
                  <a:schemeClr val="dk1"/>
                </a:buClr>
                <a:buSzPts val="1300"/>
                <a:buFont typeface="Verdana"/>
                <a:buChar char="•"/>
              </a:pPr>
              <a:r>
                <a:rPr b="0" i="0" lang="en-US" sz="1300" u="none" cap="none" strike="noStrike">
                  <a:solidFill>
                    <a:schemeClr val="dk1"/>
                  </a:solidFill>
                  <a:latin typeface="Verdana"/>
                  <a:ea typeface="Verdana"/>
                  <a:cs typeface="Verdana"/>
                  <a:sym typeface="Verdana"/>
                </a:rPr>
                <a:t>No extra administrative burden if you are already participating in an identity federation</a:t>
              </a:r>
              <a:endParaRPr b="0" i="0" sz="1300" u="none" cap="none" strike="noStrike">
                <a:solidFill>
                  <a:schemeClr val="dk1"/>
                </a:solidFill>
                <a:latin typeface="Verdana"/>
                <a:ea typeface="Verdana"/>
                <a:cs typeface="Verdana"/>
                <a:sym typeface="Verdana"/>
              </a:endParaRPr>
            </a:p>
          </p:txBody>
        </p:sp>
      </p:grpSp>
      <p:grpSp>
        <p:nvGrpSpPr>
          <p:cNvPr id="515" name="Google Shape;515;p20"/>
          <p:cNvGrpSpPr/>
          <p:nvPr/>
        </p:nvGrpSpPr>
        <p:grpSpPr>
          <a:xfrm>
            <a:off x="494423" y="4118025"/>
            <a:ext cx="4502538" cy="1383120"/>
            <a:chOff x="0" y="937"/>
            <a:chExt cx="4502538" cy="1383120"/>
          </a:xfrm>
        </p:grpSpPr>
        <p:sp>
          <p:nvSpPr>
            <p:cNvPr id="516" name="Google Shape;516;p20"/>
            <p:cNvSpPr/>
            <p:nvPr/>
          </p:nvSpPr>
          <p:spPr>
            <a:xfrm>
              <a:off x="0" y="937"/>
              <a:ext cx="4502538" cy="397800"/>
            </a:xfrm>
            <a:prstGeom prst="roundRect">
              <a:avLst>
                <a:gd fmla="val 16667" name="adj"/>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0"/>
            <p:cNvSpPr txBox="1"/>
            <p:nvPr/>
          </p:nvSpPr>
          <p:spPr>
            <a:xfrm>
              <a:off x="19419" y="20356"/>
              <a:ext cx="4463700" cy="358962"/>
            </a:xfrm>
            <a:prstGeom prst="rect">
              <a:avLst/>
            </a:prstGeom>
            <a:noFill/>
            <a:ln>
              <a:noFill/>
            </a:ln>
          </p:spPr>
          <p:txBody>
            <a:bodyPr anchorCtr="0" anchor="ctr" bIns="64750" lIns="64750" spcFirstLastPara="1" rIns="64750" wrap="square" tIns="64750">
              <a:noAutofit/>
            </a:bodyPr>
            <a:lstStyle/>
            <a:p>
              <a:pPr indent="0" lvl="0" marL="0" marR="0" rtl="0" algn="l">
                <a:lnSpc>
                  <a:spcPct val="90000"/>
                </a:lnSpc>
                <a:spcBef>
                  <a:spcPts val="0"/>
                </a:spcBef>
                <a:spcAft>
                  <a:spcPts val="0"/>
                </a:spcAft>
                <a:buClr>
                  <a:schemeClr val="lt1"/>
                </a:buClr>
                <a:buSzPts val="1700"/>
                <a:buFont typeface="Verdana"/>
                <a:buNone/>
              </a:pPr>
              <a:r>
                <a:rPr b="0" i="0" lang="en-US" sz="1700">
                  <a:solidFill>
                    <a:schemeClr val="lt1"/>
                  </a:solidFill>
                  <a:latin typeface="Verdana"/>
                  <a:ea typeface="Verdana"/>
                  <a:cs typeface="Verdana"/>
                  <a:sym typeface="Verdana"/>
                </a:rPr>
                <a:t>Service Providers</a:t>
              </a:r>
              <a:endParaRPr sz="1700">
                <a:solidFill>
                  <a:schemeClr val="lt1"/>
                </a:solidFill>
                <a:latin typeface="Verdana"/>
                <a:ea typeface="Verdana"/>
                <a:cs typeface="Verdana"/>
                <a:sym typeface="Verdana"/>
              </a:endParaRPr>
            </a:p>
          </p:txBody>
        </p:sp>
        <p:sp>
          <p:nvSpPr>
            <p:cNvPr id="518" name="Google Shape;518;p20"/>
            <p:cNvSpPr/>
            <p:nvPr/>
          </p:nvSpPr>
          <p:spPr>
            <a:xfrm>
              <a:off x="0" y="398737"/>
              <a:ext cx="4502538" cy="9853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0"/>
            <p:cNvSpPr txBox="1"/>
            <p:nvPr/>
          </p:nvSpPr>
          <p:spPr>
            <a:xfrm>
              <a:off x="0" y="398737"/>
              <a:ext cx="4502538" cy="985320"/>
            </a:xfrm>
            <a:prstGeom prst="rect">
              <a:avLst/>
            </a:prstGeom>
            <a:noFill/>
            <a:ln>
              <a:noFill/>
            </a:ln>
          </p:spPr>
          <p:txBody>
            <a:bodyPr anchorCtr="0" anchor="t" bIns="21575" lIns="142950" spcFirstLastPara="1" rIns="120900" wrap="square" tIns="21575">
              <a:noAutofit/>
            </a:bodyPr>
            <a:lstStyle/>
            <a:p>
              <a:pPr indent="-114300" lvl="1" marL="114300" marR="0" rtl="0" algn="l">
                <a:lnSpc>
                  <a:spcPct val="90000"/>
                </a:lnSpc>
                <a:spcBef>
                  <a:spcPts val="0"/>
                </a:spcBef>
                <a:spcAft>
                  <a:spcPts val="0"/>
                </a:spcAft>
                <a:buClr>
                  <a:schemeClr val="dk1"/>
                </a:buClr>
                <a:buSzPts val="1300"/>
                <a:buFont typeface="Verdana"/>
                <a:buChar char="•"/>
              </a:pPr>
              <a:r>
                <a:rPr b="0" i="0" lang="en-US" sz="1300" u="none" cap="none" strike="noStrike">
                  <a:solidFill>
                    <a:schemeClr val="dk1"/>
                  </a:solidFill>
                  <a:latin typeface="Verdana"/>
                  <a:ea typeface="Verdana"/>
                  <a:cs typeface="Verdana"/>
                  <a:sym typeface="Verdana"/>
                </a:rPr>
                <a:t>Join an identity federation participating in eduGAIN</a:t>
              </a:r>
              <a:endParaRPr b="0" i="0" sz="1300" u="none" cap="none" strike="noStrike">
                <a:solidFill>
                  <a:schemeClr val="dk1"/>
                </a:solidFill>
                <a:latin typeface="Verdana"/>
                <a:ea typeface="Verdana"/>
                <a:cs typeface="Verdana"/>
                <a:sym typeface="Verdana"/>
              </a:endParaRPr>
            </a:p>
            <a:p>
              <a:pPr indent="-114300" lvl="1" marL="114300" marR="0" rtl="0" algn="l">
                <a:lnSpc>
                  <a:spcPct val="90000"/>
                </a:lnSpc>
                <a:spcBef>
                  <a:spcPts val="260"/>
                </a:spcBef>
                <a:spcAft>
                  <a:spcPts val="0"/>
                </a:spcAft>
                <a:buClr>
                  <a:schemeClr val="dk1"/>
                </a:buClr>
                <a:buSzPts val="1300"/>
                <a:buFont typeface="Verdana"/>
                <a:buChar char="•"/>
              </a:pPr>
              <a:r>
                <a:rPr b="0" i="0" lang="en-US" sz="1300" u="none" cap="none" strike="noStrike">
                  <a:solidFill>
                    <a:schemeClr val="dk1"/>
                  </a:solidFill>
                  <a:latin typeface="Verdana"/>
                  <a:ea typeface="Verdana"/>
                  <a:cs typeface="Verdana"/>
                  <a:sym typeface="Verdana"/>
                </a:rPr>
                <a:t>Grow your audience by making your service available to a greater number of users</a:t>
              </a:r>
              <a:endParaRPr b="0" i="0" sz="1300" u="none" cap="none" strike="noStrike">
                <a:solidFill>
                  <a:schemeClr val="dk1"/>
                </a:solidFill>
                <a:latin typeface="Verdana"/>
                <a:ea typeface="Verdana"/>
                <a:cs typeface="Verdana"/>
                <a:sym typeface="Verdana"/>
              </a:endParaRPr>
            </a:p>
            <a:p>
              <a:pPr indent="-114300" lvl="1" marL="114300" marR="0" rtl="0" algn="l">
                <a:lnSpc>
                  <a:spcPct val="90000"/>
                </a:lnSpc>
                <a:spcBef>
                  <a:spcPts val="260"/>
                </a:spcBef>
                <a:spcAft>
                  <a:spcPts val="0"/>
                </a:spcAft>
                <a:buClr>
                  <a:schemeClr val="dk1"/>
                </a:buClr>
                <a:buSzPts val="1300"/>
                <a:buFont typeface="Verdana"/>
                <a:buChar char="•"/>
              </a:pPr>
              <a:r>
                <a:rPr b="0" i="0" lang="en-US" sz="1300" u="none" cap="none" strike="noStrike">
                  <a:solidFill>
                    <a:schemeClr val="dk1"/>
                  </a:solidFill>
                  <a:latin typeface="Verdana"/>
                  <a:ea typeface="Verdana"/>
                  <a:cs typeface="Verdana"/>
                  <a:sym typeface="Verdana"/>
                </a:rPr>
                <a:t>Lower costs per user – your audience grows without increasing costs for maintenance of users credentials</a:t>
              </a:r>
              <a:endParaRPr b="0" i="0" sz="1300" u="none" cap="none" strike="noStrike">
                <a:solidFill>
                  <a:schemeClr val="dk1"/>
                </a:solidFill>
                <a:latin typeface="Verdana"/>
                <a:ea typeface="Verdana"/>
                <a:cs typeface="Verdana"/>
                <a:sym typeface="Verdana"/>
              </a:endParaRPr>
            </a:p>
          </p:txBody>
        </p:sp>
      </p:grpSp>
      <p:sp>
        <p:nvSpPr>
          <p:cNvPr id="520" name="Google Shape;520;p20"/>
          <p:cNvSpPr txBox="1"/>
          <p:nvPr/>
        </p:nvSpPr>
        <p:spPr>
          <a:xfrm>
            <a:off x="6735336" y="4400707"/>
            <a:ext cx="3204118" cy="461665"/>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Where do we stand?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21"/>
          <p:cNvSpPr txBox="1"/>
          <p:nvPr>
            <p:ph idx="1" type="body"/>
          </p:nvPr>
        </p:nvSpPr>
        <p:spPr>
          <a:xfrm>
            <a:off x="139575" y="1246442"/>
            <a:ext cx="5914397" cy="5045500"/>
          </a:xfrm>
          <a:prstGeom prst="rect">
            <a:avLst/>
          </a:prstGeom>
          <a:noFill/>
          <a:ln>
            <a:noFill/>
          </a:ln>
        </p:spPr>
        <p:txBody>
          <a:bodyPr anchorCtr="0" anchor="t" bIns="34275" lIns="68575" spcFirstLastPara="1" rIns="68575" wrap="square" tIns="34275">
            <a:noAutofit/>
          </a:bodyPr>
          <a:lstStyle/>
          <a:p>
            <a:pPr indent="0" lvl="0" marL="0" rtl="0" algn="just">
              <a:lnSpc>
                <a:spcPct val="119000"/>
              </a:lnSpc>
              <a:spcBef>
                <a:spcPts val="1067"/>
              </a:spcBef>
              <a:spcAft>
                <a:spcPts val="0"/>
              </a:spcAft>
              <a:buSzPts val="2100"/>
              <a:buNone/>
            </a:pPr>
            <a:r>
              <a:rPr lang="en-US" sz="1400">
                <a:solidFill>
                  <a:schemeClr val="dk1"/>
                </a:solidFill>
                <a:latin typeface="Arial"/>
                <a:ea typeface="Arial"/>
                <a:cs typeface="Arial"/>
                <a:sym typeface="Arial"/>
              </a:rPr>
              <a:t>Federation goes beyond just transparency and resource sharing at the user level. It requires high-level entities to agree on resource ownership, sharing methods, and the basic rules for participation.</a:t>
            </a:r>
            <a:endParaRPr/>
          </a:p>
          <a:p>
            <a:pPr indent="0" lvl="0" marL="0" rtl="0" algn="just">
              <a:lnSpc>
                <a:spcPct val="119000"/>
              </a:lnSpc>
              <a:spcBef>
                <a:spcPts val="1067"/>
              </a:spcBef>
              <a:spcAft>
                <a:spcPts val="0"/>
              </a:spcAft>
              <a:buSzPts val="2100"/>
              <a:buNone/>
            </a:pPr>
            <a:r>
              <a:rPr lang="en-US" sz="1400">
                <a:solidFill>
                  <a:schemeClr val="dk1"/>
                </a:solidFill>
                <a:latin typeface="Arial"/>
                <a:ea typeface="Arial"/>
                <a:cs typeface="Arial"/>
                <a:sym typeface="Arial"/>
              </a:rPr>
              <a:t>A </a:t>
            </a:r>
            <a:r>
              <a:rPr b="1" lang="en-US" sz="1400" u="sng">
                <a:solidFill>
                  <a:schemeClr val="dk1"/>
                </a:solidFill>
                <a:latin typeface="Arial"/>
                <a:ea typeface="Arial"/>
                <a:cs typeface="Arial"/>
                <a:sym typeface="Arial"/>
                <a:hlinkClick r:id="rId3">
                  <a:extLst>
                    <a:ext uri="{A12FA001-AC4F-418D-AE19-62706E023703}">
                      <ahyp:hlinkClr val="tx"/>
                    </a:ext>
                  </a:extLst>
                </a:hlinkClick>
              </a:rPr>
              <a:t>governance</a:t>
            </a:r>
            <a:r>
              <a:rPr b="1" lang="en-US" sz="1400">
                <a:solidFill>
                  <a:schemeClr val="dk1"/>
                </a:solidFill>
                <a:latin typeface="Arial"/>
                <a:ea typeface="Arial"/>
                <a:cs typeface="Arial"/>
                <a:sym typeface="Arial"/>
              </a:rPr>
              <a:t>[1] model</a:t>
            </a:r>
            <a:r>
              <a:rPr lang="en-US" sz="1400">
                <a:solidFill>
                  <a:schemeClr val="dk1"/>
                </a:solidFill>
                <a:latin typeface="Arial"/>
                <a:ea typeface="Arial"/>
                <a:cs typeface="Arial"/>
                <a:sym typeface="Arial"/>
              </a:rPr>
              <a:t> encapsulates these agreements and policies. Successful collaboration hinges on aligning the </a:t>
            </a:r>
            <a:r>
              <a:rPr b="1" lang="en-US" sz="1400">
                <a:solidFill>
                  <a:schemeClr val="dk1"/>
                </a:solidFill>
                <a:latin typeface="Arial"/>
                <a:ea typeface="Arial"/>
                <a:cs typeface="Arial"/>
                <a:sym typeface="Arial"/>
              </a:rPr>
              <a:t>interests</a:t>
            </a:r>
            <a:r>
              <a:rPr lang="en-US" sz="1400">
                <a:solidFill>
                  <a:schemeClr val="dk1"/>
                </a:solidFill>
                <a:latin typeface="Arial"/>
                <a:ea typeface="Arial"/>
                <a:cs typeface="Arial"/>
                <a:sym typeface="Arial"/>
              </a:rPr>
              <a:t> of federations and service providers. Resource Owners can share sensitive resources while ensuring accountability and billing for their use.</a:t>
            </a:r>
            <a:endParaRPr/>
          </a:p>
          <a:p>
            <a:pPr indent="0" lvl="0" marL="0" rtl="0" algn="just">
              <a:lnSpc>
                <a:spcPct val="119000"/>
              </a:lnSpc>
              <a:spcBef>
                <a:spcPts val="1067"/>
              </a:spcBef>
              <a:spcAft>
                <a:spcPts val="0"/>
              </a:spcAft>
              <a:buSzPts val="2100"/>
              <a:buNone/>
            </a:pPr>
            <a:r>
              <a:rPr lang="en-US" sz="1400">
                <a:solidFill>
                  <a:schemeClr val="dk1"/>
                </a:solidFill>
                <a:latin typeface="Arial"/>
                <a:ea typeface="Arial"/>
                <a:cs typeface="Arial"/>
                <a:sym typeface="Arial"/>
              </a:rPr>
              <a:t>Federated environments often start with agreements among stakeholders, leading to the development of resources like:</a:t>
            </a:r>
            <a:endParaRPr/>
          </a:p>
          <a:p>
            <a:pPr indent="-285750" lvl="0" marL="285750" rtl="0" algn="just">
              <a:lnSpc>
                <a:spcPct val="119000"/>
              </a:lnSpc>
              <a:spcBef>
                <a:spcPts val="1067"/>
              </a:spcBef>
              <a:spcAft>
                <a:spcPts val="0"/>
              </a:spcAft>
              <a:buSzPts val="2100"/>
              <a:buChar char="❖"/>
            </a:pPr>
            <a:r>
              <a:rPr b="1" lang="en-US" sz="1400">
                <a:solidFill>
                  <a:schemeClr val="dk1"/>
                </a:solidFill>
                <a:latin typeface="Arial"/>
                <a:ea typeface="Arial"/>
                <a:cs typeface="Arial"/>
                <a:sym typeface="Arial"/>
              </a:rPr>
              <a:t>Documentation</a:t>
            </a:r>
            <a:r>
              <a:rPr lang="en-US" sz="1400">
                <a:solidFill>
                  <a:schemeClr val="dk1"/>
                </a:solidFill>
                <a:latin typeface="Arial"/>
                <a:ea typeface="Arial"/>
                <a:cs typeface="Arial"/>
                <a:sym typeface="Arial"/>
              </a:rPr>
              <a:t> for outreach and understanding the federation's goals.</a:t>
            </a:r>
            <a:endParaRPr sz="1400">
              <a:solidFill>
                <a:schemeClr val="dk1"/>
              </a:solidFill>
              <a:latin typeface="Arial"/>
              <a:ea typeface="Arial"/>
              <a:cs typeface="Arial"/>
              <a:sym typeface="Arial"/>
            </a:endParaRPr>
          </a:p>
          <a:p>
            <a:pPr indent="-285750" lvl="0" marL="285750" rtl="0" algn="just">
              <a:lnSpc>
                <a:spcPct val="119000"/>
              </a:lnSpc>
              <a:spcBef>
                <a:spcPts val="1067"/>
              </a:spcBef>
              <a:spcAft>
                <a:spcPts val="0"/>
              </a:spcAft>
              <a:buSzPts val="2100"/>
              <a:buChar char="❖"/>
            </a:pPr>
            <a:r>
              <a:rPr b="1" lang="en-US" sz="1400">
                <a:solidFill>
                  <a:schemeClr val="dk1"/>
                </a:solidFill>
                <a:latin typeface="Arial"/>
                <a:ea typeface="Arial"/>
                <a:cs typeface="Arial"/>
                <a:sym typeface="Arial"/>
              </a:rPr>
              <a:t>Interoperability components</a:t>
            </a:r>
            <a:r>
              <a:rPr lang="en-US" sz="1400">
                <a:solidFill>
                  <a:schemeClr val="dk1"/>
                </a:solidFill>
                <a:latin typeface="Arial"/>
                <a:ea typeface="Arial"/>
                <a:cs typeface="Arial"/>
                <a:sym typeface="Arial"/>
              </a:rPr>
              <a:t> to enhance onboarding with advanced standards.</a:t>
            </a:r>
            <a:endParaRPr>
              <a:solidFill>
                <a:schemeClr val="dk1"/>
              </a:solidFill>
            </a:endParaRPr>
          </a:p>
          <a:p>
            <a:pPr indent="-285750" lvl="0" marL="285750" rtl="0" algn="just">
              <a:lnSpc>
                <a:spcPct val="119000"/>
              </a:lnSpc>
              <a:spcBef>
                <a:spcPts val="1067"/>
              </a:spcBef>
              <a:spcAft>
                <a:spcPts val="0"/>
              </a:spcAft>
              <a:buSzPts val="2100"/>
              <a:buChar char="❖"/>
            </a:pPr>
            <a:r>
              <a:rPr b="1" lang="en-US" sz="1400">
                <a:solidFill>
                  <a:schemeClr val="dk1"/>
                </a:solidFill>
                <a:latin typeface="Arial"/>
                <a:ea typeface="Arial"/>
                <a:cs typeface="Arial"/>
                <a:sym typeface="Arial"/>
              </a:rPr>
              <a:t>Automation</a:t>
            </a:r>
            <a:r>
              <a:rPr lang="en-US" sz="1400">
                <a:solidFill>
                  <a:schemeClr val="dk1"/>
                </a:solidFill>
                <a:latin typeface="Arial"/>
                <a:ea typeface="Arial"/>
                <a:cs typeface="Arial"/>
                <a:sym typeface="Arial"/>
              </a:rPr>
              <a:t> to reduce interactions between Resource Owners.</a:t>
            </a:r>
            <a:endParaRPr sz="1400">
              <a:solidFill>
                <a:schemeClr val="dk1"/>
              </a:solidFill>
              <a:latin typeface="Arial"/>
              <a:ea typeface="Arial"/>
              <a:cs typeface="Arial"/>
              <a:sym typeface="Arial"/>
            </a:endParaRPr>
          </a:p>
          <a:p>
            <a:pPr indent="-285750" lvl="0" marL="285750" rtl="0" algn="just">
              <a:lnSpc>
                <a:spcPct val="119000"/>
              </a:lnSpc>
              <a:spcBef>
                <a:spcPts val="1067"/>
              </a:spcBef>
              <a:spcAft>
                <a:spcPts val="0"/>
              </a:spcAft>
              <a:buSzPts val="2100"/>
              <a:buChar char="❖"/>
            </a:pPr>
            <a:r>
              <a:rPr lang="en-US" sz="1400">
                <a:solidFill>
                  <a:schemeClr val="dk1"/>
                </a:solidFill>
                <a:latin typeface="Arial"/>
                <a:ea typeface="Arial"/>
                <a:cs typeface="Arial"/>
                <a:sym typeface="Arial"/>
              </a:rPr>
              <a:t>Moreover, </a:t>
            </a:r>
            <a:r>
              <a:rPr b="1" lang="en-US" sz="1400" u="sng">
                <a:solidFill>
                  <a:schemeClr val="dk1"/>
                </a:solidFill>
                <a:latin typeface="Arial"/>
                <a:ea typeface="Arial"/>
                <a:cs typeface="Arial"/>
                <a:sym typeface="Arial"/>
                <a:hlinkClick r:id="rId4">
                  <a:extLst>
                    <a:ext uri="{A12FA001-AC4F-418D-AE19-62706E023703}">
                      <ahyp:hlinkClr val="tx"/>
                    </a:ext>
                  </a:extLst>
                </a:hlinkClick>
              </a:rPr>
              <a:t>User Education and Awareness</a:t>
            </a:r>
            <a:r>
              <a:rPr b="1" lang="en-US" sz="1400">
                <a:solidFill>
                  <a:schemeClr val="dk1"/>
                </a:solidFill>
                <a:latin typeface="Arial"/>
                <a:ea typeface="Arial"/>
                <a:cs typeface="Arial"/>
                <a:sym typeface="Arial"/>
              </a:rPr>
              <a:t>[2]</a:t>
            </a:r>
            <a:r>
              <a:rPr lang="en-US" sz="1400">
                <a:solidFill>
                  <a:schemeClr val="dk1"/>
                </a:solidFill>
                <a:latin typeface="Arial"/>
                <a:ea typeface="Arial"/>
                <a:cs typeface="Arial"/>
                <a:sym typeface="Arial"/>
              </a:rPr>
              <a:t> is vital for a well-functioning federation, supported by these resources.</a:t>
            </a:r>
            <a:endParaRPr sz="1400">
              <a:solidFill>
                <a:schemeClr val="dk1"/>
              </a:solidFill>
              <a:latin typeface="Arial"/>
              <a:ea typeface="Arial"/>
              <a:cs typeface="Arial"/>
              <a:sym typeface="Arial"/>
            </a:endParaRPr>
          </a:p>
        </p:txBody>
      </p:sp>
      <p:sp>
        <p:nvSpPr>
          <p:cNvPr id="527" name="Google Shape;527;p21"/>
          <p:cNvSpPr txBox="1"/>
          <p:nvPr>
            <p:ph type="title"/>
          </p:nvPr>
        </p:nvSpPr>
        <p:spPr>
          <a:xfrm>
            <a:off x="176530" y="175939"/>
            <a:ext cx="9412467" cy="779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3600"/>
              <a:t>Deployment Models and Governance</a:t>
            </a:r>
            <a:endParaRPr/>
          </a:p>
        </p:txBody>
      </p:sp>
      <p:pic>
        <p:nvPicPr>
          <p:cNvPr id="528" name="Google Shape;528;p21"/>
          <p:cNvPicPr preferRelativeResize="0"/>
          <p:nvPr/>
        </p:nvPicPr>
        <p:blipFill rotWithShape="1">
          <a:blip r:embed="rId5">
            <a:alphaModFix/>
          </a:blip>
          <a:srcRect b="0" l="0" r="0" t="0"/>
          <a:stretch/>
        </p:blipFill>
        <p:spPr>
          <a:xfrm>
            <a:off x="6214713" y="1713184"/>
            <a:ext cx="5747347" cy="35116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
          <p:cNvSpPr txBox="1"/>
          <p:nvPr>
            <p:ph idx="1" type="body"/>
          </p:nvPr>
        </p:nvSpPr>
        <p:spPr>
          <a:xfrm>
            <a:off x="333126" y="1102400"/>
            <a:ext cx="11527034" cy="4662800"/>
          </a:xfrm>
          <a:prstGeom prst="rect">
            <a:avLst/>
          </a:prstGeom>
          <a:noFill/>
          <a:ln>
            <a:noFill/>
          </a:ln>
        </p:spPr>
        <p:txBody>
          <a:bodyPr anchorCtr="0" anchor="t" bIns="34275" lIns="68575" spcFirstLastPara="1" rIns="68575" wrap="square" tIns="34275">
            <a:noAutofit/>
          </a:bodyPr>
          <a:lstStyle/>
          <a:p>
            <a:pPr indent="-481965" lvl="0" marL="608965" rtl="0" algn="l">
              <a:lnSpc>
                <a:spcPct val="150000"/>
              </a:lnSpc>
              <a:spcBef>
                <a:spcPts val="1067"/>
              </a:spcBef>
              <a:spcAft>
                <a:spcPts val="0"/>
              </a:spcAft>
              <a:buSzPts val="2100"/>
              <a:buChar char="❖"/>
            </a:pPr>
            <a:r>
              <a:rPr lang="en-US" sz="2400">
                <a:latin typeface="Arial"/>
                <a:ea typeface="Arial"/>
                <a:cs typeface="Arial"/>
                <a:sym typeface="Arial"/>
              </a:rPr>
              <a:t>Authentication is the act of confirming the truth of an attribute of a single piece of data or entity (e.g. user of an application)</a:t>
            </a:r>
            <a:endParaRPr sz="2400"/>
          </a:p>
        </p:txBody>
      </p:sp>
      <p:sp>
        <p:nvSpPr>
          <p:cNvPr id="313" name="Google Shape;313;p3"/>
          <p:cNvSpPr txBox="1"/>
          <p:nvPr>
            <p:ph type="title"/>
          </p:nvPr>
        </p:nvSpPr>
        <p:spPr>
          <a:xfrm>
            <a:off x="176530" y="175939"/>
            <a:ext cx="9412467" cy="779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latin typeface="Arial"/>
                <a:ea typeface="Arial"/>
                <a:cs typeface="Arial"/>
                <a:sym typeface="Arial"/>
              </a:rPr>
              <a:t>Authentication</a:t>
            </a:r>
            <a:endParaRPr/>
          </a:p>
        </p:txBody>
      </p:sp>
      <p:pic>
        <p:nvPicPr>
          <p:cNvPr descr="A painting of a person with long hair&#10;&#10;AI-generated content may be incorrect." id="314" name="Google Shape;314;p3"/>
          <p:cNvPicPr preferRelativeResize="0"/>
          <p:nvPr/>
        </p:nvPicPr>
        <p:blipFill rotWithShape="1">
          <a:blip r:embed="rId3">
            <a:alphaModFix/>
          </a:blip>
          <a:srcRect b="0" l="0" r="0" t="0"/>
          <a:stretch/>
        </p:blipFill>
        <p:spPr>
          <a:xfrm>
            <a:off x="2244448" y="2352897"/>
            <a:ext cx="2447124" cy="1833666"/>
          </a:xfrm>
          <a:prstGeom prst="rect">
            <a:avLst/>
          </a:prstGeom>
          <a:noFill/>
          <a:ln>
            <a:noFill/>
          </a:ln>
        </p:spPr>
      </p:pic>
      <p:pic>
        <p:nvPicPr>
          <p:cNvPr descr="A person with long hair&#10;&#10;AI-generated content may be incorrect." id="315" name="Google Shape;315;p3"/>
          <p:cNvPicPr preferRelativeResize="0"/>
          <p:nvPr/>
        </p:nvPicPr>
        <p:blipFill rotWithShape="1">
          <a:blip r:embed="rId4">
            <a:alphaModFix/>
          </a:blip>
          <a:srcRect b="0" l="0" r="0" t="0"/>
          <a:stretch/>
        </p:blipFill>
        <p:spPr>
          <a:xfrm>
            <a:off x="7426159" y="2337988"/>
            <a:ext cx="2520047" cy="1849976"/>
          </a:xfrm>
          <a:prstGeom prst="rect">
            <a:avLst/>
          </a:prstGeom>
          <a:noFill/>
          <a:ln>
            <a:noFill/>
          </a:ln>
        </p:spPr>
      </p:pic>
      <p:sp>
        <p:nvSpPr>
          <p:cNvPr id="316" name="Google Shape;316;p3"/>
          <p:cNvSpPr txBox="1"/>
          <p:nvPr/>
        </p:nvSpPr>
        <p:spPr>
          <a:xfrm>
            <a:off x="401073" y="4355654"/>
            <a:ext cx="9537520"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dk1"/>
                </a:solidFill>
                <a:latin typeface="Arial"/>
                <a:ea typeface="Arial"/>
                <a:cs typeface="Arial"/>
                <a:sym typeface="Arial"/>
              </a:rPr>
              <a:t>In the digital world we tend to simplify the confirmation by using a username and password.</a:t>
            </a:r>
            <a:r>
              <a:rPr b="0" i="0" lang="en-US" sz="2800" u="none" cap="none" strike="noStrike">
                <a:solidFill>
                  <a:schemeClr val="dk1"/>
                </a:solidFill>
                <a:latin typeface="Arial"/>
                <a:ea typeface="Arial"/>
                <a:cs typeface="Arial"/>
                <a:sym typeface="Arial"/>
              </a:rPr>
              <a:t> </a:t>
            </a:r>
            <a:endParaRPr/>
          </a:p>
        </p:txBody>
      </p:sp>
      <p:sp>
        <p:nvSpPr>
          <p:cNvPr id="317" name="Google Shape;317;p3"/>
          <p:cNvSpPr/>
          <p:nvPr/>
        </p:nvSpPr>
        <p:spPr>
          <a:xfrm>
            <a:off x="8381259" y="5414859"/>
            <a:ext cx="3471970" cy="686970"/>
          </a:xfrm>
          <a:prstGeom prst="foldedCorner">
            <a:avLst>
              <a:gd fmla="val 16667" name="adj"/>
            </a:avLst>
          </a:prstGeom>
          <a:solidFill>
            <a:srgbClr val="FFCC4E"/>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Verdana"/>
                <a:ea typeface="Verdana"/>
                <a:cs typeface="Verdana"/>
                <a:sym typeface="Verdana"/>
              </a:rPr>
              <a:t>Who are you?</a:t>
            </a:r>
            <a:endParaRPr sz="1800">
              <a:solidFill>
                <a:schemeClr val="lt1"/>
              </a:solidFill>
              <a:latin typeface="Verdana"/>
              <a:ea typeface="Verdana"/>
              <a:cs typeface="Verdana"/>
              <a:sym typeface="Verdana"/>
            </a:endParaRPr>
          </a:p>
        </p:txBody>
      </p:sp>
      <p:sp>
        <p:nvSpPr>
          <p:cNvPr id="318" name="Google Shape;318;p3"/>
          <p:cNvSpPr txBox="1"/>
          <p:nvPr/>
        </p:nvSpPr>
        <p:spPr>
          <a:xfrm>
            <a:off x="457983" y="5343298"/>
            <a:ext cx="5888973" cy="923330"/>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Verdana"/>
                <a:ea typeface="Verdana"/>
                <a:cs typeface="Verdana"/>
                <a:sym typeface="Verdana"/>
              </a:rPr>
              <a:t>Authentication works through passwords, one-time pins, biometric information, and other information provided or entered by the user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
          <p:cNvSpPr txBox="1"/>
          <p:nvPr>
            <p:ph idx="1" type="body"/>
          </p:nvPr>
        </p:nvSpPr>
        <p:spPr>
          <a:xfrm>
            <a:off x="229047" y="1030379"/>
            <a:ext cx="11527034" cy="4662800"/>
          </a:xfrm>
          <a:prstGeom prst="rect">
            <a:avLst/>
          </a:prstGeom>
          <a:noFill/>
          <a:ln>
            <a:noFill/>
          </a:ln>
        </p:spPr>
        <p:txBody>
          <a:bodyPr anchorCtr="0" anchor="t" bIns="34275" lIns="68575" spcFirstLastPara="1" rIns="68575" wrap="square" tIns="34275">
            <a:noAutofit/>
          </a:bodyPr>
          <a:lstStyle/>
          <a:p>
            <a:pPr indent="-481965" lvl="0" marL="608965" rtl="0" algn="l">
              <a:lnSpc>
                <a:spcPct val="150000"/>
              </a:lnSpc>
              <a:spcBef>
                <a:spcPts val="1067"/>
              </a:spcBef>
              <a:spcAft>
                <a:spcPts val="0"/>
              </a:spcAft>
              <a:buSzPts val="2100"/>
              <a:buChar char="❖"/>
            </a:pPr>
            <a:r>
              <a:rPr lang="en-US" sz="2000">
                <a:latin typeface="Arial"/>
                <a:ea typeface="Arial"/>
                <a:cs typeface="Arial"/>
                <a:sym typeface="Arial"/>
              </a:rPr>
              <a:t>Authorization is the function of specifying access rights to resources related to information security and computer security in general and to access control in particular. </a:t>
            </a:r>
            <a:endParaRPr/>
          </a:p>
          <a:p>
            <a:pPr indent="-481965" lvl="0" marL="608965" rtl="0" algn="l">
              <a:lnSpc>
                <a:spcPct val="150000"/>
              </a:lnSpc>
              <a:spcBef>
                <a:spcPts val="1067"/>
              </a:spcBef>
              <a:spcAft>
                <a:spcPts val="0"/>
              </a:spcAft>
              <a:buSzPts val="2100"/>
              <a:buChar char="❖"/>
            </a:pPr>
            <a:r>
              <a:rPr lang="en-US" sz="2000">
                <a:latin typeface="Arial"/>
                <a:ea typeface="Arial"/>
                <a:cs typeface="Arial"/>
                <a:sym typeface="Arial"/>
              </a:rPr>
              <a:t>More formally, to authorize is to define an access policy (could be also your concert ticket)</a:t>
            </a:r>
            <a:endParaRPr sz="2400"/>
          </a:p>
        </p:txBody>
      </p:sp>
      <p:sp>
        <p:nvSpPr>
          <p:cNvPr id="325" name="Google Shape;325;p4"/>
          <p:cNvSpPr txBox="1"/>
          <p:nvPr>
            <p:ph type="title"/>
          </p:nvPr>
        </p:nvSpPr>
        <p:spPr>
          <a:xfrm>
            <a:off x="176530" y="175939"/>
            <a:ext cx="9412467" cy="779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latin typeface="Arial"/>
                <a:ea typeface="Arial"/>
                <a:cs typeface="Arial"/>
                <a:sym typeface="Arial"/>
              </a:rPr>
              <a:t>Authorization</a:t>
            </a:r>
            <a:endParaRPr/>
          </a:p>
        </p:txBody>
      </p:sp>
      <p:pic>
        <p:nvPicPr>
          <p:cNvPr descr="A blue and white ticket with a group of men in suits&#10;&#10;AI-generated content may be incorrect." id="326" name="Google Shape;326;p4"/>
          <p:cNvPicPr preferRelativeResize="0"/>
          <p:nvPr/>
        </p:nvPicPr>
        <p:blipFill rotWithShape="1">
          <a:blip r:embed="rId3">
            <a:alphaModFix/>
          </a:blip>
          <a:srcRect b="0" l="0" r="0" t="0"/>
          <a:stretch/>
        </p:blipFill>
        <p:spPr>
          <a:xfrm>
            <a:off x="2713125" y="2684656"/>
            <a:ext cx="6795485" cy="1722858"/>
          </a:xfrm>
          <a:prstGeom prst="rect">
            <a:avLst/>
          </a:prstGeom>
          <a:noFill/>
          <a:ln>
            <a:noFill/>
          </a:ln>
        </p:spPr>
      </p:pic>
      <p:sp>
        <p:nvSpPr>
          <p:cNvPr id="327" name="Google Shape;327;p4"/>
          <p:cNvSpPr txBox="1"/>
          <p:nvPr/>
        </p:nvSpPr>
        <p:spPr>
          <a:xfrm>
            <a:off x="225323" y="4548169"/>
            <a:ext cx="11780587"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Authorization</a:t>
            </a:r>
            <a:r>
              <a:rPr lang="en-US" sz="1800">
                <a:solidFill>
                  <a:srgbClr val="8197A6"/>
                </a:solidFill>
                <a:latin typeface="Arial"/>
                <a:ea typeface="Arial"/>
                <a:cs typeface="Arial"/>
                <a:sym typeface="Arial"/>
              </a:rPr>
              <a:t> </a:t>
            </a:r>
            <a:r>
              <a:rPr lang="en-US" sz="2000">
                <a:solidFill>
                  <a:schemeClr val="dk1"/>
                </a:solidFill>
                <a:latin typeface="Arial"/>
                <a:ea typeface="Arial"/>
                <a:cs typeface="Arial"/>
                <a:sym typeface="Arial"/>
              </a:rPr>
              <a:t>is often implemented with RBAC (Role Based Access Control), ABAC (Attribute Based Access Control) in which users are pooled in groups based on their role/attribute. </a:t>
            </a:r>
            <a:endParaRPr/>
          </a:p>
        </p:txBody>
      </p:sp>
      <p:sp>
        <p:nvSpPr>
          <p:cNvPr id="328" name="Google Shape;328;p4"/>
          <p:cNvSpPr/>
          <p:nvPr/>
        </p:nvSpPr>
        <p:spPr>
          <a:xfrm>
            <a:off x="8397271" y="5550899"/>
            <a:ext cx="3471970" cy="686970"/>
          </a:xfrm>
          <a:prstGeom prst="foldedCorner">
            <a:avLst>
              <a:gd fmla="val 16667" name="adj"/>
            </a:avLst>
          </a:prstGeom>
          <a:solidFill>
            <a:srgbClr val="0070C0"/>
          </a:solidFill>
          <a:ln cap="flat" cmpd="sng" w="25400">
            <a:solidFill>
              <a:srgbClr val="151C2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Verdana"/>
                <a:ea typeface="Verdana"/>
                <a:cs typeface="Verdana"/>
                <a:sym typeface="Verdana"/>
              </a:rPr>
              <a:t>What are you allowed to do?</a:t>
            </a:r>
            <a:endParaRPr sz="1800">
              <a:solidFill>
                <a:schemeClr val="lt1"/>
              </a:solidFill>
              <a:latin typeface="Verdana"/>
              <a:ea typeface="Verdana"/>
              <a:cs typeface="Verdana"/>
              <a:sym typeface="Verdana"/>
            </a:endParaRPr>
          </a:p>
        </p:txBody>
      </p:sp>
      <p:sp>
        <p:nvSpPr>
          <p:cNvPr id="329" name="Google Shape;329;p4"/>
          <p:cNvSpPr txBox="1"/>
          <p:nvPr/>
        </p:nvSpPr>
        <p:spPr>
          <a:xfrm>
            <a:off x="784558" y="5431551"/>
            <a:ext cx="6084056" cy="923330"/>
          </a:xfrm>
          <a:prstGeom prst="rect">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Authorization works through settings that are implemented and maintained by the organization.​</a:t>
            </a:r>
            <a:endParaRPr sz="1800">
              <a:solidFill>
                <a:schemeClr val="dk1"/>
              </a:solidFill>
              <a:latin typeface="Verdana"/>
              <a:ea typeface="Verdana"/>
              <a:cs typeface="Verdana"/>
              <a:sym typeface="Verdana"/>
            </a:endParaRPr>
          </a:p>
          <a:p>
            <a:pPr indent="0" lvl="0" marL="0" marR="0" rtl="0" algn="l">
              <a:spcBef>
                <a:spcPts val="0"/>
              </a:spcBef>
              <a:spcAft>
                <a:spcPts val="0"/>
              </a:spcAft>
              <a:buNone/>
            </a:pPr>
            <a:r>
              <a:rPr lang="en-US" sz="1800">
                <a:solidFill>
                  <a:srgbClr val="444444"/>
                </a:solidFill>
                <a:latin typeface="Calibri"/>
                <a:ea typeface="Calibri"/>
                <a:cs typeface="Calibri"/>
                <a:sym typeface="Calibri"/>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
          <p:cNvSpPr txBox="1"/>
          <p:nvPr>
            <p:ph type="title"/>
          </p:nvPr>
        </p:nvSpPr>
        <p:spPr>
          <a:xfrm>
            <a:off x="176530" y="175939"/>
            <a:ext cx="9412467" cy="779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latin typeface="Arial"/>
                <a:ea typeface="Arial"/>
                <a:cs typeface="Arial"/>
                <a:sym typeface="Arial"/>
              </a:rPr>
              <a:t>User Access Process</a:t>
            </a:r>
            <a:endParaRPr/>
          </a:p>
        </p:txBody>
      </p:sp>
      <p:pic>
        <p:nvPicPr>
          <p:cNvPr id="335" name="Google Shape;335;p5"/>
          <p:cNvPicPr preferRelativeResize="0"/>
          <p:nvPr>
            <p:ph idx="1" type="body"/>
          </p:nvPr>
        </p:nvPicPr>
        <p:blipFill rotWithShape="1">
          <a:blip r:embed="rId3">
            <a:alphaModFix/>
          </a:blip>
          <a:srcRect b="0" l="0" r="0" t="0"/>
          <a:stretch/>
        </p:blipFill>
        <p:spPr>
          <a:xfrm>
            <a:off x="2337785" y="1154729"/>
            <a:ext cx="7094832" cy="50875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6"/>
          <p:cNvSpPr txBox="1"/>
          <p:nvPr>
            <p:ph idx="1" type="body"/>
          </p:nvPr>
        </p:nvSpPr>
        <p:spPr>
          <a:xfrm>
            <a:off x="4376215" y="2366769"/>
            <a:ext cx="7572012" cy="2886282"/>
          </a:xfrm>
          <a:prstGeom prst="rect">
            <a:avLst/>
          </a:prstGeom>
          <a:noFill/>
          <a:ln>
            <a:noFill/>
          </a:ln>
        </p:spPr>
        <p:txBody>
          <a:bodyPr anchorCtr="0" anchor="ctr" bIns="45700" lIns="91425" spcFirstLastPara="1" rIns="91425" wrap="square" tIns="45700">
            <a:noAutofit/>
          </a:bodyPr>
          <a:lstStyle/>
          <a:p>
            <a:pPr indent="0" lvl="0" marL="0" rtl="0" algn="just">
              <a:lnSpc>
                <a:spcPct val="150000"/>
              </a:lnSpc>
              <a:spcBef>
                <a:spcPts val="1067"/>
              </a:spcBef>
              <a:spcAft>
                <a:spcPts val="0"/>
              </a:spcAft>
              <a:buSzPts val="2100"/>
              <a:buNone/>
            </a:pPr>
            <a:r>
              <a:rPr b="1" lang="en-US" sz="1800">
                <a:solidFill>
                  <a:schemeClr val="dk1"/>
                </a:solidFill>
              </a:rPr>
              <a:t>IAM (Identity and Access Management) </a:t>
            </a:r>
            <a:r>
              <a:rPr lang="en-US" sz="1800">
                <a:solidFill>
                  <a:schemeClr val="dk1"/>
                </a:solidFill>
              </a:rPr>
              <a:t>refers to the framework of policies, processes, and technologies used to manage digital identities and control access to resources within an organization.</a:t>
            </a:r>
            <a:endParaRPr/>
          </a:p>
          <a:p>
            <a:pPr indent="0" lvl="0" marL="0" rtl="0" algn="just">
              <a:lnSpc>
                <a:spcPct val="150000"/>
              </a:lnSpc>
              <a:spcBef>
                <a:spcPts val="1067"/>
              </a:spcBef>
              <a:spcAft>
                <a:spcPts val="0"/>
              </a:spcAft>
              <a:buSzPts val="2100"/>
              <a:buNone/>
            </a:pPr>
            <a:r>
              <a:rPr lang="en-US" sz="1800">
                <a:solidFill>
                  <a:schemeClr val="dk1"/>
                </a:solidFill>
              </a:rPr>
              <a:t>IAM ensures that the right individuals and entities have the appropriate access to technology resources at the right times, for the right reasons.</a:t>
            </a:r>
            <a:endParaRPr/>
          </a:p>
          <a:p>
            <a:pPr indent="-481965" lvl="0" marL="608965" rtl="0" algn="just">
              <a:lnSpc>
                <a:spcPct val="150000"/>
              </a:lnSpc>
              <a:spcBef>
                <a:spcPts val="1067"/>
              </a:spcBef>
              <a:spcAft>
                <a:spcPts val="0"/>
              </a:spcAft>
              <a:buSzPts val="2100"/>
              <a:buChar char="❖"/>
            </a:pPr>
            <a:r>
              <a:rPr lang="en-US" sz="1800">
                <a:solidFill>
                  <a:schemeClr val="dk1"/>
                </a:solidFill>
              </a:rPr>
              <a:t>IAM is </a:t>
            </a:r>
            <a:r>
              <a:rPr b="1" lang="en-US" sz="1800">
                <a:solidFill>
                  <a:schemeClr val="dk1"/>
                </a:solidFill>
              </a:rPr>
              <a:t>crucial</a:t>
            </a:r>
            <a:r>
              <a:rPr lang="en-US" sz="1800">
                <a:solidFill>
                  <a:schemeClr val="dk1"/>
                </a:solidFill>
              </a:rPr>
              <a:t> for:</a:t>
            </a:r>
            <a:endParaRPr/>
          </a:p>
          <a:p>
            <a:pPr indent="-285750" lvl="1" marL="1066800" rtl="0" algn="just">
              <a:lnSpc>
                <a:spcPct val="150000"/>
              </a:lnSpc>
              <a:spcBef>
                <a:spcPts val="533"/>
              </a:spcBef>
              <a:spcAft>
                <a:spcPts val="0"/>
              </a:spcAft>
              <a:buSzPts val="1800"/>
              <a:buFont typeface="Arial"/>
              <a:buChar char="•"/>
            </a:pPr>
            <a:r>
              <a:rPr b="1" lang="en-US" sz="1600">
                <a:solidFill>
                  <a:schemeClr val="dk1"/>
                </a:solidFill>
              </a:rPr>
              <a:t>Enhancing security </a:t>
            </a:r>
            <a:r>
              <a:rPr lang="en-US" sz="1600">
                <a:solidFill>
                  <a:schemeClr val="dk1"/>
                </a:solidFill>
              </a:rPr>
              <a:t>by preventing unauthorized access.</a:t>
            </a:r>
            <a:endParaRPr/>
          </a:p>
          <a:p>
            <a:pPr indent="-285750" lvl="1" marL="1066800" rtl="0" algn="just">
              <a:lnSpc>
                <a:spcPct val="150000"/>
              </a:lnSpc>
              <a:spcBef>
                <a:spcPts val="533"/>
              </a:spcBef>
              <a:spcAft>
                <a:spcPts val="0"/>
              </a:spcAft>
              <a:buSzPts val="1800"/>
              <a:buFont typeface="Arial"/>
              <a:buChar char="•"/>
            </a:pPr>
            <a:r>
              <a:rPr lang="en-US" sz="1600">
                <a:solidFill>
                  <a:schemeClr val="dk1"/>
                </a:solidFill>
              </a:rPr>
              <a:t>Supporting </a:t>
            </a:r>
            <a:r>
              <a:rPr b="1" lang="en-US" sz="1600">
                <a:solidFill>
                  <a:schemeClr val="dk1"/>
                </a:solidFill>
              </a:rPr>
              <a:t>compliance</a:t>
            </a:r>
            <a:r>
              <a:rPr lang="en-US" sz="1600">
                <a:solidFill>
                  <a:schemeClr val="dk1"/>
                </a:solidFill>
              </a:rPr>
              <a:t> with regulations like GDPR.</a:t>
            </a:r>
            <a:endParaRPr/>
          </a:p>
          <a:p>
            <a:pPr indent="-285750" lvl="1" marL="1066800" rtl="0" algn="just">
              <a:lnSpc>
                <a:spcPct val="150000"/>
              </a:lnSpc>
              <a:spcBef>
                <a:spcPts val="533"/>
              </a:spcBef>
              <a:spcAft>
                <a:spcPts val="0"/>
              </a:spcAft>
              <a:buSzPts val="1800"/>
              <a:buFont typeface="Arial"/>
              <a:buChar char="•"/>
            </a:pPr>
            <a:r>
              <a:rPr lang="en-US" sz="1600">
                <a:solidFill>
                  <a:schemeClr val="dk1"/>
                </a:solidFill>
              </a:rPr>
              <a:t>Improving </a:t>
            </a:r>
            <a:r>
              <a:rPr b="1" lang="en-US" sz="1600">
                <a:solidFill>
                  <a:schemeClr val="dk1"/>
                </a:solidFill>
              </a:rPr>
              <a:t>user experience </a:t>
            </a:r>
            <a:r>
              <a:rPr lang="en-US" sz="1600">
                <a:solidFill>
                  <a:schemeClr val="dk1"/>
                </a:solidFill>
              </a:rPr>
              <a:t>by enabling Single Sign-On (SSO) and streamlined access to resources.</a:t>
            </a:r>
            <a:endParaRPr/>
          </a:p>
        </p:txBody>
      </p:sp>
      <p:sp>
        <p:nvSpPr>
          <p:cNvPr id="342" name="Google Shape;342;p6"/>
          <p:cNvSpPr txBox="1"/>
          <p:nvPr>
            <p:ph type="title"/>
          </p:nvPr>
        </p:nvSpPr>
        <p:spPr>
          <a:xfrm>
            <a:off x="176530" y="175939"/>
            <a:ext cx="9412467" cy="779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What is IAM? </a:t>
            </a:r>
            <a:endParaRPr/>
          </a:p>
        </p:txBody>
      </p:sp>
      <p:pic>
        <p:nvPicPr>
          <p:cNvPr descr="Programmer" id="343" name="Google Shape;343;p6"/>
          <p:cNvPicPr preferRelativeResize="0"/>
          <p:nvPr/>
        </p:nvPicPr>
        <p:blipFill rotWithShape="1">
          <a:blip r:embed="rId3">
            <a:alphaModFix/>
          </a:blip>
          <a:srcRect b="0" l="0" r="0" t="0"/>
          <a:stretch/>
        </p:blipFill>
        <p:spPr>
          <a:xfrm>
            <a:off x="342688" y="1793846"/>
            <a:ext cx="3620021" cy="3620021"/>
          </a:xfrm>
          <a:prstGeom prst="rect">
            <a:avLst/>
          </a:prstGeom>
          <a:noFill/>
          <a:ln>
            <a:noFill/>
          </a:ln>
        </p:spPr>
      </p:pic>
      <p:sp>
        <p:nvSpPr>
          <p:cNvPr id="344" name="Google Shape;344;p6"/>
          <p:cNvSpPr txBox="1"/>
          <p:nvPr/>
        </p:nvSpPr>
        <p:spPr>
          <a:xfrm>
            <a:off x="3330498" y="3228942"/>
            <a:ext cx="113385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06669"/>
              </a:buClr>
              <a:buSzPts val="1800"/>
              <a:buFont typeface="Verdana"/>
              <a:buNone/>
            </a:pPr>
            <a:r>
              <a:rPr b="1" i="0" lang="en-US" sz="1800" u="none" cap="none" strike="noStrike">
                <a:solidFill>
                  <a:srgbClr val="F06669"/>
                </a:solidFill>
                <a:latin typeface="Verdana"/>
                <a:ea typeface="Verdana"/>
                <a:cs typeface="Verdana"/>
                <a:sym typeface="Verdana"/>
              </a:rPr>
              <a:t>AuthN </a:t>
            </a:r>
            <a:endParaRPr/>
          </a:p>
        </p:txBody>
      </p:sp>
      <p:sp>
        <p:nvSpPr>
          <p:cNvPr id="345" name="Google Shape;345;p6"/>
          <p:cNvSpPr txBox="1"/>
          <p:nvPr/>
        </p:nvSpPr>
        <p:spPr>
          <a:xfrm>
            <a:off x="62462" y="3236953"/>
            <a:ext cx="171325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06669"/>
              </a:buClr>
              <a:buSzPts val="1800"/>
              <a:buFont typeface="Verdana"/>
              <a:buNone/>
            </a:pPr>
            <a:r>
              <a:rPr b="1" i="0" lang="en-US" sz="1800" u="none" cap="none" strike="noStrike">
                <a:solidFill>
                  <a:srgbClr val="F06669"/>
                </a:solidFill>
                <a:latin typeface="Verdana"/>
                <a:ea typeface="Verdana"/>
                <a:cs typeface="Verdana"/>
                <a:sym typeface="Verdana"/>
              </a:rPr>
              <a:t>AuthZ</a:t>
            </a:r>
            <a:endParaRPr b="1" i="0" sz="1800" u="none" cap="none" strike="noStrike">
              <a:solidFill>
                <a:srgbClr val="F06669"/>
              </a:solidFill>
              <a:latin typeface="Verdana"/>
              <a:ea typeface="Verdana"/>
              <a:cs typeface="Verdana"/>
              <a:sym typeface="Verdana"/>
            </a:endParaRPr>
          </a:p>
        </p:txBody>
      </p:sp>
      <p:sp>
        <p:nvSpPr>
          <p:cNvPr id="346" name="Google Shape;346;p6"/>
          <p:cNvSpPr txBox="1"/>
          <p:nvPr/>
        </p:nvSpPr>
        <p:spPr>
          <a:xfrm>
            <a:off x="1101037" y="1340120"/>
            <a:ext cx="223045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06669"/>
              </a:buClr>
              <a:buSzPts val="1800"/>
              <a:buFont typeface="Verdana"/>
              <a:buNone/>
            </a:pPr>
            <a:r>
              <a:rPr b="1" i="0" lang="en-US" sz="1800" u="none" cap="none" strike="noStrike">
                <a:solidFill>
                  <a:srgbClr val="F06669"/>
                </a:solidFill>
                <a:latin typeface="Verdana"/>
                <a:ea typeface="Verdana"/>
                <a:cs typeface="Verdana"/>
                <a:sym typeface="Verdana"/>
              </a:rPr>
              <a:t>User Management </a:t>
            </a:r>
            <a:endParaRPr/>
          </a:p>
        </p:txBody>
      </p:sp>
      <p:sp>
        <p:nvSpPr>
          <p:cNvPr id="347" name="Google Shape;347;p6"/>
          <p:cNvSpPr txBox="1"/>
          <p:nvPr/>
        </p:nvSpPr>
        <p:spPr>
          <a:xfrm>
            <a:off x="1103375" y="5627523"/>
            <a:ext cx="2667187"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06669"/>
              </a:buClr>
              <a:buSzPts val="1800"/>
              <a:buFont typeface="Verdana"/>
              <a:buNone/>
            </a:pPr>
            <a:r>
              <a:rPr b="1" i="0" lang="en-US" sz="1800" u="none" cap="none" strike="noStrike">
                <a:solidFill>
                  <a:srgbClr val="F06669"/>
                </a:solidFill>
                <a:latin typeface="Verdana"/>
                <a:ea typeface="Verdana"/>
                <a:cs typeface="Verdana"/>
                <a:sym typeface="Verdana"/>
              </a:rPr>
              <a:t>Access Control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7"/>
          <p:cNvSpPr txBox="1"/>
          <p:nvPr>
            <p:ph type="title"/>
          </p:nvPr>
        </p:nvSpPr>
        <p:spPr>
          <a:xfrm>
            <a:off x="176530" y="175939"/>
            <a:ext cx="9412467" cy="779200"/>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sz="3600">
                <a:latin typeface="Arial"/>
                <a:ea typeface="Arial"/>
                <a:cs typeface="Arial"/>
                <a:sym typeface="Arial"/>
              </a:rPr>
              <a:t>Identity and Service Providers (IdP &amp; SP) </a:t>
            </a:r>
            <a:endParaRPr/>
          </a:p>
        </p:txBody>
      </p:sp>
      <p:grpSp>
        <p:nvGrpSpPr>
          <p:cNvPr id="354" name="Google Shape;354;p7"/>
          <p:cNvGrpSpPr/>
          <p:nvPr/>
        </p:nvGrpSpPr>
        <p:grpSpPr>
          <a:xfrm>
            <a:off x="232177" y="1545258"/>
            <a:ext cx="11764963" cy="3596163"/>
            <a:chOff x="0" y="865743"/>
            <a:chExt cx="11764963" cy="3596163"/>
          </a:xfrm>
        </p:grpSpPr>
        <p:sp>
          <p:nvSpPr>
            <p:cNvPr id="355" name="Google Shape;355;p7"/>
            <p:cNvSpPr/>
            <p:nvPr/>
          </p:nvSpPr>
          <p:spPr>
            <a:xfrm>
              <a:off x="0" y="865743"/>
              <a:ext cx="11764963" cy="1598295"/>
            </a:xfrm>
            <a:prstGeom prst="roundRect">
              <a:avLst>
                <a:gd fmla="val 10000" name="adj"/>
              </a:avLst>
            </a:prstGeom>
            <a:solidFill>
              <a:srgbClr val="E8D1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7"/>
            <p:cNvSpPr/>
            <p:nvPr/>
          </p:nvSpPr>
          <p:spPr>
            <a:xfrm>
              <a:off x="483484" y="1225359"/>
              <a:ext cx="879062" cy="879062"/>
            </a:xfrm>
            <a:prstGeom prst="rect">
              <a:avLst/>
            </a:prstGeom>
            <a:blipFill rotWithShape="1">
              <a:blip r:embed="rId3">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7"/>
            <p:cNvSpPr/>
            <p:nvPr/>
          </p:nvSpPr>
          <p:spPr>
            <a:xfrm>
              <a:off x="1846030" y="865743"/>
              <a:ext cx="9918932" cy="15982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7"/>
            <p:cNvSpPr txBox="1"/>
            <p:nvPr/>
          </p:nvSpPr>
          <p:spPr>
            <a:xfrm>
              <a:off x="1846030" y="865743"/>
              <a:ext cx="9918932" cy="1598295"/>
            </a:xfrm>
            <a:prstGeom prst="rect">
              <a:avLst/>
            </a:prstGeom>
            <a:noFill/>
            <a:ln>
              <a:noFill/>
            </a:ln>
          </p:spPr>
          <p:txBody>
            <a:bodyPr anchorCtr="0" anchor="ctr" bIns="169150" lIns="169150" spcFirstLastPara="1" rIns="169150" wrap="square" tIns="169150">
              <a:noAutofit/>
            </a:bodyPr>
            <a:lstStyle/>
            <a:p>
              <a:pPr indent="0" lvl="0" marL="0" marR="0" rtl="0" algn="l">
                <a:lnSpc>
                  <a:spcPct val="100000"/>
                </a:lnSpc>
                <a:spcBef>
                  <a:spcPts val="0"/>
                </a:spcBef>
                <a:spcAft>
                  <a:spcPts val="0"/>
                </a:spcAft>
                <a:buClr>
                  <a:schemeClr val="dk1"/>
                </a:buClr>
                <a:buSzPts val="2000"/>
                <a:buFont typeface="Verdana"/>
                <a:buNone/>
              </a:pPr>
              <a:r>
                <a:rPr lang="en-US" sz="2000">
                  <a:solidFill>
                    <a:schemeClr val="dk1"/>
                  </a:solidFill>
                  <a:latin typeface="Verdana"/>
                  <a:ea typeface="Verdana"/>
                  <a:cs typeface="Verdana"/>
                  <a:sym typeface="Verdana"/>
                </a:rPr>
                <a:t>An identity </a:t>
              </a:r>
              <a:r>
                <a:rPr lang="en-US" sz="2000">
                  <a:solidFill>
                    <a:schemeClr val="dk1"/>
                  </a:solidFill>
                  <a:latin typeface="Arial"/>
                  <a:ea typeface="Arial"/>
                  <a:cs typeface="Arial"/>
                  <a:sym typeface="Arial"/>
                </a:rPr>
                <a:t>provider</a:t>
              </a:r>
              <a:r>
                <a:rPr lang="en-US" sz="2000">
                  <a:solidFill>
                    <a:schemeClr val="dk1"/>
                  </a:solidFill>
                  <a:latin typeface="Verdana"/>
                  <a:ea typeface="Verdana"/>
                  <a:cs typeface="Verdana"/>
                  <a:sym typeface="Verdana"/>
                </a:rPr>
                <a:t> (IdP) is a system entity that creates, maintains</a:t>
              </a:r>
              <a:r>
                <a:rPr lang="en-US" sz="2000">
                  <a:solidFill>
                    <a:schemeClr val="dk1"/>
                  </a:solidFill>
                  <a:latin typeface="Arial"/>
                  <a:ea typeface="Arial"/>
                  <a:cs typeface="Arial"/>
                  <a:sym typeface="Arial"/>
                </a:rPr>
                <a:t>,</a:t>
              </a:r>
              <a:r>
                <a:rPr lang="en-US" sz="2000">
                  <a:solidFill>
                    <a:schemeClr val="dk1"/>
                  </a:solidFill>
                  <a:latin typeface="Verdana"/>
                  <a:ea typeface="Verdana"/>
                  <a:cs typeface="Verdana"/>
                  <a:sym typeface="Verdana"/>
                </a:rPr>
                <a:t> and manages identity information while providing authentication services to applications.</a:t>
              </a:r>
              <a:r>
                <a:rPr lang="en-US" sz="2000">
                  <a:solidFill>
                    <a:schemeClr val="dk1"/>
                  </a:solidFill>
                  <a:latin typeface="Arial"/>
                  <a:ea typeface="Arial"/>
                  <a:cs typeface="Arial"/>
                  <a:sym typeface="Arial"/>
                </a:rPr>
                <a:t> </a:t>
              </a:r>
              <a:r>
                <a:rPr lang="en-US" sz="2000">
                  <a:solidFill>
                    <a:schemeClr val="dk1"/>
                  </a:solidFill>
                  <a:latin typeface="Verdana"/>
                  <a:ea typeface="Verdana"/>
                  <a:cs typeface="Verdana"/>
                  <a:sym typeface="Verdana"/>
                </a:rPr>
                <a:t>Web applications and other relying party applications delegate user authentication to a trusted </a:t>
              </a:r>
              <a:r>
                <a:rPr lang="en-US" sz="2000">
                  <a:solidFill>
                    <a:schemeClr val="dk1"/>
                  </a:solidFill>
                  <a:latin typeface="Arial"/>
                  <a:ea typeface="Arial"/>
                  <a:cs typeface="Arial"/>
                  <a:sym typeface="Arial"/>
                </a:rPr>
                <a:t>IdP</a:t>
              </a:r>
              <a:r>
                <a:rPr lang="en-US" sz="2000">
                  <a:solidFill>
                    <a:schemeClr val="dk1"/>
                  </a:solidFill>
                  <a:latin typeface="Verdana"/>
                  <a:ea typeface="Verdana"/>
                  <a:cs typeface="Verdana"/>
                  <a:sym typeface="Verdana"/>
                </a:rPr>
                <a:t>.</a:t>
              </a:r>
              <a:endParaRPr sz="2000">
                <a:solidFill>
                  <a:schemeClr val="dk1"/>
                </a:solidFill>
                <a:latin typeface="Arial"/>
                <a:ea typeface="Arial"/>
                <a:cs typeface="Arial"/>
                <a:sym typeface="Arial"/>
              </a:endParaRPr>
            </a:p>
          </p:txBody>
        </p:sp>
        <p:sp>
          <p:nvSpPr>
            <p:cNvPr id="359" name="Google Shape;359;p7"/>
            <p:cNvSpPr/>
            <p:nvPr/>
          </p:nvSpPr>
          <p:spPr>
            <a:xfrm>
              <a:off x="0" y="2863611"/>
              <a:ext cx="11764963" cy="1598295"/>
            </a:xfrm>
            <a:prstGeom prst="roundRect">
              <a:avLst>
                <a:gd fmla="val 10000" name="adj"/>
              </a:avLst>
            </a:prstGeom>
            <a:solidFill>
              <a:srgbClr val="E8D1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7"/>
            <p:cNvSpPr/>
            <p:nvPr/>
          </p:nvSpPr>
          <p:spPr>
            <a:xfrm>
              <a:off x="483484" y="3223228"/>
              <a:ext cx="879062" cy="879062"/>
            </a:xfrm>
            <a:prstGeom prst="rect">
              <a:avLst/>
            </a:prstGeom>
            <a:solidFill>
              <a:srgbClr val="DBDCD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7"/>
            <p:cNvSpPr/>
            <p:nvPr/>
          </p:nvSpPr>
          <p:spPr>
            <a:xfrm>
              <a:off x="1846030" y="2863611"/>
              <a:ext cx="9918932" cy="159829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7"/>
            <p:cNvSpPr txBox="1"/>
            <p:nvPr/>
          </p:nvSpPr>
          <p:spPr>
            <a:xfrm>
              <a:off x="1846030" y="2863611"/>
              <a:ext cx="9918932" cy="1598295"/>
            </a:xfrm>
            <a:prstGeom prst="rect">
              <a:avLst/>
            </a:prstGeom>
            <a:noFill/>
            <a:ln>
              <a:noFill/>
            </a:ln>
          </p:spPr>
          <p:txBody>
            <a:bodyPr anchorCtr="0" anchor="ctr" bIns="169150" lIns="169150" spcFirstLastPara="1" rIns="169150" wrap="square" tIns="169150">
              <a:noAutofit/>
            </a:bodyPr>
            <a:lstStyle/>
            <a:p>
              <a:pPr indent="0" lvl="0" marL="0" marR="0" rtl="0" algn="l">
                <a:lnSpc>
                  <a:spcPct val="100000"/>
                </a:lnSpc>
                <a:spcBef>
                  <a:spcPts val="0"/>
                </a:spcBef>
                <a:spcAft>
                  <a:spcPts val="0"/>
                </a:spcAft>
                <a:buClr>
                  <a:schemeClr val="dk1"/>
                </a:buClr>
                <a:buSzPts val="2500"/>
                <a:buFont typeface="Verdana"/>
                <a:buNone/>
              </a:pPr>
              <a:r>
                <a:rPr lang="en-US" sz="2500">
                  <a:solidFill>
                    <a:schemeClr val="dk1"/>
                  </a:solidFill>
                  <a:latin typeface="Verdana"/>
                  <a:ea typeface="Verdana"/>
                  <a:cs typeface="Verdana"/>
                  <a:sym typeface="Verdana"/>
                </a:rPr>
                <a:t>A service provider (SP) is a system entity that receives and accepts authentication assertions</a:t>
              </a:r>
              <a:r>
                <a:rPr lang="en-US" sz="2500">
                  <a:solidFill>
                    <a:schemeClr val="dk1"/>
                  </a:solidFill>
                  <a:latin typeface="Arial"/>
                  <a:ea typeface="Arial"/>
                  <a:cs typeface="Arial"/>
                  <a:sym typeface="Arial"/>
                </a:rPr>
                <a:t> from the</a:t>
              </a:r>
              <a:r>
                <a:rPr lang="en-US" sz="2500">
                  <a:solidFill>
                    <a:schemeClr val="dk1"/>
                  </a:solidFill>
                  <a:latin typeface="Verdana"/>
                  <a:ea typeface="Verdana"/>
                  <a:cs typeface="Verdana"/>
                  <a:sym typeface="Verdana"/>
                </a:rPr>
                <a:t> </a:t>
              </a:r>
              <a:r>
                <a:rPr lang="en-US" sz="2500">
                  <a:solidFill>
                    <a:schemeClr val="dk1"/>
                  </a:solidFill>
                  <a:latin typeface="Arial"/>
                  <a:ea typeface="Arial"/>
                  <a:cs typeface="Arial"/>
                  <a:sym typeface="Arial"/>
                </a:rPr>
                <a:t>IdP. </a:t>
              </a:r>
              <a:endParaRPr sz="2500">
                <a:solidFill>
                  <a:schemeClr val="dk1"/>
                </a:solidFill>
                <a:latin typeface="Verdana"/>
                <a:ea typeface="Verdana"/>
                <a:cs typeface="Verdana"/>
                <a:sym typeface="Verdana"/>
              </a:endParaRPr>
            </a:p>
          </p:txBody>
        </p:sp>
      </p:grpSp>
      <p:pic>
        <p:nvPicPr>
          <p:cNvPr descr="Server with solid fill" id="363" name="Google Shape;363;p7"/>
          <p:cNvPicPr preferRelativeResize="0"/>
          <p:nvPr/>
        </p:nvPicPr>
        <p:blipFill rotWithShape="1">
          <a:blip r:embed="rId4">
            <a:alphaModFix/>
          </a:blip>
          <a:srcRect b="0" l="0" r="0" t="0"/>
          <a:stretch/>
        </p:blipFill>
        <p:spPr>
          <a:xfrm>
            <a:off x="690906" y="3890816"/>
            <a:ext cx="915170" cy="914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8"/>
          <p:cNvSpPr txBox="1"/>
          <p:nvPr>
            <p:ph idx="1" type="body"/>
          </p:nvPr>
        </p:nvSpPr>
        <p:spPr>
          <a:xfrm>
            <a:off x="-3130" y="1102400"/>
            <a:ext cx="5786649" cy="2646212"/>
          </a:xfrm>
          <a:prstGeom prst="rect">
            <a:avLst/>
          </a:prstGeom>
          <a:noFill/>
          <a:ln>
            <a:noFill/>
          </a:ln>
        </p:spPr>
        <p:txBody>
          <a:bodyPr anchorCtr="0" anchor="t" bIns="34275" lIns="68575" spcFirstLastPara="1" rIns="68575" wrap="square" tIns="34275">
            <a:noAutofit/>
          </a:bodyPr>
          <a:lstStyle/>
          <a:p>
            <a:pPr indent="-481965" lvl="0" marL="608965" rtl="0" algn="just">
              <a:lnSpc>
                <a:spcPct val="150000"/>
              </a:lnSpc>
              <a:spcBef>
                <a:spcPts val="1067"/>
              </a:spcBef>
              <a:spcAft>
                <a:spcPts val="0"/>
              </a:spcAft>
              <a:buSzPts val="2100"/>
              <a:buChar char="❖"/>
            </a:pPr>
            <a:r>
              <a:rPr b="0" i="0" lang="en-US" sz="1800">
                <a:latin typeface="Arial"/>
                <a:ea typeface="Arial"/>
                <a:cs typeface="Arial"/>
                <a:sym typeface="Arial"/>
              </a:rPr>
              <a:t>An</a:t>
            </a:r>
            <a:r>
              <a:rPr b="1" i="0" lang="en-US" sz="1800">
                <a:latin typeface="Arial"/>
                <a:ea typeface="Arial"/>
                <a:cs typeface="Arial"/>
                <a:sym typeface="Arial"/>
              </a:rPr>
              <a:t> Identity federation</a:t>
            </a:r>
            <a:r>
              <a:rPr b="0" i="0" lang="en-US" sz="1800">
                <a:latin typeface="Arial"/>
                <a:ea typeface="Arial"/>
                <a:cs typeface="Arial"/>
                <a:sym typeface="Arial"/>
              </a:rPr>
              <a:t> is a group of Identity and Service Providers that sign up to an </a:t>
            </a:r>
            <a:r>
              <a:rPr b="1" i="0" lang="en-US" sz="1800">
                <a:latin typeface="Arial"/>
                <a:ea typeface="Arial"/>
                <a:cs typeface="Arial"/>
                <a:sym typeface="Arial"/>
              </a:rPr>
              <a:t>agreed set of policies</a:t>
            </a:r>
            <a:r>
              <a:rPr b="0" i="0" lang="en-US" sz="1800">
                <a:latin typeface="Arial"/>
                <a:ea typeface="Arial"/>
                <a:cs typeface="Arial"/>
                <a:sym typeface="Arial"/>
              </a:rPr>
              <a:t> for exchanging information about users and resources to enable access to and use of the resources. There are many research and education identity federations around the globe and they commonly have a national coverage.</a:t>
            </a:r>
            <a:r>
              <a:rPr lang="en-US" sz="1800">
                <a:latin typeface="Arial"/>
                <a:ea typeface="Arial"/>
                <a:cs typeface="Arial"/>
                <a:sym typeface="Arial"/>
              </a:rPr>
              <a:t> According to a federation </a:t>
            </a:r>
            <a:r>
              <a:rPr b="1" lang="en-US" sz="1800">
                <a:latin typeface="Arial"/>
                <a:ea typeface="Arial"/>
                <a:cs typeface="Arial"/>
                <a:sym typeface="Arial"/>
              </a:rPr>
              <a:t>agreement between the organizations belonging to the federation, each identity provider is expected to provide to the federated services a certain number of information about its users</a:t>
            </a:r>
            <a:r>
              <a:rPr lang="en-US" sz="1800">
                <a:latin typeface="Arial"/>
                <a:ea typeface="Arial"/>
                <a:cs typeface="Arial"/>
                <a:sym typeface="Arial"/>
              </a:rPr>
              <a:t> accessing such services</a:t>
            </a:r>
            <a:endParaRPr sz="1800"/>
          </a:p>
        </p:txBody>
      </p:sp>
      <p:sp>
        <p:nvSpPr>
          <p:cNvPr id="370" name="Google Shape;370;p8"/>
          <p:cNvSpPr txBox="1"/>
          <p:nvPr>
            <p:ph type="title"/>
          </p:nvPr>
        </p:nvSpPr>
        <p:spPr>
          <a:xfrm>
            <a:off x="176530" y="175939"/>
            <a:ext cx="9412467" cy="779200"/>
          </a:xfrm>
          <a:prstGeom prst="rect">
            <a:avLst/>
          </a:prstGeom>
          <a:noFill/>
          <a:ln>
            <a:noFill/>
          </a:ln>
        </p:spPr>
        <p:txBody>
          <a:bodyPr anchorCtr="0" anchor="ctr" bIns="34275" lIns="68575" spcFirstLastPara="1" rIns="68575" wrap="square" tIns="34275">
            <a:normAutofit/>
          </a:bodyPr>
          <a:lstStyle/>
          <a:p>
            <a:pPr indent="0" lvl="0" marL="0" marR="0" rtl="0" algn="l">
              <a:lnSpc>
                <a:spcPct val="90000"/>
              </a:lnSpc>
              <a:spcBef>
                <a:spcPts val="0"/>
              </a:spcBef>
              <a:spcAft>
                <a:spcPts val="0"/>
              </a:spcAft>
              <a:buClr>
                <a:schemeClr val="lt1"/>
              </a:buClr>
              <a:buSzPts val="3300"/>
              <a:buFont typeface="Montserrat Medium"/>
              <a:buNone/>
            </a:pPr>
            <a:r>
              <a:rPr lang="en-US"/>
              <a:t>Identity Federation</a:t>
            </a:r>
            <a:endParaRPr/>
          </a:p>
        </p:txBody>
      </p:sp>
      <p:pic>
        <p:nvPicPr>
          <p:cNvPr descr="A diagram of a person&amp;#39;s identification&#10;&#10;AI-generated content may be incorrect." id="371" name="Google Shape;371;p8"/>
          <p:cNvPicPr preferRelativeResize="0"/>
          <p:nvPr/>
        </p:nvPicPr>
        <p:blipFill rotWithShape="1">
          <a:blip r:embed="rId3">
            <a:alphaModFix/>
          </a:blip>
          <a:srcRect b="0" l="0" r="0" t="0"/>
          <a:stretch/>
        </p:blipFill>
        <p:spPr>
          <a:xfrm>
            <a:off x="6518071" y="1105847"/>
            <a:ext cx="5037828" cy="3253190"/>
          </a:xfrm>
          <a:prstGeom prst="rect">
            <a:avLst/>
          </a:prstGeom>
          <a:noFill/>
          <a:ln>
            <a:noFill/>
          </a:ln>
        </p:spPr>
      </p:pic>
      <p:sp>
        <p:nvSpPr>
          <p:cNvPr id="372" name="Google Shape;372;p8"/>
          <p:cNvSpPr txBox="1"/>
          <p:nvPr/>
        </p:nvSpPr>
        <p:spPr>
          <a:xfrm>
            <a:off x="6520679" y="4732646"/>
            <a:ext cx="5030100" cy="1631100"/>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The objective of federated authentication is to simplify inter-organizational access to resources. With a SINGLE LOGIN, a researcher can access applications across multiple organizations.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9"/>
          <p:cNvSpPr txBox="1"/>
          <p:nvPr>
            <p:ph type="title"/>
          </p:nvPr>
        </p:nvSpPr>
        <p:spPr>
          <a:xfrm>
            <a:off x="176530" y="175939"/>
            <a:ext cx="9412467" cy="779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US"/>
              <a:t>How does federation work? </a:t>
            </a:r>
            <a:endParaRPr/>
          </a:p>
        </p:txBody>
      </p:sp>
      <p:sp>
        <p:nvSpPr>
          <p:cNvPr id="379" name="Google Shape;379;p9"/>
          <p:cNvSpPr txBox="1"/>
          <p:nvPr/>
        </p:nvSpPr>
        <p:spPr>
          <a:xfrm>
            <a:off x="7087146" y="1872251"/>
            <a:ext cx="4607657" cy="31308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750"/>
              <a:buFont typeface="Arial"/>
              <a:buNone/>
            </a:pPr>
            <a:r>
              <a:rPr b="1" i="0" lang="en-US" sz="1750" u="none" cap="none" strike="noStrike">
                <a:solidFill>
                  <a:schemeClr val="dk1"/>
                </a:solidFill>
                <a:latin typeface="Arial"/>
                <a:ea typeface="Arial"/>
                <a:cs typeface="Arial"/>
                <a:sym typeface="Arial"/>
              </a:rPr>
              <a:t>Identity federation </a:t>
            </a:r>
            <a:r>
              <a:rPr b="0" i="0" lang="en-US" sz="1750" u="none" cap="none" strike="noStrike">
                <a:solidFill>
                  <a:schemeClr val="dk1"/>
                </a:solidFill>
                <a:latin typeface="Arial"/>
                <a:ea typeface="Arial"/>
                <a:cs typeface="Arial"/>
                <a:sym typeface="Arial"/>
              </a:rPr>
              <a:t>is used by enterprises to provide access to:</a:t>
            </a:r>
            <a:endParaRPr b="0" i="0" sz="1750" u="none" cap="none" strike="noStrike">
              <a:solidFill>
                <a:schemeClr val="dk1"/>
              </a:solidFill>
              <a:latin typeface="Arial"/>
              <a:ea typeface="Arial"/>
              <a:cs typeface="Arial"/>
              <a:sym typeface="Arial"/>
            </a:endParaRPr>
          </a:p>
          <a:p>
            <a:pPr indent="-284480" lvl="0" marL="284480" marR="0" rtl="0" algn="l">
              <a:lnSpc>
                <a:spcPct val="100000"/>
              </a:lnSpc>
              <a:spcBef>
                <a:spcPts val="0"/>
              </a:spcBef>
              <a:spcAft>
                <a:spcPts val="0"/>
              </a:spcAft>
              <a:buClr>
                <a:schemeClr val="dk1"/>
              </a:buClr>
              <a:buSzPts val="1750"/>
              <a:buFont typeface="Arial"/>
              <a:buChar char="•"/>
            </a:pPr>
            <a:r>
              <a:rPr b="0" i="0" lang="en-US" sz="1750" u="none" cap="none" strike="noStrike">
                <a:solidFill>
                  <a:schemeClr val="dk1"/>
                </a:solidFill>
                <a:latin typeface="Arial"/>
                <a:ea typeface="Arial"/>
                <a:cs typeface="Arial"/>
                <a:sym typeface="Arial"/>
              </a:rPr>
              <a:t>Users from supplier and partner networks </a:t>
            </a:r>
            <a:endParaRPr b="0" i="0" sz="1750" u="none" cap="none" strike="noStrike">
              <a:solidFill>
                <a:schemeClr val="dk1"/>
              </a:solidFill>
              <a:latin typeface="Arial"/>
              <a:ea typeface="Arial"/>
              <a:cs typeface="Arial"/>
              <a:sym typeface="Arial"/>
            </a:endParaRPr>
          </a:p>
          <a:p>
            <a:pPr indent="-284480" lvl="0" marL="284480" marR="0" rtl="0" algn="l">
              <a:lnSpc>
                <a:spcPct val="100000"/>
              </a:lnSpc>
              <a:spcBef>
                <a:spcPts val="0"/>
              </a:spcBef>
              <a:spcAft>
                <a:spcPts val="0"/>
              </a:spcAft>
              <a:buClr>
                <a:schemeClr val="dk1"/>
              </a:buClr>
              <a:buSzPts val="1750"/>
              <a:buFont typeface="Arial"/>
              <a:buChar char="•"/>
            </a:pPr>
            <a:r>
              <a:rPr b="0" i="0" lang="en-US" sz="1750" u="none" cap="none" strike="noStrike">
                <a:solidFill>
                  <a:schemeClr val="dk1"/>
                </a:solidFill>
                <a:latin typeface="Arial"/>
                <a:ea typeface="Arial"/>
                <a:cs typeface="Arial"/>
                <a:sym typeface="Arial"/>
              </a:rPr>
              <a:t>New users outside the traditional organizations, e.g., after mergers and acquisitions  </a:t>
            </a:r>
            <a:endParaRPr b="0" i="0" sz="1750" u="none" cap="none" strike="noStrike">
              <a:solidFill>
                <a:schemeClr val="dk1"/>
              </a:solidFill>
              <a:latin typeface="Arial"/>
              <a:ea typeface="Arial"/>
              <a:cs typeface="Arial"/>
              <a:sym typeface="Arial"/>
            </a:endParaRPr>
          </a:p>
          <a:p>
            <a:pPr indent="-284480" lvl="0" marL="284480" marR="0" rtl="0" algn="l">
              <a:lnSpc>
                <a:spcPct val="100000"/>
              </a:lnSpc>
              <a:spcBef>
                <a:spcPts val="0"/>
              </a:spcBef>
              <a:spcAft>
                <a:spcPts val="0"/>
              </a:spcAft>
              <a:buClr>
                <a:schemeClr val="dk1"/>
              </a:buClr>
              <a:buSzPts val="1750"/>
              <a:buFont typeface="Arial"/>
              <a:buChar char="•"/>
            </a:pPr>
            <a:r>
              <a:rPr b="0" i="0" lang="en-US" sz="1750" u="none" cap="none" strike="noStrike">
                <a:solidFill>
                  <a:schemeClr val="dk1"/>
                </a:solidFill>
                <a:latin typeface="Arial"/>
                <a:ea typeface="Arial"/>
                <a:cs typeface="Arial"/>
                <a:sym typeface="Arial"/>
              </a:rPr>
              <a:t>Users who own a public organization ID (such as ORCID ID)</a:t>
            </a:r>
            <a:endParaRPr b="0" i="0" sz="1750" u="none" cap="none" strike="noStrike">
              <a:solidFill>
                <a:schemeClr val="dk1"/>
              </a:solidFill>
              <a:latin typeface="Arial"/>
              <a:ea typeface="Arial"/>
              <a:cs typeface="Arial"/>
              <a:sym typeface="Arial"/>
            </a:endParaRPr>
          </a:p>
          <a:p>
            <a:pPr indent="-284480" lvl="0" marL="284480" marR="0" rtl="0" algn="l">
              <a:lnSpc>
                <a:spcPct val="100000"/>
              </a:lnSpc>
              <a:spcBef>
                <a:spcPts val="0"/>
              </a:spcBef>
              <a:spcAft>
                <a:spcPts val="0"/>
              </a:spcAft>
              <a:buClr>
                <a:schemeClr val="dk1"/>
              </a:buClr>
              <a:buSzPts val="1750"/>
              <a:buFont typeface="Arial"/>
              <a:buChar char="•"/>
            </a:pPr>
            <a:r>
              <a:rPr b="0" i="0" lang="en-US" sz="1750" u="none" cap="none" strike="noStrike">
                <a:solidFill>
                  <a:schemeClr val="dk1"/>
                </a:solidFill>
                <a:latin typeface="Arial"/>
                <a:ea typeface="Arial"/>
                <a:cs typeface="Arial"/>
                <a:sym typeface="Arial"/>
              </a:rPr>
              <a:t>Social logins such as Facebook, Google, LinkedIn, or Apple</a:t>
            </a:r>
            <a:endParaRPr b="0" i="0" sz="1750" u="none" cap="none" strike="noStrike">
              <a:solidFill>
                <a:schemeClr val="dk1"/>
              </a:solidFill>
              <a:latin typeface="Arial"/>
              <a:ea typeface="Arial"/>
              <a:cs typeface="Arial"/>
              <a:sym typeface="Arial"/>
            </a:endParaRPr>
          </a:p>
        </p:txBody>
      </p:sp>
      <p:pic>
        <p:nvPicPr>
          <p:cNvPr descr="A diagram depicts IdPinitiated Federated SSO with a sixstep sequence illustrating a typical federated SSO use case The steps are as follows 1 User requests access to an app through the IdP 2 On first signon IdP requests credentials 3 IdP checks credentials against identity directory 4 Encrypted assertion authenticating the user is passed to the SP 5 SP accepts assertion and directs user to the app and 6 With the assertion user can now access any SP in the trusted group without login" id="380" name="Google Shape;380;p9"/>
          <p:cNvPicPr preferRelativeResize="0"/>
          <p:nvPr/>
        </p:nvPicPr>
        <p:blipFill rotWithShape="1">
          <a:blip r:embed="rId3">
            <a:alphaModFix/>
          </a:blip>
          <a:srcRect b="0" l="0" r="0" t="0"/>
          <a:stretch/>
        </p:blipFill>
        <p:spPr>
          <a:xfrm>
            <a:off x="631935" y="1115085"/>
            <a:ext cx="5791200" cy="463713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SA_Presentation_CLEAR_BG">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ESA_Presentation_DARK_BG">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2025-03-03T07:33:48Z</dcterms:created>
  <dc:creator>Sofia Marzo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Sofia Marzo</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0x010100B93108F87DD4F24BAE6D0E809C37974D000FC206F40FA8F44792B0B25BFFF4A9D0</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ESA Official Use Only</vt:lpwstr>
  </property>
  <property fmtid="{D5CDD505-2E9C-101B-9397-08002B2CF9AE}" pid="18" name="Classification Caveat">
    <vt:lpwstr/>
  </property>
  <property fmtid="{D5CDD505-2E9C-101B-9397-08002B2CF9AE}" pid="19" name="Status">
    <vt:lpwstr>N/A</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2025-03-02T23:00:00Z</vt:filetime>
  </property>
  <property fmtid="{D5CDD505-2E9C-101B-9397-08002B2CF9AE}" pid="30" name="Organisational_x0020_entity">
    <vt:lpwstr/>
  </property>
  <property fmtid="{D5CDD505-2E9C-101B-9397-08002B2CF9AE}" pid="31" name="_dlc_DocIdItemGuid">
    <vt:lpwstr>5f0bab48-4ce0-4eab-83cc-d71b5b88219f</vt:lpwstr>
  </property>
  <property fmtid="{D5CDD505-2E9C-101B-9397-08002B2CF9AE}" pid="32" name="Organisational entity">
    <vt:lpwstr/>
  </property>
  <property fmtid="{D5CDD505-2E9C-101B-9397-08002B2CF9AE}" pid="33" name="IconOverlay">
    <vt:lpwstr/>
  </property>
  <property fmtid="{D5CDD505-2E9C-101B-9397-08002B2CF9AE}" pid="34" name="Document ID Value">
    <vt:lpwstr>PKKMWAM5UKCP-1108600927-1303</vt:lpwstr>
  </property>
  <property fmtid="{D5CDD505-2E9C-101B-9397-08002B2CF9AE}" pid="35" name="MSIP_Label_3976fa30-1907-4356-8241-62ea5e1c0256_Enabled">
    <vt:lpwstr>true</vt:lpwstr>
  </property>
  <property fmtid="{D5CDD505-2E9C-101B-9397-08002B2CF9AE}" pid="36" name="MSIP_Label_3976fa30-1907-4356-8241-62ea5e1c0256_SetDate">
    <vt:lpwstr>2020-09-30T12:03:24Z</vt:lpwstr>
  </property>
  <property fmtid="{D5CDD505-2E9C-101B-9397-08002B2CF9AE}" pid="37" name="MSIP_Label_3976fa30-1907-4356-8241-62ea5e1c0256_Method">
    <vt:lpwstr>Standard</vt:lpwstr>
  </property>
  <property fmtid="{D5CDD505-2E9C-101B-9397-08002B2CF9AE}" pid="38" name="MSIP_Label_3976fa30-1907-4356-8241-62ea5e1c0256_Name">
    <vt:lpwstr>ESA UNCLASSIFIED – For ESA Official Use Only</vt:lpwstr>
  </property>
  <property fmtid="{D5CDD505-2E9C-101B-9397-08002B2CF9AE}" pid="39" name="MSIP_Label_3976fa30-1907-4356-8241-62ea5e1c0256_SiteId">
    <vt:lpwstr>9a5cacd0-2bef-4dd7-ac5c-7ebe1f54f495</vt:lpwstr>
  </property>
  <property fmtid="{D5CDD505-2E9C-101B-9397-08002B2CF9AE}" pid="40" name="MSIP_Label_3976fa30-1907-4356-8241-62ea5e1c0256_ActionId">
    <vt:lpwstr>12cffb5a-e4fd-4993-a937-3b8906224a24</vt:lpwstr>
  </property>
  <property fmtid="{D5CDD505-2E9C-101B-9397-08002B2CF9AE}" pid="41" name="MSIP_Label_3976fa30-1907-4356-8241-62ea5e1c0256_ContentBits">
    <vt:lpwstr>0</vt:lpwstr>
  </property>
</Properties>
</file>