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53" r:id="rId2"/>
  </p:sldMasterIdLst>
  <p:notesMasterIdLst>
    <p:notesMasterId r:id="rId24"/>
  </p:notesMasterIdLst>
  <p:sldIdLst>
    <p:sldId id="256" r:id="rId3"/>
    <p:sldId id="369" r:id="rId4"/>
    <p:sldId id="368" r:id="rId5"/>
    <p:sldId id="370" r:id="rId6"/>
    <p:sldId id="366" r:id="rId7"/>
    <p:sldId id="371" r:id="rId8"/>
    <p:sldId id="372" r:id="rId9"/>
    <p:sldId id="309" r:id="rId10"/>
    <p:sldId id="310" r:id="rId11"/>
    <p:sldId id="314" r:id="rId12"/>
    <p:sldId id="373" r:id="rId13"/>
    <p:sldId id="318" r:id="rId14"/>
    <p:sldId id="319" r:id="rId15"/>
    <p:sldId id="321" r:id="rId16"/>
    <p:sldId id="322" r:id="rId17"/>
    <p:sldId id="323" r:id="rId18"/>
    <p:sldId id="348" r:id="rId19"/>
    <p:sldId id="353" r:id="rId20"/>
    <p:sldId id="342" r:id="rId21"/>
    <p:sldId id="361" r:id="rId22"/>
    <p:sldId id="362" r:id="rId23"/>
  </p:sldIdLst>
  <p:sldSz cx="9144000" cy="5143500" type="screen16x9"/>
  <p:notesSz cx="6858000" cy="9144000"/>
  <p:embeddedFontLst>
    <p:embeddedFont>
      <p:font typeface="Montserrat" panose="00000500000000000000" pitchFamily="2" charset="0"/>
      <p:regular r:id="rId25"/>
      <p:bold r:id="rId26"/>
      <p:italic r:id="rId27"/>
      <p:boldItalic r:id="rId28"/>
    </p:embeddedFont>
    <p:embeddedFont>
      <p:font typeface="Montserrat Light" panose="00000400000000000000" pitchFamily="2" charset="0"/>
      <p:regular r:id="rId29"/>
      <p:italic r:id="rId30"/>
    </p:embeddedFont>
    <p:embeddedFont>
      <p:font typeface="Montserrat Medium" panose="00000600000000000000" pitchFamily="2" charset="0"/>
      <p:regular r:id="rId31"/>
      <p:bold r:id="rId32"/>
      <p:italic r:id="rId33"/>
      <p:boldItalic r:id="rId34"/>
    </p:embeddedFont>
    <p:embeddedFont>
      <p:font typeface="Montserrat SemiBold" panose="00000700000000000000" pitchFamily="2"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Open Sans Light" panose="020B0306030504020204" pitchFamily="34"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73" y="4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o Guerrucci" userId="45e1f4a0-70d7-416d-bde6-d721a2afaa75" providerId="ADAL" clId="{2744E702-9144-449B-A597-AEA24009CC56}"/>
    <pc:docChg chg="undo custSel addSld delSld modSld delMainMaster">
      <pc:chgData name="Damiano Guerrucci" userId="45e1f4a0-70d7-416d-bde6-d721a2afaa75" providerId="ADAL" clId="{2744E702-9144-449B-A597-AEA24009CC56}" dt="2025-10-12T17:35:28.899" v="627" actId="47"/>
      <pc:docMkLst>
        <pc:docMk/>
      </pc:docMkLst>
      <pc:sldChg chg="del">
        <pc:chgData name="Damiano Guerrucci" userId="45e1f4a0-70d7-416d-bde6-d721a2afaa75" providerId="ADAL" clId="{2744E702-9144-449B-A597-AEA24009CC56}" dt="2025-10-12T17:28:35.377" v="553" actId="47"/>
        <pc:sldMkLst>
          <pc:docMk/>
          <pc:sldMk cId="0" sldId="257"/>
        </pc:sldMkLst>
      </pc:sldChg>
      <pc:sldChg chg="new del">
        <pc:chgData name="Damiano Guerrucci" userId="45e1f4a0-70d7-416d-bde6-d721a2afaa75" providerId="ADAL" clId="{2744E702-9144-449B-A597-AEA24009CC56}" dt="2025-10-12T17:00:19.494" v="5" actId="47"/>
        <pc:sldMkLst>
          <pc:docMk/>
          <pc:sldMk cId="1385876184" sldId="258"/>
        </pc:sldMkLst>
      </pc:sldChg>
      <pc:sldChg chg="add del setBg modNotes">
        <pc:chgData name="Damiano Guerrucci" userId="45e1f4a0-70d7-416d-bde6-d721a2afaa75" providerId="ADAL" clId="{2744E702-9144-449B-A597-AEA24009CC56}" dt="2025-10-12T17:16:55.001" v="287" actId="47"/>
        <pc:sldMkLst>
          <pc:docMk/>
          <pc:sldMk cId="98377073" sldId="302"/>
        </pc:sldMkLst>
      </pc:sldChg>
      <pc:sldChg chg="addSp delSp modSp add del mod modClrScheme chgLayout">
        <pc:chgData name="Damiano Guerrucci" userId="45e1f4a0-70d7-416d-bde6-d721a2afaa75" providerId="ADAL" clId="{2744E702-9144-449B-A597-AEA24009CC56}" dt="2025-10-12T17:28:22.483" v="548" actId="47"/>
        <pc:sldMkLst>
          <pc:docMk/>
          <pc:sldMk cId="1036949164" sldId="308"/>
        </pc:sldMkLst>
        <pc:spChg chg="add mod ord">
          <ac:chgData name="Damiano Guerrucci" userId="45e1f4a0-70d7-416d-bde6-d721a2afaa75" providerId="ADAL" clId="{2744E702-9144-449B-A597-AEA24009CC56}" dt="2025-10-12T17:22:42.983" v="454" actId="20577"/>
          <ac:spMkLst>
            <pc:docMk/>
            <pc:sldMk cId="1036949164" sldId="308"/>
            <ac:spMk id="2" creationId="{C10255DA-9A1F-F618-09E4-1AA1B9D3E278}"/>
          </ac:spMkLst>
        </pc:spChg>
        <pc:spChg chg="add del mod ord">
          <ac:chgData name="Damiano Guerrucci" userId="45e1f4a0-70d7-416d-bde6-d721a2afaa75" providerId="ADAL" clId="{2744E702-9144-449B-A597-AEA24009CC56}" dt="2025-10-12T17:22:13.465" v="431" actId="478"/>
          <ac:spMkLst>
            <pc:docMk/>
            <pc:sldMk cId="1036949164" sldId="308"/>
            <ac:spMk id="3" creationId="{A94BE9BC-5429-5CD5-0D0E-9E240E5B9CAD}"/>
          </ac:spMkLst>
        </pc:spChg>
        <pc:spChg chg="add del mod">
          <ac:chgData name="Damiano Guerrucci" userId="45e1f4a0-70d7-416d-bde6-d721a2afaa75" providerId="ADAL" clId="{2744E702-9144-449B-A597-AEA24009CC56}" dt="2025-10-12T17:22:26.141" v="436" actId="14100"/>
          <ac:spMkLst>
            <pc:docMk/>
            <pc:sldMk cId="1036949164" sldId="308"/>
            <ac:spMk id="8" creationId="{F337A505-36C0-F547-17CF-5484FA38C933}"/>
          </ac:spMkLst>
        </pc:spChg>
        <pc:picChg chg="add del mod">
          <ac:chgData name="Damiano Guerrucci" userId="45e1f4a0-70d7-416d-bde6-d721a2afaa75" providerId="ADAL" clId="{2744E702-9144-449B-A597-AEA24009CC56}" dt="2025-10-12T17:22:34.218" v="437" actId="14100"/>
          <ac:picMkLst>
            <pc:docMk/>
            <pc:sldMk cId="1036949164" sldId="308"/>
            <ac:picMk id="14" creationId="{53A2975F-A646-CE8A-2716-AD3CD19B30F3}"/>
          </ac:picMkLst>
        </pc:picChg>
      </pc:sldChg>
      <pc:sldChg chg="addSp delSp modSp add mod modClrScheme chgLayout modNotes">
        <pc:chgData name="Damiano Guerrucci" userId="45e1f4a0-70d7-416d-bde6-d721a2afaa75" providerId="ADAL" clId="{2744E702-9144-449B-A597-AEA24009CC56}" dt="2025-10-12T17:23:29.971" v="493" actId="1036"/>
        <pc:sldMkLst>
          <pc:docMk/>
          <pc:sldMk cId="995142677" sldId="309"/>
        </pc:sldMkLst>
        <pc:spChg chg="add mod ord">
          <ac:chgData name="Damiano Guerrucci" userId="45e1f4a0-70d7-416d-bde6-d721a2afaa75" providerId="ADAL" clId="{2744E702-9144-449B-A597-AEA24009CC56}" dt="2025-10-12T17:23:29.971" v="493" actId="1036"/>
          <ac:spMkLst>
            <pc:docMk/>
            <pc:sldMk cId="995142677" sldId="309"/>
            <ac:spMk id="3" creationId="{2325595F-FBF8-6119-3DB7-0EBE507BCA96}"/>
          </ac:spMkLst>
        </pc:spChg>
        <pc:spChg chg="add mod ord">
          <ac:chgData name="Damiano Guerrucci" userId="45e1f4a0-70d7-416d-bde6-d721a2afaa75" providerId="ADAL" clId="{2744E702-9144-449B-A597-AEA24009CC56}" dt="2025-10-12T17:21:50.723" v="430" actId="700"/>
          <ac:spMkLst>
            <pc:docMk/>
            <pc:sldMk cId="995142677" sldId="309"/>
            <ac:spMk id="4" creationId="{A8184251-5710-0B91-465D-5985AC1ABAF1}"/>
          </ac:spMkLst>
        </pc:spChg>
        <pc:spChg chg="del mod">
          <ac:chgData name="Damiano Guerrucci" userId="45e1f4a0-70d7-416d-bde6-d721a2afaa75" providerId="ADAL" clId="{2744E702-9144-449B-A597-AEA24009CC56}" dt="2025-10-12T17:23:08.634" v="457" actId="478"/>
          <ac:spMkLst>
            <pc:docMk/>
            <pc:sldMk cId="995142677" sldId="309"/>
            <ac:spMk id="8" creationId="{89514192-0511-81E9-A8FE-D4269E40F53F}"/>
          </ac:spMkLst>
        </pc:spChg>
      </pc:sldChg>
      <pc:sldChg chg="addSp delSp modSp add mod modClrScheme chgLayout modNotes">
        <pc:chgData name="Damiano Guerrucci" userId="45e1f4a0-70d7-416d-bde6-d721a2afaa75" providerId="ADAL" clId="{2744E702-9144-449B-A597-AEA24009CC56}" dt="2025-10-12T17:23:58.188" v="518" actId="1076"/>
        <pc:sldMkLst>
          <pc:docMk/>
          <pc:sldMk cId="4093330711" sldId="310"/>
        </pc:sldMkLst>
        <pc:spChg chg="add mod ord">
          <ac:chgData name="Damiano Guerrucci" userId="45e1f4a0-70d7-416d-bde6-d721a2afaa75" providerId="ADAL" clId="{2744E702-9144-449B-A597-AEA24009CC56}" dt="2025-10-12T17:23:58.188" v="518" actId="1076"/>
          <ac:spMkLst>
            <pc:docMk/>
            <pc:sldMk cId="4093330711" sldId="310"/>
            <ac:spMk id="4" creationId="{E921C6C3-502E-C2E7-945F-4F1743C428A1}"/>
          </ac:spMkLst>
        </pc:spChg>
        <pc:spChg chg="add mod ord">
          <ac:chgData name="Damiano Guerrucci" userId="45e1f4a0-70d7-416d-bde6-d721a2afaa75" providerId="ADAL" clId="{2744E702-9144-449B-A597-AEA24009CC56}" dt="2025-10-12T17:21:50.723" v="430" actId="700"/>
          <ac:spMkLst>
            <pc:docMk/>
            <pc:sldMk cId="4093330711" sldId="310"/>
            <ac:spMk id="5" creationId="{B7AFD16D-AE9C-8E3D-98A6-984A1A9B1C70}"/>
          </ac:spMkLst>
        </pc:spChg>
        <pc:spChg chg="del">
          <ac:chgData name="Damiano Guerrucci" userId="45e1f4a0-70d7-416d-bde6-d721a2afaa75" providerId="ADAL" clId="{2744E702-9144-449B-A597-AEA24009CC56}" dt="2025-10-12T17:23:54.650" v="517" actId="478"/>
          <ac:spMkLst>
            <pc:docMk/>
            <pc:sldMk cId="4093330711" sldId="310"/>
            <ac:spMk id="8" creationId="{CB2B9B89-862E-B7B2-B7A5-D2DC88387225}"/>
          </ac:spMkLst>
        </pc:spChg>
      </pc:sldChg>
      <pc:sldChg chg="addSp delSp modSp add mod modClrScheme chgLayout modNotes">
        <pc:chgData name="Damiano Guerrucci" userId="45e1f4a0-70d7-416d-bde6-d721a2afaa75" providerId="ADAL" clId="{2744E702-9144-449B-A597-AEA24009CC56}" dt="2025-10-12T17:24:19.743" v="522" actId="1076"/>
        <pc:sldMkLst>
          <pc:docMk/>
          <pc:sldMk cId="2421708945" sldId="314"/>
        </pc:sldMkLst>
        <pc:spChg chg="add del mod ord">
          <ac:chgData name="Damiano Guerrucci" userId="45e1f4a0-70d7-416d-bde6-d721a2afaa75" providerId="ADAL" clId="{2744E702-9144-449B-A597-AEA24009CC56}" dt="2025-10-12T17:24:11.377" v="519" actId="478"/>
          <ac:spMkLst>
            <pc:docMk/>
            <pc:sldMk cId="2421708945" sldId="314"/>
            <ac:spMk id="3" creationId="{9203282C-92C5-7D0D-E9D0-58ABEF7F84EF}"/>
          </ac:spMkLst>
        </pc:spChg>
        <pc:spChg chg="add mod ord">
          <ac:chgData name="Damiano Guerrucci" userId="45e1f4a0-70d7-416d-bde6-d721a2afaa75" providerId="ADAL" clId="{2744E702-9144-449B-A597-AEA24009CC56}" dt="2025-10-12T17:21:50.723" v="430" actId="700"/>
          <ac:spMkLst>
            <pc:docMk/>
            <pc:sldMk cId="2421708945" sldId="314"/>
            <ac:spMk id="4" creationId="{9F10F76D-2B71-8709-DD1A-C67F1601A8A6}"/>
          </ac:spMkLst>
        </pc:spChg>
        <pc:spChg chg="mod">
          <ac:chgData name="Damiano Guerrucci" userId="45e1f4a0-70d7-416d-bde6-d721a2afaa75" providerId="ADAL" clId="{2744E702-9144-449B-A597-AEA24009CC56}" dt="2025-10-12T17:24:19.743" v="522" actId="1076"/>
          <ac:spMkLst>
            <pc:docMk/>
            <pc:sldMk cId="2421708945" sldId="314"/>
            <ac:spMk id="8" creationId="{7128CEA0-1A10-F5B3-E9C9-B2BD7DF3EAE1}"/>
          </ac:spMkLst>
        </pc:spChg>
      </pc:sldChg>
      <pc:sldChg chg="addSp delSp modSp add del mod modClrScheme addAnim delAnim modAnim chgLayout modNotes">
        <pc:chgData name="Damiano Guerrucci" userId="45e1f4a0-70d7-416d-bde6-d721a2afaa75" providerId="ADAL" clId="{2744E702-9144-449B-A597-AEA24009CC56}" dt="2025-10-12T17:35:28.899" v="627" actId="47"/>
        <pc:sldMkLst>
          <pc:docMk/>
          <pc:sldMk cId="505722031" sldId="316"/>
        </pc:sldMkLst>
        <pc:spChg chg="add del mod ord">
          <ac:chgData name="Damiano Guerrucci" userId="45e1f4a0-70d7-416d-bde6-d721a2afaa75" providerId="ADAL" clId="{2744E702-9144-449B-A597-AEA24009CC56}" dt="2025-10-12T17:24:24.821" v="523" actId="478"/>
          <ac:spMkLst>
            <pc:docMk/>
            <pc:sldMk cId="505722031" sldId="316"/>
            <ac:spMk id="4" creationId="{345E4888-2F6C-6704-C53B-D1731297EA0F}"/>
          </ac:spMkLst>
        </pc:spChg>
        <pc:spChg chg="add del mod ord">
          <ac:chgData name="Damiano Guerrucci" userId="45e1f4a0-70d7-416d-bde6-d721a2afaa75" providerId="ADAL" clId="{2744E702-9144-449B-A597-AEA24009CC56}" dt="2025-10-12T17:29:49.449" v="554" actId="478"/>
          <ac:spMkLst>
            <pc:docMk/>
            <pc:sldMk cId="505722031" sldId="316"/>
            <ac:spMk id="5" creationId="{2585C117-6D5B-1639-2A0E-7CE80D09DA5F}"/>
          </ac:spMkLst>
        </pc:spChg>
        <pc:spChg chg="mod">
          <ac:chgData name="Damiano Guerrucci" userId="45e1f4a0-70d7-416d-bde6-d721a2afaa75" providerId="ADAL" clId="{2744E702-9144-449B-A597-AEA24009CC56}" dt="2025-10-12T17:24:28.548" v="524" actId="14100"/>
          <ac:spMkLst>
            <pc:docMk/>
            <pc:sldMk cId="505722031" sldId="316"/>
            <ac:spMk id="8" creationId="{81A4B69D-CF57-1D18-8B89-6E9059046B19}"/>
          </ac:spMkLst>
        </pc:spChg>
        <pc:graphicFrameChg chg="add del mod">
          <ac:chgData name="Damiano Guerrucci" userId="45e1f4a0-70d7-416d-bde6-d721a2afaa75" providerId="ADAL" clId="{2744E702-9144-449B-A597-AEA24009CC56}" dt="2025-10-12T17:30:56.057" v="559" actId="478"/>
          <ac:graphicFrameMkLst>
            <pc:docMk/>
            <pc:sldMk cId="505722031" sldId="316"/>
            <ac:graphicFrameMk id="2" creationId="{4E5E5062-8A7A-4D90-96FC-EC50FB52C9B1}"/>
          </ac:graphicFrameMkLst>
        </pc:graphicFrameChg>
        <pc:graphicFrameChg chg="add mod">
          <ac:chgData name="Damiano Guerrucci" userId="45e1f4a0-70d7-416d-bde6-d721a2afaa75" providerId="ADAL" clId="{2744E702-9144-449B-A597-AEA24009CC56}" dt="2025-10-12T17:30:48.108" v="557"/>
          <ac:graphicFrameMkLst>
            <pc:docMk/>
            <pc:sldMk cId="505722031" sldId="316"/>
            <ac:graphicFrameMk id="4" creationId="{7D48FC58-CCF2-234C-4087-CBCE425DC330}"/>
          </ac:graphicFrameMkLst>
        </pc:graphicFrameChg>
      </pc:sldChg>
      <pc:sldChg chg="addSp delSp modSp add mod modClrScheme chgLayout modNotes">
        <pc:chgData name="Damiano Guerrucci" userId="45e1f4a0-70d7-416d-bde6-d721a2afaa75" providerId="ADAL" clId="{2744E702-9144-449B-A597-AEA24009CC56}" dt="2025-10-12T17:24:35.021" v="526" actId="478"/>
        <pc:sldMkLst>
          <pc:docMk/>
          <pc:sldMk cId="2885330673" sldId="318"/>
        </pc:sldMkLst>
        <pc:spChg chg="add del mod ord">
          <ac:chgData name="Damiano Guerrucci" userId="45e1f4a0-70d7-416d-bde6-d721a2afaa75" providerId="ADAL" clId="{2744E702-9144-449B-A597-AEA24009CC56}" dt="2025-10-12T17:24:35.021" v="526" actId="478"/>
          <ac:spMkLst>
            <pc:docMk/>
            <pc:sldMk cId="2885330673" sldId="318"/>
            <ac:spMk id="3" creationId="{4B5BCF9B-F7DD-0FBD-C91A-CDB2C4286F51}"/>
          </ac:spMkLst>
        </pc:spChg>
        <pc:spChg chg="add mod ord">
          <ac:chgData name="Damiano Guerrucci" userId="45e1f4a0-70d7-416d-bde6-d721a2afaa75" providerId="ADAL" clId="{2744E702-9144-449B-A597-AEA24009CC56}" dt="2025-10-12T17:21:50.723" v="430" actId="700"/>
          <ac:spMkLst>
            <pc:docMk/>
            <pc:sldMk cId="2885330673" sldId="318"/>
            <ac:spMk id="4" creationId="{F6E81A9E-C9DD-BF8F-09D7-B8CF01F24300}"/>
          </ac:spMkLst>
        </pc:spChg>
      </pc:sldChg>
      <pc:sldChg chg="addSp delSp modSp add mod modClrScheme chgLayout modNotes">
        <pc:chgData name="Damiano Guerrucci" userId="45e1f4a0-70d7-416d-bde6-d721a2afaa75" providerId="ADAL" clId="{2744E702-9144-449B-A597-AEA24009CC56}" dt="2025-10-12T17:24:41.631" v="527" actId="478"/>
        <pc:sldMkLst>
          <pc:docMk/>
          <pc:sldMk cId="2556561560" sldId="319"/>
        </pc:sldMkLst>
        <pc:spChg chg="add del mod ord">
          <ac:chgData name="Damiano Guerrucci" userId="45e1f4a0-70d7-416d-bde6-d721a2afaa75" providerId="ADAL" clId="{2744E702-9144-449B-A597-AEA24009CC56}" dt="2025-10-12T17:24:41.631" v="527" actId="478"/>
          <ac:spMkLst>
            <pc:docMk/>
            <pc:sldMk cId="2556561560" sldId="319"/>
            <ac:spMk id="2" creationId="{8F18C6B0-CB75-9139-01B0-BF860E13EFB6}"/>
          </ac:spMkLst>
        </pc:spChg>
        <pc:spChg chg="add mod ord">
          <ac:chgData name="Damiano Guerrucci" userId="45e1f4a0-70d7-416d-bde6-d721a2afaa75" providerId="ADAL" clId="{2744E702-9144-449B-A597-AEA24009CC56}" dt="2025-10-12T17:21:50.723" v="430" actId="700"/>
          <ac:spMkLst>
            <pc:docMk/>
            <pc:sldMk cId="2556561560" sldId="319"/>
            <ac:spMk id="4" creationId="{81D46C82-5238-19B5-70BC-A56E94FCC88C}"/>
          </ac:spMkLst>
        </pc:spChg>
      </pc:sldChg>
      <pc:sldChg chg="addSp delSp modSp add mod modClrScheme chgLayout modNotes">
        <pc:chgData name="Damiano Guerrucci" userId="45e1f4a0-70d7-416d-bde6-d721a2afaa75" providerId="ADAL" clId="{2744E702-9144-449B-A597-AEA24009CC56}" dt="2025-10-12T17:24:51.658" v="528" actId="478"/>
        <pc:sldMkLst>
          <pc:docMk/>
          <pc:sldMk cId="2250018723" sldId="321"/>
        </pc:sldMkLst>
        <pc:spChg chg="add del mod ord">
          <ac:chgData name="Damiano Guerrucci" userId="45e1f4a0-70d7-416d-bde6-d721a2afaa75" providerId="ADAL" clId="{2744E702-9144-449B-A597-AEA24009CC56}" dt="2025-10-12T17:24:51.658" v="528" actId="478"/>
          <ac:spMkLst>
            <pc:docMk/>
            <pc:sldMk cId="2250018723" sldId="321"/>
            <ac:spMk id="2" creationId="{04533EA1-5A7E-42E0-D407-A619674B8100}"/>
          </ac:spMkLst>
        </pc:spChg>
        <pc:spChg chg="add mod ord">
          <ac:chgData name="Damiano Guerrucci" userId="45e1f4a0-70d7-416d-bde6-d721a2afaa75" providerId="ADAL" clId="{2744E702-9144-449B-A597-AEA24009CC56}" dt="2025-10-12T17:21:50.723" v="430" actId="700"/>
          <ac:spMkLst>
            <pc:docMk/>
            <pc:sldMk cId="2250018723" sldId="321"/>
            <ac:spMk id="4" creationId="{C4ABD57D-2E4F-BA13-2C06-3B8637AB64A2}"/>
          </ac:spMkLst>
        </pc:spChg>
      </pc:sldChg>
      <pc:sldChg chg="addSp delSp modSp add mod modClrScheme chgLayout modNotes">
        <pc:chgData name="Damiano Guerrucci" userId="45e1f4a0-70d7-416d-bde6-d721a2afaa75" providerId="ADAL" clId="{2744E702-9144-449B-A597-AEA24009CC56}" dt="2025-10-12T17:24:57.935" v="529" actId="478"/>
        <pc:sldMkLst>
          <pc:docMk/>
          <pc:sldMk cId="3317348700" sldId="322"/>
        </pc:sldMkLst>
        <pc:spChg chg="add del mod ord">
          <ac:chgData name="Damiano Guerrucci" userId="45e1f4a0-70d7-416d-bde6-d721a2afaa75" providerId="ADAL" clId="{2744E702-9144-449B-A597-AEA24009CC56}" dt="2025-10-12T17:24:57.935" v="529" actId="478"/>
          <ac:spMkLst>
            <pc:docMk/>
            <pc:sldMk cId="3317348700" sldId="322"/>
            <ac:spMk id="2" creationId="{932BAD01-B9BC-1D19-B363-D104B38B59F1}"/>
          </ac:spMkLst>
        </pc:spChg>
        <pc:spChg chg="add mod ord">
          <ac:chgData name="Damiano Guerrucci" userId="45e1f4a0-70d7-416d-bde6-d721a2afaa75" providerId="ADAL" clId="{2744E702-9144-449B-A597-AEA24009CC56}" dt="2025-10-12T17:21:50.723" v="430" actId="700"/>
          <ac:spMkLst>
            <pc:docMk/>
            <pc:sldMk cId="3317348700" sldId="322"/>
            <ac:spMk id="3" creationId="{CF0F461B-84E1-535B-410A-169C5C111F4C}"/>
          </ac:spMkLst>
        </pc:spChg>
      </pc:sldChg>
      <pc:sldChg chg="addSp delSp modSp add mod modClrScheme chgLayout modNotes">
        <pc:chgData name="Damiano Guerrucci" userId="45e1f4a0-70d7-416d-bde6-d721a2afaa75" providerId="ADAL" clId="{2744E702-9144-449B-A597-AEA24009CC56}" dt="2025-10-12T17:25:03.780" v="530" actId="478"/>
        <pc:sldMkLst>
          <pc:docMk/>
          <pc:sldMk cId="2560261328" sldId="323"/>
        </pc:sldMkLst>
        <pc:spChg chg="add del mod ord">
          <ac:chgData name="Damiano Guerrucci" userId="45e1f4a0-70d7-416d-bde6-d721a2afaa75" providerId="ADAL" clId="{2744E702-9144-449B-A597-AEA24009CC56}" dt="2025-10-12T17:25:03.780" v="530" actId="478"/>
          <ac:spMkLst>
            <pc:docMk/>
            <pc:sldMk cId="2560261328" sldId="323"/>
            <ac:spMk id="3" creationId="{1931D512-7F70-2B59-60D9-0568026FA287}"/>
          </ac:spMkLst>
        </pc:spChg>
        <pc:spChg chg="add mod ord">
          <ac:chgData name="Damiano Guerrucci" userId="45e1f4a0-70d7-416d-bde6-d721a2afaa75" providerId="ADAL" clId="{2744E702-9144-449B-A597-AEA24009CC56}" dt="2025-10-12T17:21:50.723" v="430" actId="700"/>
          <ac:spMkLst>
            <pc:docMk/>
            <pc:sldMk cId="2560261328" sldId="323"/>
            <ac:spMk id="5" creationId="{A13598BB-5630-7421-7E1C-058BA9214954}"/>
          </ac:spMkLst>
        </pc:spChg>
      </pc:sldChg>
      <pc:sldChg chg="addSp modSp add del mod modClrScheme chgLayout">
        <pc:chgData name="Damiano Guerrucci" userId="45e1f4a0-70d7-416d-bde6-d721a2afaa75" providerId="ADAL" clId="{2744E702-9144-449B-A597-AEA24009CC56}" dt="2025-10-12T17:25:43.836" v="537" actId="47"/>
        <pc:sldMkLst>
          <pc:docMk/>
          <pc:sldMk cId="1772446236" sldId="324"/>
        </pc:sldMkLst>
        <pc:spChg chg="add mod ord">
          <ac:chgData name="Damiano Guerrucci" userId="45e1f4a0-70d7-416d-bde6-d721a2afaa75" providerId="ADAL" clId="{2744E702-9144-449B-A597-AEA24009CC56}" dt="2025-10-12T17:21:50.723" v="430" actId="700"/>
          <ac:spMkLst>
            <pc:docMk/>
            <pc:sldMk cId="1772446236" sldId="324"/>
            <ac:spMk id="2" creationId="{99728A66-47B1-4D59-D6E2-1F66F963DE0E}"/>
          </ac:spMkLst>
        </pc:spChg>
        <pc:spChg chg="add mod ord">
          <ac:chgData name="Damiano Guerrucci" userId="45e1f4a0-70d7-416d-bde6-d721a2afaa75" providerId="ADAL" clId="{2744E702-9144-449B-A597-AEA24009CC56}" dt="2025-10-12T17:21:50.723" v="430" actId="700"/>
          <ac:spMkLst>
            <pc:docMk/>
            <pc:sldMk cId="1772446236" sldId="324"/>
            <ac:spMk id="3" creationId="{86F1BDC5-DFBD-E6FC-5DCE-4FF365734C2C}"/>
          </ac:spMkLst>
        </pc:spChg>
      </pc:sldChg>
      <pc:sldChg chg="addSp delSp modSp add del mod modClrScheme chgLayout modNotes">
        <pc:chgData name="Damiano Guerrucci" userId="45e1f4a0-70d7-416d-bde6-d721a2afaa75" providerId="ADAL" clId="{2744E702-9144-449B-A597-AEA24009CC56}" dt="2025-10-12T17:25:41.035" v="536" actId="47"/>
        <pc:sldMkLst>
          <pc:docMk/>
          <pc:sldMk cId="2032502296" sldId="325"/>
        </pc:sldMkLst>
        <pc:spChg chg="add del mod ord">
          <ac:chgData name="Damiano Guerrucci" userId="45e1f4a0-70d7-416d-bde6-d721a2afaa75" providerId="ADAL" clId="{2744E702-9144-449B-A597-AEA24009CC56}" dt="2025-10-12T17:25:22.155" v="531" actId="478"/>
          <ac:spMkLst>
            <pc:docMk/>
            <pc:sldMk cId="2032502296" sldId="325"/>
            <ac:spMk id="2" creationId="{0D1DAB61-78AE-8878-9D7F-BB43F4566CA3}"/>
          </ac:spMkLst>
        </pc:spChg>
        <pc:spChg chg="add mod ord">
          <ac:chgData name="Damiano Guerrucci" userId="45e1f4a0-70d7-416d-bde6-d721a2afaa75" providerId="ADAL" clId="{2744E702-9144-449B-A597-AEA24009CC56}" dt="2025-10-12T17:21:50.723" v="430" actId="700"/>
          <ac:spMkLst>
            <pc:docMk/>
            <pc:sldMk cId="2032502296" sldId="325"/>
            <ac:spMk id="4" creationId="{4D96851A-190A-2F15-DF56-CAEE65595EC3}"/>
          </ac:spMkLst>
        </pc:spChg>
      </pc:sldChg>
      <pc:sldChg chg="addSp modSp add del mod modClrScheme chgLayout modNotes">
        <pc:chgData name="Damiano Guerrucci" userId="45e1f4a0-70d7-416d-bde6-d721a2afaa75" providerId="ADAL" clId="{2744E702-9144-449B-A597-AEA24009CC56}" dt="2025-10-12T17:25:27.586" v="532" actId="47"/>
        <pc:sldMkLst>
          <pc:docMk/>
          <pc:sldMk cId="1836294723" sldId="326"/>
        </pc:sldMkLst>
        <pc:spChg chg="add mod ord">
          <ac:chgData name="Damiano Guerrucci" userId="45e1f4a0-70d7-416d-bde6-d721a2afaa75" providerId="ADAL" clId="{2744E702-9144-449B-A597-AEA24009CC56}" dt="2025-10-12T17:21:50.723" v="430" actId="700"/>
          <ac:spMkLst>
            <pc:docMk/>
            <pc:sldMk cId="1836294723" sldId="326"/>
            <ac:spMk id="3" creationId="{C2C04B95-625E-D2AE-6993-0FDF0F42DE9B}"/>
          </ac:spMkLst>
        </pc:spChg>
        <pc:spChg chg="add mod ord">
          <ac:chgData name="Damiano Guerrucci" userId="45e1f4a0-70d7-416d-bde6-d721a2afaa75" providerId="ADAL" clId="{2744E702-9144-449B-A597-AEA24009CC56}" dt="2025-10-12T17:21:50.723" v="430" actId="700"/>
          <ac:spMkLst>
            <pc:docMk/>
            <pc:sldMk cId="1836294723" sldId="326"/>
            <ac:spMk id="4" creationId="{57BD53D2-41F4-983D-6E42-FF9C6BC89372}"/>
          </ac:spMkLst>
        </pc:spChg>
      </pc:sldChg>
      <pc:sldChg chg="addSp delSp modSp add del mod modClrScheme chgLayout modNotes">
        <pc:chgData name="Damiano Guerrucci" userId="45e1f4a0-70d7-416d-bde6-d721a2afaa75" providerId="ADAL" clId="{2744E702-9144-449B-A597-AEA24009CC56}" dt="2025-10-12T17:25:39.675" v="535" actId="47"/>
        <pc:sldMkLst>
          <pc:docMk/>
          <pc:sldMk cId="2609118197" sldId="327"/>
        </pc:sldMkLst>
        <pc:spChg chg="add del mod ord">
          <ac:chgData name="Damiano Guerrucci" userId="45e1f4a0-70d7-416d-bde6-d721a2afaa75" providerId="ADAL" clId="{2744E702-9144-449B-A597-AEA24009CC56}" dt="2025-10-12T17:25:32.379" v="533" actId="478"/>
          <ac:spMkLst>
            <pc:docMk/>
            <pc:sldMk cId="2609118197" sldId="327"/>
            <ac:spMk id="2" creationId="{079191D7-ABC1-7AF4-BF8E-F3F3E238694D}"/>
          </ac:spMkLst>
        </pc:spChg>
        <pc:spChg chg="add mod ord">
          <ac:chgData name="Damiano Guerrucci" userId="45e1f4a0-70d7-416d-bde6-d721a2afaa75" providerId="ADAL" clId="{2744E702-9144-449B-A597-AEA24009CC56}" dt="2025-10-12T17:21:50.723" v="430" actId="700"/>
          <ac:spMkLst>
            <pc:docMk/>
            <pc:sldMk cId="2609118197" sldId="327"/>
            <ac:spMk id="4" creationId="{6B8EEAFA-1EB3-6006-59D4-F69B26FF8274}"/>
          </ac:spMkLst>
        </pc:spChg>
      </pc:sldChg>
      <pc:sldChg chg="addSp modSp add del mod modClrScheme chgLayout">
        <pc:chgData name="Damiano Guerrucci" userId="45e1f4a0-70d7-416d-bde6-d721a2afaa75" providerId="ADAL" clId="{2744E702-9144-449B-A597-AEA24009CC56}" dt="2025-10-12T17:25:37.091" v="534" actId="47"/>
        <pc:sldMkLst>
          <pc:docMk/>
          <pc:sldMk cId="3110023607" sldId="328"/>
        </pc:sldMkLst>
        <pc:spChg chg="add mod ord">
          <ac:chgData name="Damiano Guerrucci" userId="45e1f4a0-70d7-416d-bde6-d721a2afaa75" providerId="ADAL" clId="{2744E702-9144-449B-A597-AEA24009CC56}" dt="2025-10-12T17:21:50.723" v="430" actId="700"/>
          <ac:spMkLst>
            <pc:docMk/>
            <pc:sldMk cId="3110023607" sldId="328"/>
            <ac:spMk id="2" creationId="{2269ABC6-2FFB-264A-1547-1A38B9026C4A}"/>
          </ac:spMkLst>
        </pc:spChg>
        <pc:spChg chg="add mod ord">
          <ac:chgData name="Damiano Guerrucci" userId="45e1f4a0-70d7-416d-bde6-d721a2afaa75" providerId="ADAL" clId="{2744E702-9144-449B-A597-AEA24009CC56}" dt="2025-10-12T17:21:50.723" v="430" actId="700"/>
          <ac:spMkLst>
            <pc:docMk/>
            <pc:sldMk cId="3110023607" sldId="328"/>
            <ac:spMk id="3" creationId="{D32DE12D-DD5E-EAD8-FC60-98328FA6412E}"/>
          </ac:spMkLst>
        </pc:spChg>
      </pc:sldChg>
      <pc:sldChg chg="addSp modSp add del mod modClrScheme chgLayout modNotes">
        <pc:chgData name="Damiano Guerrucci" userId="45e1f4a0-70d7-416d-bde6-d721a2afaa75" providerId="ADAL" clId="{2744E702-9144-449B-A597-AEA24009CC56}" dt="2025-10-12T17:25:48.671" v="538" actId="47"/>
        <pc:sldMkLst>
          <pc:docMk/>
          <pc:sldMk cId="1633467053" sldId="329"/>
        </pc:sldMkLst>
        <pc:spChg chg="add mod ord">
          <ac:chgData name="Damiano Guerrucci" userId="45e1f4a0-70d7-416d-bde6-d721a2afaa75" providerId="ADAL" clId="{2744E702-9144-449B-A597-AEA24009CC56}" dt="2025-10-12T17:21:50.723" v="430" actId="700"/>
          <ac:spMkLst>
            <pc:docMk/>
            <pc:sldMk cId="1633467053" sldId="329"/>
            <ac:spMk id="3" creationId="{299832CE-8459-BCE4-3675-510BA20EB30C}"/>
          </ac:spMkLst>
        </pc:spChg>
        <pc:spChg chg="add mod ord">
          <ac:chgData name="Damiano Guerrucci" userId="45e1f4a0-70d7-416d-bde6-d721a2afaa75" providerId="ADAL" clId="{2744E702-9144-449B-A597-AEA24009CC56}" dt="2025-10-12T17:21:50.723" v="430" actId="700"/>
          <ac:spMkLst>
            <pc:docMk/>
            <pc:sldMk cId="1633467053" sldId="329"/>
            <ac:spMk id="4" creationId="{06436832-760B-C4AB-04F7-7603E823FD1D}"/>
          </ac:spMkLst>
        </pc:spChg>
      </pc:sldChg>
      <pc:sldChg chg="addSp modSp add del mod modClrScheme chgLayout modNotes">
        <pc:chgData name="Damiano Guerrucci" userId="45e1f4a0-70d7-416d-bde6-d721a2afaa75" providerId="ADAL" clId="{2744E702-9144-449B-A597-AEA24009CC56}" dt="2025-10-12T17:25:50.672" v="539" actId="47"/>
        <pc:sldMkLst>
          <pc:docMk/>
          <pc:sldMk cId="4269822494" sldId="332"/>
        </pc:sldMkLst>
        <pc:spChg chg="add mod ord">
          <ac:chgData name="Damiano Guerrucci" userId="45e1f4a0-70d7-416d-bde6-d721a2afaa75" providerId="ADAL" clId="{2744E702-9144-449B-A597-AEA24009CC56}" dt="2025-10-12T17:21:50.723" v="430" actId="700"/>
          <ac:spMkLst>
            <pc:docMk/>
            <pc:sldMk cId="4269822494" sldId="332"/>
            <ac:spMk id="2" creationId="{DE026D03-B995-E67B-A722-9861CDCA67B2}"/>
          </ac:spMkLst>
        </pc:spChg>
        <pc:spChg chg="add mod ord">
          <ac:chgData name="Damiano Guerrucci" userId="45e1f4a0-70d7-416d-bde6-d721a2afaa75" providerId="ADAL" clId="{2744E702-9144-449B-A597-AEA24009CC56}" dt="2025-10-12T17:21:50.723" v="430" actId="700"/>
          <ac:spMkLst>
            <pc:docMk/>
            <pc:sldMk cId="4269822494" sldId="332"/>
            <ac:spMk id="5" creationId="{15C35EFA-CB16-5125-7E78-D728CD4F0BA8}"/>
          </ac:spMkLst>
        </pc:spChg>
      </pc:sldChg>
      <pc:sldChg chg="addSp modSp add del mod modClrScheme chgLayout modNotes">
        <pc:chgData name="Damiano Guerrucci" userId="45e1f4a0-70d7-416d-bde6-d721a2afaa75" providerId="ADAL" clId="{2744E702-9144-449B-A597-AEA24009CC56}" dt="2025-10-12T17:25:52.917" v="540" actId="47"/>
        <pc:sldMkLst>
          <pc:docMk/>
          <pc:sldMk cId="3099000240" sldId="333"/>
        </pc:sldMkLst>
        <pc:spChg chg="add mod ord">
          <ac:chgData name="Damiano Guerrucci" userId="45e1f4a0-70d7-416d-bde6-d721a2afaa75" providerId="ADAL" clId="{2744E702-9144-449B-A597-AEA24009CC56}" dt="2025-10-12T17:21:50.723" v="430" actId="700"/>
          <ac:spMkLst>
            <pc:docMk/>
            <pc:sldMk cId="3099000240" sldId="333"/>
            <ac:spMk id="3" creationId="{48590148-AB90-7CDE-0B24-14C97FE5F91E}"/>
          </ac:spMkLst>
        </pc:spChg>
        <pc:spChg chg="add mod ord">
          <ac:chgData name="Damiano Guerrucci" userId="45e1f4a0-70d7-416d-bde6-d721a2afaa75" providerId="ADAL" clId="{2744E702-9144-449B-A597-AEA24009CC56}" dt="2025-10-12T17:21:50.723" v="430" actId="700"/>
          <ac:spMkLst>
            <pc:docMk/>
            <pc:sldMk cId="3099000240" sldId="333"/>
            <ac:spMk id="5" creationId="{90905427-E32E-F70D-EAEC-0C3AB7099B74}"/>
          </ac:spMkLst>
        </pc:spChg>
      </pc:sldChg>
      <pc:sldChg chg="addSp delSp modSp add mod modClrScheme chgLayout modNotes">
        <pc:chgData name="Damiano Guerrucci" userId="45e1f4a0-70d7-416d-bde6-d721a2afaa75" providerId="ADAL" clId="{2744E702-9144-449B-A597-AEA24009CC56}" dt="2025-10-12T17:26:10.521" v="543" actId="478"/>
        <pc:sldMkLst>
          <pc:docMk/>
          <pc:sldMk cId="2685767181" sldId="342"/>
        </pc:sldMkLst>
        <pc:spChg chg="add del mod ord">
          <ac:chgData name="Damiano Guerrucci" userId="45e1f4a0-70d7-416d-bde6-d721a2afaa75" providerId="ADAL" clId="{2744E702-9144-449B-A597-AEA24009CC56}" dt="2025-10-12T17:26:10.521" v="543" actId="478"/>
          <ac:spMkLst>
            <pc:docMk/>
            <pc:sldMk cId="2685767181" sldId="342"/>
            <ac:spMk id="2" creationId="{FB6DA9FB-43D4-3FF0-7461-4C5AC189F097}"/>
          </ac:spMkLst>
        </pc:spChg>
        <pc:spChg chg="add mod ord">
          <ac:chgData name="Damiano Guerrucci" userId="45e1f4a0-70d7-416d-bde6-d721a2afaa75" providerId="ADAL" clId="{2744E702-9144-449B-A597-AEA24009CC56}" dt="2025-10-12T17:21:50.723" v="430" actId="700"/>
          <ac:spMkLst>
            <pc:docMk/>
            <pc:sldMk cId="2685767181" sldId="342"/>
            <ac:spMk id="3" creationId="{D598EEF7-DFF1-2F75-9D39-EEF281E9B3D1}"/>
          </ac:spMkLst>
        </pc:spChg>
      </pc:sldChg>
      <pc:sldChg chg="addSp delSp modSp add mod modClrScheme chgLayout modNotes">
        <pc:chgData name="Damiano Guerrucci" userId="45e1f4a0-70d7-416d-bde6-d721a2afaa75" providerId="ADAL" clId="{2744E702-9144-449B-A597-AEA24009CC56}" dt="2025-10-12T17:25:58.424" v="541" actId="478"/>
        <pc:sldMkLst>
          <pc:docMk/>
          <pc:sldMk cId="344112782" sldId="348"/>
        </pc:sldMkLst>
        <pc:spChg chg="add del mod ord">
          <ac:chgData name="Damiano Guerrucci" userId="45e1f4a0-70d7-416d-bde6-d721a2afaa75" providerId="ADAL" clId="{2744E702-9144-449B-A597-AEA24009CC56}" dt="2025-10-12T17:25:58.424" v="541" actId="478"/>
          <ac:spMkLst>
            <pc:docMk/>
            <pc:sldMk cId="344112782" sldId="348"/>
            <ac:spMk id="2" creationId="{E8F398FD-4E6E-5397-D7E5-CB9EC5266BD7}"/>
          </ac:spMkLst>
        </pc:spChg>
        <pc:spChg chg="add mod ord">
          <ac:chgData name="Damiano Guerrucci" userId="45e1f4a0-70d7-416d-bde6-d721a2afaa75" providerId="ADAL" clId="{2744E702-9144-449B-A597-AEA24009CC56}" dt="2025-10-12T17:21:50.723" v="430" actId="700"/>
          <ac:spMkLst>
            <pc:docMk/>
            <pc:sldMk cId="344112782" sldId="348"/>
            <ac:spMk id="4" creationId="{25A6060D-5F1F-A68B-635C-1719AB013838}"/>
          </ac:spMkLst>
        </pc:spChg>
      </pc:sldChg>
      <pc:sldChg chg="addSp delSp modSp add mod modClrScheme chgLayout modNotes">
        <pc:chgData name="Damiano Guerrucci" userId="45e1f4a0-70d7-416d-bde6-d721a2afaa75" providerId="ADAL" clId="{2744E702-9144-449B-A597-AEA24009CC56}" dt="2025-10-12T17:26:04.717" v="542" actId="478"/>
        <pc:sldMkLst>
          <pc:docMk/>
          <pc:sldMk cId="1978484272" sldId="353"/>
        </pc:sldMkLst>
        <pc:spChg chg="add del mod ord">
          <ac:chgData name="Damiano Guerrucci" userId="45e1f4a0-70d7-416d-bde6-d721a2afaa75" providerId="ADAL" clId="{2744E702-9144-449B-A597-AEA24009CC56}" dt="2025-10-12T17:26:04.717" v="542" actId="478"/>
          <ac:spMkLst>
            <pc:docMk/>
            <pc:sldMk cId="1978484272" sldId="353"/>
            <ac:spMk id="3" creationId="{F648ED15-6247-B209-B753-380E66ADDD3E}"/>
          </ac:spMkLst>
        </pc:spChg>
        <pc:spChg chg="add mod ord">
          <ac:chgData name="Damiano Guerrucci" userId="45e1f4a0-70d7-416d-bde6-d721a2afaa75" providerId="ADAL" clId="{2744E702-9144-449B-A597-AEA24009CC56}" dt="2025-10-12T17:21:50.723" v="430" actId="700"/>
          <ac:spMkLst>
            <pc:docMk/>
            <pc:sldMk cId="1978484272" sldId="353"/>
            <ac:spMk id="4" creationId="{94B32D11-08B2-1290-403E-74A6EA86ADA1}"/>
          </ac:spMkLst>
        </pc:spChg>
      </pc:sldChg>
      <pc:sldChg chg="addSp modSp add del mod modClrScheme chgLayout">
        <pc:chgData name="Damiano Guerrucci" userId="45e1f4a0-70d7-416d-bde6-d721a2afaa75" providerId="ADAL" clId="{2744E702-9144-449B-A597-AEA24009CC56}" dt="2025-10-12T17:26:35.964" v="547" actId="47"/>
        <pc:sldMkLst>
          <pc:docMk/>
          <pc:sldMk cId="1387291032" sldId="360"/>
        </pc:sldMkLst>
        <pc:spChg chg="add mod ord">
          <ac:chgData name="Damiano Guerrucci" userId="45e1f4a0-70d7-416d-bde6-d721a2afaa75" providerId="ADAL" clId="{2744E702-9144-449B-A597-AEA24009CC56}" dt="2025-10-12T17:21:50.723" v="430" actId="700"/>
          <ac:spMkLst>
            <pc:docMk/>
            <pc:sldMk cId="1387291032" sldId="360"/>
            <ac:spMk id="2" creationId="{F5764CD9-3EFC-A406-87C0-1067757A0C21}"/>
          </ac:spMkLst>
        </pc:spChg>
        <pc:spChg chg="add mod ord">
          <ac:chgData name="Damiano Guerrucci" userId="45e1f4a0-70d7-416d-bde6-d721a2afaa75" providerId="ADAL" clId="{2744E702-9144-449B-A597-AEA24009CC56}" dt="2025-10-12T17:21:50.723" v="430" actId="700"/>
          <ac:spMkLst>
            <pc:docMk/>
            <pc:sldMk cId="1387291032" sldId="360"/>
            <ac:spMk id="3" creationId="{251E27BF-DEF5-AEF9-5F7C-8717BC7F9E17}"/>
          </ac:spMkLst>
        </pc:spChg>
      </pc:sldChg>
      <pc:sldChg chg="addSp delSp modSp add mod modClrScheme chgLayout">
        <pc:chgData name="Damiano Guerrucci" userId="45e1f4a0-70d7-416d-bde6-d721a2afaa75" providerId="ADAL" clId="{2744E702-9144-449B-A597-AEA24009CC56}" dt="2025-10-12T17:26:28.286" v="546" actId="478"/>
        <pc:sldMkLst>
          <pc:docMk/>
          <pc:sldMk cId="1666234236" sldId="361"/>
        </pc:sldMkLst>
        <pc:spChg chg="add del mod ord">
          <ac:chgData name="Damiano Guerrucci" userId="45e1f4a0-70d7-416d-bde6-d721a2afaa75" providerId="ADAL" clId="{2744E702-9144-449B-A597-AEA24009CC56}" dt="2025-10-12T17:26:28.286" v="546" actId="478"/>
          <ac:spMkLst>
            <pc:docMk/>
            <pc:sldMk cId="1666234236" sldId="361"/>
            <ac:spMk id="2" creationId="{F95D34CE-0CC2-80C0-1469-2BFF0957C3F9}"/>
          </ac:spMkLst>
        </pc:spChg>
        <pc:spChg chg="add mod ord">
          <ac:chgData name="Damiano Guerrucci" userId="45e1f4a0-70d7-416d-bde6-d721a2afaa75" providerId="ADAL" clId="{2744E702-9144-449B-A597-AEA24009CC56}" dt="2025-10-12T17:21:50.723" v="430" actId="700"/>
          <ac:spMkLst>
            <pc:docMk/>
            <pc:sldMk cId="1666234236" sldId="361"/>
            <ac:spMk id="6" creationId="{79E77EA4-2E53-024C-3EC3-F01251DCDFC9}"/>
          </ac:spMkLst>
        </pc:spChg>
      </pc:sldChg>
      <pc:sldChg chg="addSp delSp modSp add mod modClrScheme chgLayout">
        <pc:chgData name="Damiano Guerrucci" userId="45e1f4a0-70d7-416d-bde6-d721a2afaa75" providerId="ADAL" clId="{2744E702-9144-449B-A597-AEA24009CC56}" dt="2025-10-12T17:26:21.409" v="545" actId="478"/>
        <pc:sldMkLst>
          <pc:docMk/>
          <pc:sldMk cId="1738919603" sldId="362"/>
        </pc:sldMkLst>
        <pc:spChg chg="add del mod ord">
          <ac:chgData name="Damiano Guerrucci" userId="45e1f4a0-70d7-416d-bde6-d721a2afaa75" providerId="ADAL" clId="{2744E702-9144-449B-A597-AEA24009CC56}" dt="2025-10-12T17:26:21.409" v="545" actId="478"/>
          <ac:spMkLst>
            <pc:docMk/>
            <pc:sldMk cId="1738919603" sldId="362"/>
            <ac:spMk id="6" creationId="{9E79AE33-B6D4-9551-BEA7-C2DB648AF40A}"/>
          </ac:spMkLst>
        </pc:spChg>
        <pc:spChg chg="add mod ord">
          <ac:chgData name="Damiano Guerrucci" userId="45e1f4a0-70d7-416d-bde6-d721a2afaa75" providerId="ADAL" clId="{2744E702-9144-449B-A597-AEA24009CC56}" dt="2025-10-12T17:21:50.723" v="430" actId="700"/>
          <ac:spMkLst>
            <pc:docMk/>
            <pc:sldMk cId="1738919603" sldId="362"/>
            <ac:spMk id="7" creationId="{97899127-C819-4395-69D9-B37E5AC47E46}"/>
          </ac:spMkLst>
        </pc:spChg>
      </pc:sldChg>
      <pc:sldChg chg="addSp modSp add del mod modClrScheme chgLayout">
        <pc:chgData name="Damiano Guerrucci" userId="45e1f4a0-70d7-416d-bde6-d721a2afaa75" providerId="ADAL" clId="{2744E702-9144-449B-A597-AEA24009CC56}" dt="2025-10-12T17:26:17.356" v="544" actId="47"/>
        <pc:sldMkLst>
          <pc:docMk/>
          <pc:sldMk cId="2709627273" sldId="365"/>
        </pc:sldMkLst>
        <pc:spChg chg="add mod ord">
          <ac:chgData name="Damiano Guerrucci" userId="45e1f4a0-70d7-416d-bde6-d721a2afaa75" providerId="ADAL" clId="{2744E702-9144-449B-A597-AEA24009CC56}" dt="2025-10-12T17:21:50.723" v="430" actId="700"/>
          <ac:spMkLst>
            <pc:docMk/>
            <pc:sldMk cId="2709627273" sldId="365"/>
            <ac:spMk id="2" creationId="{0111A1AC-B753-83E7-A6DA-D25A93CD0DD2}"/>
          </ac:spMkLst>
        </pc:spChg>
        <pc:spChg chg="add mod ord">
          <ac:chgData name="Damiano Guerrucci" userId="45e1f4a0-70d7-416d-bde6-d721a2afaa75" providerId="ADAL" clId="{2744E702-9144-449B-A597-AEA24009CC56}" dt="2025-10-12T17:21:50.723" v="430" actId="700"/>
          <ac:spMkLst>
            <pc:docMk/>
            <pc:sldMk cId="2709627273" sldId="365"/>
            <ac:spMk id="3" creationId="{79EA1B24-3EAF-1377-2A66-1C25C2F97824}"/>
          </ac:spMkLst>
        </pc:spChg>
      </pc:sldChg>
      <pc:sldChg chg="addSp delSp modSp add mod setBg modClrScheme chgLayout">
        <pc:chgData name="Damiano Guerrucci" userId="45e1f4a0-70d7-416d-bde6-d721a2afaa75" providerId="ADAL" clId="{2744E702-9144-449B-A597-AEA24009CC56}" dt="2025-10-12T17:14:07.671" v="267" actId="14100"/>
        <pc:sldMkLst>
          <pc:docMk/>
          <pc:sldMk cId="1265164334" sldId="366"/>
        </pc:sldMkLst>
        <pc:spChg chg="del mod ord">
          <ac:chgData name="Damiano Guerrucci" userId="45e1f4a0-70d7-416d-bde6-d721a2afaa75" providerId="ADAL" clId="{2744E702-9144-449B-A597-AEA24009CC56}" dt="2025-10-12T17:08:01.728" v="71" actId="700"/>
          <ac:spMkLst>
            <pc:docMk/>
            <pc:sldMk cId="1265164334" sldId="366"/>
            <ac:spMk id="2" creationId="{05DB4747-74E1-8B1C-51D5-05216F9A3811}"/>
          </ac:spMkLst>
        </pc:spChg>
        <pc:spChg chg="mod ord">
          <ac:chgData name="Damiano Guerrucci" userId="45e1f4a0-70d7-416d-bde6-d721a2afaa75" providerId="ADAL" clId="{2744E702-9144-449B-A597-AEA24009CC56}" dt="2025-10-12T17:13:59.706" v="266" actId="20577"/>
          <ac:spMkLst>
            <pc:docMk/>
            <pc:sldMk cId="1265164334" sldId="366"/>
            <ac:spMk id="3" creationId="{EDD12DEF-68A3-28B8-E591-4535292D6D45}"/>
          </ac:spMkLst>
        </pc:spChg>
        <pc:spChg chg="add mod ord">
          <ac:chgData name="Damiano Guerrucci" userId="45e1f4a0-70d7-416d-bde6-d721a2afaa75" providerId="ADAL" clId="{2744E702-9144-449B-A597-AEA24009CC56}" dt="2025-10-12T17:09:12.155" v="93" actId="20577"/>
          <ac:spMkLst>
            <pc:docMk/>
            <pc:sldMk cId="1265164334" sldId="366"/>
            <ac:spMk id="4" creationId="{9CCA8684-D2CF-64F2-BE11-0F494D1F8A19}"/>
          </ac:spMkLst>
        </pc:spChg>
        <pc:picChg chg="mod ord">
          <ac:chgData name="Damiano Guerrucci" userId="45e1f4a0-70d7-416d-bde6-d721a2afaa75" providerId="ADAL" clId="{2744E702-9144-449B-A597-AEA24009CC56}" dt="2025-10-12T17:14:07.671" v="267" actId="14100"/>
          <ac:picMkLst>
            <pc:docMk/>
            <pc:sldMk cId="1265164334" sldId="366"/>
            <ac:picMk id="7" creationId="{9D3F0E41-06F3-2041-DED5-BCC2C2556F5C}"/>
          </ac:picMkLst>
        </pc:picChg>
      </pc:sldChg>
      <pc:sldChg chg="addSp delSp modSp add mod setBg modClrScheme delDesignElem chgLayout">
        <pc:chgData name="Damiano Guerrucci" userId="45e1f4a0-70d7-416d-bde6-d721a2afaa75" providerId="ADAL" clId="{2744E702-9144-449B-A597-AEA24009CC56}" dt="2025-10-12T17:02:18.643" v="40" actId="20577"/>
        <pc:sldMkLst>
          <pc:docMk/>
          <pc:sldMk cId="3226672299" sldId="368"/>
        </pc:sldMkLst>
        <pc:spChg chg="add mod ord">
          <ac:chgData name="Damiano Guerrucci" userId="45e1f4a0-70d7-416d-bde6-d721a2afaa75" providerId="ADAL" clId="{2744E702-9144-449B-A597-AEA24009CC56}" dt="2025-10-12T17:02:18.643" v="40" actId="20577"/>
          <ac:spMkLst>
            <pc:docMk/>
            <pc:sldMk cId="3226672299" sldId="368"/>
            <ac:spMk id="2" creationId="{F01F9676-9891-80E2-CFA7-9A21C51AC531}"/>
          </ac:spMkLst>
        </pc:spChg>
        <pc:spChg chg="add del mod ord">
          <ac:chgData name="Damiano Guerrucci" userId="45e1f4a0-70d7-416d-bde6-d721a2afaa75" providerId="ADAL" clId="{2744E702-9144-449B-A597-AEA24009CC56}" dt="2025-10-12T17:02:11.112" v="27" actId="21"/>
          <ac:spMkLst>
            <pc:docMk/>
            <pc:sldMk cId="3226672299" sldId="368"/>
            <ac:spMk id="3" creationId="{DE15F2BA-9BDE-A555-2F02-B9A3C76F8523}"/>
          </ac:spMkLst>
        </pc:spChg>
        <pc:spChg chg="del">
          <ac:chgData name="Damiano Guerrucci" userId="45e1f4a0-70d7-416d-bde6-d721a2afaa75" providerId="ADAL" clId="{2744E702-9144-449B-A597-AEA24009CC56}" dt="2025-10-12T17:00:15.064" v="4"/>
          <ac:spMkLst>
            <pc:docMk/>
            <pc:sldMk cId="3226672299" sldId="368"/>
            <ac:spMk id="12" creationId="{42A4FC2C-047E-45A5-965D-8E1E3BF09BC6}"/>
          </ac:spMkLst>
        </pc:spChg>
        <pc:picChg chg="mod">
          <ac:chgData name="Damiano Guerrucci" userId="45e1f4a0-70d7-416d-bde6-d721a2afaa75" providerId="ADAL" clId="{2744E702-9144-449B-A597-AEA24009CC56}" dt="2025-10-12T17:02:14.251" v="28" actId="1076"/>
          <ac:picMkLst>
            <pc:docMk/>
            <pc:sldMk cId="3226672299" sldId="368"/>
            <ac:picMk id="5" creationId="{B4779A32-6322-C08D-0663-90578CC9A665}"/>
          </ac:picMkLst>
        </pc:picChg>
      </pc:sldChg>
      <pc:sldChg chg="addSp delSp modSp add mod setBg modClrScheme delDesignElem chgLayout">
        <pc:chgData name="Damiano Guerrucci" userId="45e1f4a0-70d7-416d-bde6-d721a2afaa75" providerId="ADAL" clId="{2744E702-9144-449B-A597-AEA24009CC56}" dt="2025-10-12T17:02:29.976" v="46" actId="20577"/>
        <pc:sldMkLst>
          <pc:docMk/>
          <pc:sldMk cId="3157200570" sldId="369"/>
        </pc:sldMkLst>
        <pc:spChg chg="add mod ord">
          <ac:chgData name="Damiano Guerrucci" userId="45e1f4a0-70d7-416d-bde6-d721a2afaa75" providerId="ADAL" clId="{2744E702-9144-449B-A597-AEA24009CC56}" dt="2025-10-12T17:02:29.976" v="46" actId="20577"/>
          <ac:spMkLst>
            <pc:docMk/>
            <pc:sldMk cId="3157200570" sldId="369"/>
            <ac:spMk id="2" creationId="{BCEA8893-4880-40A8-6094-0415AF314252}"/>
          </ac:spMkLst>
        </pc:spChg>
        <pc:spChg chg="add del mod ord">
          <ac:chgData name="Damiano Guerrucci" userId="45e1f4a0-70d7-416d-bde6-d721a2afaa75" providerId="ADAL" clId="{2744E702-9144-449B-A597-AEA24009CC56}" dt="2025-10-12T17:01:25.103" v="9" actId="478"/>
          <ac:spMkLst>
            <pc:docMk/>
            <pc:sldMk cId="3157200570" sldId="369"/>
            <ac:spMk id="3" creationId="{C298F5C5-2085-B2E4-22A5-D38E7156C355}"/>
          </ac:spMkLst>
        </pc:spChg>
        <pc:spChg chg="del">
          <ac:chgData name="Damiano Guerrucci" userId="45e1f4a0-70d7-416d-bde6-d721a2afaa75" providerId="ADAL" clId="{2744E702-9144-449B-A597-AEA24009CC56}" dt="2025-10-12T17:00:15.064" v="4"/>
          <ac:spMkLst>
            <pc:docMk/>
            <pc:sldMk cId="3157200570" sldId="369"/>
            <ac:spMk id="14" creationId="{42A4FC2C-047E-45A5-965D-8E1E3BF09BC6}"/>
          </ac:spMkLst>
        </pc:spChg>
        <pc:picChg chg="mod">
          <ac:chgData name="Damiano Guerrucci" userId="45e1f4a0-70d7-416d-bde6-d721a2afaa75" providerId="ADAL" clId="{2744E702-9144-449B-A597-AEA24009CC56}" dt="2025-10-12T17:00:34.583" v="7" actId="1076"/>
          <ac:picMkLst>
            <pc:docMk/>
            <pc:sldMk cId="3157200570" sldId="369"/>
            <ac:picMk id="5" creationId="{0E006B79-6D6D-60F7-64A0-9340EFB7F04F}"/>
          </ac:picMkLst>
        </pc:picChg>
      </pc:sldChg>
      <pc:sldChg chg="addSp delSp modSp add mod setBg modClrScheme delDesignElem chgLayout">
        <pc:chgData name="Damiano Guerrucci" userId="45e1f4a0-70d7-416d-bde6-d721a2afaa75" providerId="ADAL" clId="{2744E702-9144-449B-A597-AEA24009CC56}" dt="2025-10-12T17:03:55.127" v="65" actId="20577"/>
        <pc:sldMkLst>
          <pc:docMk/>
          <pc:sldMk cId="51810444" sldId="370"/>
        </pc:sldMkLst>
        <pc:spChg chg="add mod ord">
          <ac:chgData name="Damiano Guerrucci" userId="45e1f4a0-70d7-416d-bde6-d721a2afaa75" providerId="ADAL" clId="{2744E702-9144-449B-A597-AEA24009CC56}" dt="2025-10-12T17:03:55.127" v="65" actId="20577"/>
          <ac:spMkLst>
            <pc:docMk/>
            <pc:sldMk cId="51810444" sldId="370"/>
            <ac:spMk id="2" creationId="{840A176D-4AD7-247D-9EA8-1ADDC5073B99}"/>
          </ac:spMkLst>
        </pc:spChg>
        <pc:spChg chg="add del mod ord">
          <ac:chgData name="Damiano Guerrucci" userId="45e1f4a0-70d7-416d-bde6-d721a2afaa75" providerId="ADAL" clId="{2744E702-9144-449B-A597-AEA24009CC56}" dt="2025-10-12T17:03:46.151" v="53" actId="478"/>
          <ac:spMkLst>
            <pc:docMk/>
            <pc:sldMk cId="51810444" sldId="370"/>
            <ac:spMk id="3" creationId="{2D2E8F34-21AB-CFD2-FA24-2C943AC0B8A3}"/>
          </ac:spMkLst>
        </pc:spChg>
        <pc:spChg chg="del">
          <ac:chgData name="Damiano Guerrucci" userId="45e1f4a0-70d7-416d-bde6-d721a2afaa75" providerId="ADAL" clId="{2744E702-9144-449B-A597-AEA24009CC56}" dt="2025-10-12T17:00:15.064" v="4"/>
          <ac:spMkLst>
            <pc:docMk/>
            <pc:sldMk cId="51810444" sldId="370"/>
            <ac:spMk id="27" creationId="{AC40FFA8-CDA2-4745-9D0A-854FC4DBE2F4}"/>
          </ac:spMkLst>
        </pc:spChg>
        <pc:spChg chg="del">
          <ac:chgData name="Damiano Guerrucci" userId="45e1f4a0-70d7-416d-bde6-d721a2afaa75" providerId="ADAL" clId="{2744E702-9144-449B-A597-AEA24009CC56}" dt="2025-10-12T17:00:15.064" v="4"/>
          <ac:spMkLst>
            <pc:docMk/>
            <pc:sldMk cId="51810444" sldId="370"/>
            <ac:spMk id="29" creationId="{A031F918-6C2A-4C3F-8785-651FF6135CE8}"/>
          </ac:spMkLst>
        </pc:spChg>
        <pc:graphicFrameChg chg="mod ord">
          <ac:chgData name="Damiano Guerrucci" userId="45e1f4a0-70d7-416d-bde6-d721a2afaa75" providerId="ADAL" clId="{2744E702-9144-449B-A597-AEA24009CC56}" dt="2025-10-12T17:03:51.809" v="54" actId="1076"/>
          <ac:graphicFrameMkLst>
            <pc:docMk/>
            <pc:sldMk cId="51810444" sldId="370"/>
            <ac:graphicFrameMk id="5" creationId="{692F861A-4C5D-DA1D-D5D7-EB1BE51E6118}"/>
          </ac:graphicFrameMkLst>
        </pc:graphicFrameChg>
        <pc:picChg chg="del mod">
          <ac:chgData name="Damiano Guerrucci" userId="45e1f4a0-70d7-416d-bde6-d721a2afaa75" providerId="ADAL" clId="{2744E702-9144-449B-A597-AEA24009CC56}" dt="2025-10-12T17:02:35.927" v="48" actId="478"/>
          <ac:picMkLst>
            <pc:docMk/>
            <pc:sldMk cId="51810444" sldId="370"/>
            <ac:picMk id="6" creationId="{F68A1DAD-227E-02F2-E266-D31804E6215F}"/>
          </ac:picMkLst>
        </pc:picChg>
        <pc:picChg chg="mod">
          <ac:chgData name="Damiano Guerrucci" userId="45e1f4a0-70d7-416d-bde6-d721a2afaa75" providerId="ADAL" clId="{2744E702-9144-449B-A597-AEA24009CC56}" dt="2025-10-12T17:02:44.648" v="49" actId="1076"/>
          <ac:picMkLst>
            <pc:docMk/>
            <pc:sldMk cId="51810444" sldId="370"/>
            <ac:picMk id="7" creationId="{56323749-A5E8-8E2B-CBE4-04DA0B6A487E}"/>
          </ac:picMkLst>
        </pc:picChg>
      </pc:sldChg>
      <pc:sldChg chg="addSp delSp modSp add mod modClrScheme modAnim chgLayout">
        <pc:chgData name="Damiano Guerrucci" userId="45e1f4a0-70d7-416d-bde6-d721a2afaa75" providerId="ADAL" clId="{2744E702-9144-449B-A597-AEA24009CC56}" dt="2025-10-12T17:28:30.139" v="552" actId="20577"/>
        <pc:sldMkLst>
          <pc:docMk/>
          <pc:sldMk cId="2840917773" sldId="371"/>
        </pc:sldMkLst>
        <pc:spChg chg="add mod ord">
          <ac:chgData name="Damiano Guerrucci" userId="45e1f4a0-70d7-416d-bde6-d721a2afaa75" providerId="ADAL" clId="{2744E702-9144-449B-A597-AEA24009CC56}" dt="2025-10-12T17:28:30.139" v="552" actId="20577"/>
          <ac:spMkLst>
            <pc:docMk/>
            <pc:sldMk cId="2840917773" sldId="371"/>
            <ac:spMk id="2" creationId="{6DDF6772-36D1-D0E2-DAE5-7C72C7E162BA}"/>
          </ac:spMkLst>
        </pc:spChg>
        <pc:spChg chg="mod">
          <ac:chgData name="Damiano Guerrucci" userId="45e1f4a0-70d7-416d-bde6-d721a2afaa75" providerId="ADAL" clId="{2744E702-9144-449B-A597-AEA24009CC56}" dt="2025-10-12T17:20:43.249" v="406" actId="1076"/>
          <ac:spMkLst>
            <pc:docMk/>
            <pc:sldMk cId="2840917773" sldId="371"/>
            <ac:spMk id="3" creationId="{7C164278-0837-D510-0020-88C7EC120D5B}"/>
          </ac:spMkLst>
        </pc:spChg>
        <pc:spChg chg="add del mod ord">
          <ac:chgData name="Damiano Guerrucci" userId="45e1f4a0-70d7-416d-bde6-d721a2afaa75" providerId="ADAL" clId="{2744E702-9144-449B-A597-AEA24009CC56}" dt="2025-10-12T17:17:35.673" v="288" actId="478"/>
          <ac:spMkLst>
            <pc:docMk/>
            <pc:sldMk cId="2840917773" sldId="371"/>
            <ac:spMk id="6" creationId="{5186FC14-943D-CD33-5EC7-ACBB8DD15AE2}"/>
          </ac:spMkLst>
        </pc:spChg>
        <pc:spChg chg="add mod">
          <ac:chgData name="Damiano Guerrucci" userId="45e1f4a0-70d7-416d-bde6-d721a2afaa75" providerId="ADAL" clId="{2744E702-9144-449B-A597-AEA24009CC56}" dt="2025-10-12T17:18:14.111" v="382" actId="20577"/>
          <ac:spMkLst>
            <pc:docMk/>
            <pc:sldMk cId="2840917773" sldId="371"/>
            <ac:spMk id="7" creationId="{92632891-4875-E9E9-73EB-0AC3DD21977A}"/>
          </ac:spMkLst>
        </pc:spChg>
        <pc:spChg chg="add mod">
          <ac:chgData name="Damiano Guerrucci" userId="45e1f4a0-70d7-416d-bde6-d721a2afaa75" providerId="ADAL" clId="{2744E702-9144-449B-A597-AEA24009CC56}" dt="2025-10-12T17:17:58.243" v="378"/>
          <ac:spMkLst>
            <pc:docMk/>
            <pc:sldMk cId="2840917773" sldId="371"/>
            <ac:spMk id="8" creationId="{398EFC46-5F85-A836-2D0F-C16B87E4F82D}"/>
          </ac:spMkLst>
        </pc:spChg>
        <pc:spChg chg="add mod">
          <ac:chgData name="Damiano Guerrucci" userId="45e1f4a0-70d7-416d-bde6-d721a2afaa75" providerId="ADAL" clId="{2744E702-9144-449B-A597-AEA24009CC56}" dt="2025-10-12T17:17:58.243" v="378"/>
          <ac:spMkLst>
            <pc:docMk/>
            <pc:sldMk cId="2840917773" sldId="371"/>
            <ac:spMk id="9" creationId="{DE6BF50D-44BC-8C35-5E14-F16A5BFED2E8}"/>
          </ac:spMkLst>
        </pc:spChg>
        <pc:spChg chg="add mod">
          <ac:chgData name="Damiano Guerrucci" userId="45e1f4a0-70d7-416d-bde6-d721a2afaa75" providerId="ADAL" clId="{2744E702-9144-449B-A597-AEA24009CC56}" dt="2025-10-12T17:17:58.243" v="378"/>
          <ac:spMkLst>
            <pc:docMk/>
            <pc:sldMk cId="2840917773" sldId="371"/>
            <ac:spMk id="10" creationId="{05312949-4332-A148-8CB3-E136CB476E7C}"/>
          </ac:spMkLst>
        </pc:spChg>
        <pc:spChg chg="mod">
          <ac:chgData name="Damiano Guerrucci" userId="45e1f4a0-70d7-416d-bde6-d721a2afaa75" providerId="ADAL" clId="{2744E702-9144-449B-A597-AEA24009CC56}" dt="2025-10-12T17:20:43.249" v="406" actId="1076"/>
          <ac:spMkLst>
            <pc:docMk/>
            <pc:sldMk cId="2840917773" sldId="371"/>
            <ac:spMk id="13" creationId="{B7BB7684-9BB0-5982-6AB5-FC78DA5A7D31}"/>
          </ac:spMkLst>
        </pc:spChg>
        <pc:spChg chg="mod">
          <ac:chgData name="Damiano Guerrucci" userId="45e1f4a0-70d7-416d-bde6-d721a2afaa75" providerId="ADAL" clId="{2744E702-9144-449B-A597-AEA24009CC56}" dt="2025-10-12T17:20:43.249" v="406" actId="1076"/>
          <ac:spMkLst>
            <pc:docMk/>
            <pc:sldMk cId="2840917773" sldId="371"/>
            <ac:spMk id="16" creationId="{8B34016D-06A3-BD48-6CE7-A9216064D7AA}"/>
          </ac:spMkLst>
        </pc:spChg>
        <pc:spChg chg="mod">
          <ac:chgData name="Damiano Guerrucci" userId="45e1f4a0-70d7-416d-bde6-d721a2afaa75" providerId="ADAL" clId="{2744E702-9144-449B-A597-AEA24009CC56}" dt="2025-10-12T17:20:43.249" v="406" actId="1076"/>
          <ac:spMkLst>
            <pc:docMk/>
            <pc:sldMk cId="2840917773" sldId="371"/>
            <ac:spMk id="23" creationId="{E9268824-3977-6331-3F85-BFA321A67734}"/>
          </ac:spMkLst>
        </pc:spChg>
        <pc:cxnChg chg="mod">
          <ac:chgData name="Damiano Guerrucci" userId="45e1f4a0-70d7-416d-bde6-d721a2afaa75" providerId="ADAL" clId="{2744E702-9144-449B-A597-AEA24009CC56}" dt="2025-10-12T17:20:43.249" v="406" actId="1076"/>
          <ac:cxnSpMkLst>
            <pc:docMk/>
            <pc:sldMk cId="2840917773" sldId="371"/>
            <ac:cxnSpMk id="4" creationId="{10419093-D15D-A3BA-64D2-E79FCA106C40}"/>
          </ac:cxnSpMkLst>
        </pc:cxnChg>
        <pc:cxnChg chg="mod">
          <ac:chgData name="Damiano Guerrucci" userId="45e1f4a0-70d7-416d-bde6-d721a2afaa75" providerId="ADAL" clId="{2744E702-9144-449B-A597-AEA24009CC56}" dt="2025-10-12T17:20:43.249" v="406" actId="1076"/>
          <ac:cxnSpMkLst>
            <pc:docMk/>
            <pc:sldMk cId="2840917773" sldId="371"/>
            <ac:cxnSpMk id="5" creationId="{385E02C1-92E2-612F-7A9B-C95A47E95663}"/>
          </ac:cxnSpMkLst>
        </pc:cxnChg>
      </pc:sldChg>
      <pc:sldChg chg="add del">
        <pc:chgData name="Damiano Guerrucci" userId="45e1f4a0-70d7-416d-bde6-d721a2afaa75" providerId="ADAL" clId="{2744E702-9144-449B-A597-AEA24009CC56}" dt="2025-10-12T17:03:58.134" v="66" actId="47"/>
        <pc:sldMkLst>
          <pc:docMk/>
          <pc:sldMk cId="4108910317" sldId="371"/>
        </pc:sldMkLst>
      </pc:sldChg>
      <pc:sldChg chg="new del">
        <pc:chgData name="Damiano Guerrucci" userId="45e1f4a0-70d7-416d-bde6-d721a2afaa75" providerId="ADAL" clId="{2744E702-9144-449B-A597-AEA24009CC56}" dt="2025-10-12T17:14:31.234" v="268" actId="47"/>
        <pc:sldMkLst>
          <pc:docMk/>
          <pc:sldMk cId="4246262895" sldId="371"/>
        </pc:sldMkLst>
      </pc:sldChg>
      <pc:sldChg chg="addSp delSp modSp add mod delAnim modAnim">
        <pc:chgData name="Damiano Guerrucci" userId="45e1f4a0-70d7-416d-bde6-d721a2afaa75" providerId="ADAL" clId="{2744E702-9144-449B-A597-AEA24009CC56}" dt="2025-10-12T17:20:31.144" v="405" actId="14100"/>
        <pc:sldMkLst>
          <pc:docMk/>
          <pc:sldMk cId="892852197" sldId="372"/>
        </pc:sldMkLst>
        <pc:spChg chg="mod">
          <ac:chgData name="Damiano Guerrucci" userId="45e1f4a0-70d7-416d-bde6-d721a2afaa75" providerId="ADAL" clId="{2744E702-9144-449B-A597-AEA24009CC56}" dt="2025-10-12T17:20:08.946" v="403" actId="20577"/>
          <ac:spMkLst>
            <pc:docMk/>
            <pc:sldMk cId="892852197" sldId="372"/>
            <ac:spMk id="2" creationId="{F7D0484B-8DA0-20E2-FC66-62E90971E537}"/>
          </ac:spMkLst>
        </pc:spChg>
        <pc:spChg chg="del">
          <ac:chgData name="Damiano Guerrucci" userId="45e1f4a0-70d7-416d-bde6-d721a2afaa75" providerId="ADAL" clId="{2744E702-9144-449B-A597-AEA24009CC56}" dt="2025-10-12T17:18:37.721" v="387" actId="478"/>
          <ac:spMkLst>
            <pc:docMk/>
            <pc:sldMk cId="892852197" sldId="372"/>
            <ac:spMk id="3" creationId="{C9F4B39D-08BC-3258-00BD-277A330415F0}"/>
          </ac:spMkLst>
        </pc:spChg>
        <pc:spChg chg="add mod">
          <ac:chgData name="Damiano Guerrucci" userId="45e1f4a0-70d7-416d-bde6-d721a2afaa75" providerId="ADAL" clId="{2744E702-9144-449B-A597-AEA24009CC56}" dt="2025-10-12T17:20:31.144" v="405" actId="14100"/>
          <ac:spMkLst>
            <pc:docMk/>
            <pc:sldMk cId="892852197" sldId="372"/>
            <ac:spMk id="6" creationId="{9D53462C-B2C1-C008-BCA9-DB00AE587BEE}"/>
          </ac:spMkLst>
        </pc:spChg>
        <pc:spChg chg="add mod">
          <ac:chgData name="Damiano Guerrucci" userId="45e1f4a0-70d7-416d-bde6-d721a2afaa75" providerId="ADAL" clId="{2744E702-9144-449B-A597-AEA24009CC56}" dt="2025-10-12T17:20:31.144" v="405" actId="14100"/>
          <ac:spMkLst>
            <pc:docMk/>
            <pc:sldMk cId="892852197" sldId="372"/>
            <ac:spMk id="7" creationId="{996051D4-2AF6-B037-4AB8-7E6C51024119}"/>
          </ac:spMkLst>
        </pc:spChg>
        <pc:spChg chg="add mod">
          <ac:chgData name="Damiano Guerrucci" userId="45e1f4a0-70d7-416d-bde6-d721a2afaa75" providerId="ADAL" clId="{2744E702-9144-449B-A597-AEA24009CC56}" dt="2025-10-12T17:20:31.144" v="405" actId="14100"/>
          <ac:spMkLst>
            <pc:docMk/>
            <pc:sldMk cId="892852197" sldId="372"/>
            <ac:spMk id="8" creationId="{5A3F2B0A-441F-8382-7774-6C9BE6014EBF}"/>
          </ac:spMkLst>
        </pc:spChg>
        <pc:spChg chg="add mod">
          <ac:chgData name="Damiano Guerrucci" userId="45e1f4a0-70d7-416d-bde6-d721a2afaa75" providerId="ADAL" clId="{2744E702-9144-449B-A597-AEA24009CC56}" dt="2025-10-12T17:20:31.144" v="405" actId="14100"/>
          <ac:spMkLst>
            <pc:docMk/>
            <pc:sldMk cId="892852197" sldId="372"/>
            <ac:spMk id="9" creationId="{5A3C5075-B74D-1708-6731-DE896F8B085C}"/>
          </ac:spMkLst>
        </pc:spChg>
        <pc:spChg chg="del">
          <ac:chgData name="Damiano Guerrucci" userId="45e1f4a0-70d7-416d-bde6-d721a2afaa75" providerId="ADAL" clId="{2744E702-9144-449B-A597-AEA24009CC56}" dt="2025-10-12T17:18:56.078" v="389" actId="21"/>
          <ac:spMkLst>
            <pc:docMk/>
            <pc:sldMk cId="892852197" sldId="372"/>
            <ac:spMk id="13" creationId="{1B1FE650-A4B5-4E08-893C-12B2B16D1D4B}"/>
          </ac:spMkLst>
        </pc:spChg>
        <pc:spChg chg="del mod">
          <ac:chgData name="Damiano Guerrucci" userId="45e1f4a0-70d7-416d-bde6-d721a2afaa75" providerId="ADAL" clId="{2744E702-9144-449B-A597-AEA24009CC56}" dt="2025-10-12T17:19:02.415" v="390" actId="21"/>
          <ac:spMkLst>
            <pc:docMk/>
            <pc:sldMk cId="892852197" sldId="372"/>
            <ac:spMk id="16" creationId="{D77B3BCE-1FFC-CE2B-3F06-CDEA75DAFFB2}"/>
          </ac:spMkLst>
        </pc:spChg>
        <pc:spChg chg="del">
          <ac:chgData name="Damiano Guerrucci" userId="45e1f4a0-70d7-416d-bde6-d721a2afaa75" providerId="ADAL" clId="{2744E702-9144-449B-A597-AEA24009CC56}" dt="2025-10-12T17:18:37.721" v="387" actId="478"/>
          <ac:spMkLst>
            <pc:docMk/>
            <pc:sldMk cId="892852197" sldId="372"/>
            <ac:spMk id="23" creationId="{1A3151A4-0ECE-D36F-B40B-4FE97ACD811C}"/>
          </ac:spMkLst>
        </pc:spChg>
        <pc:cxnChg chg="del">
          <ac:chgData name="Damiano Guerrucci" userId="45e1f4a0-70d7-416d-bde6-d721a2afaa75" providerId="ADAL" clId="{2744E702-9144-449B-A597-AEA24009CC56}" dt="2025-10-12T17:18:37.721" v="387" actId="478"/>
          <ac:cxnSpMkLst>
            <pc:docMk/>
            <pc:sldMk cId="892852197" sldId="372"/>
            <ac:cxnSpMk id="4" creationId="{53578352-D10D-5CA9-E364-2A55252ADB85}"/>
          </ac:cxnSpMkLst>
        </pc:cxnChg>
        <pc:cxnChg chg="del">
          <ac:chgData name="Damiano Guerrucci" userId="45e1f4a0-70d7-416d-bde6-d721a2afaa75" providerId="ADAL" clId="{2744E702-9144-449B-A597-AEA24009CC56}" dt="2025-10-12T17:18:37.721" v="387" actId="478"/>
          <ac:cxnSpMkLst>
            <pc:docMk/>
            <pc:sldMk cId="892852197" sldId="372"/>
            <ac:cxnSpMk id="5" creationId="{83E909CA-5ED3-D603-C949-888F9E68CA46}"/>
          </ac:cxnSpMkLst>
        </pc:cxnChg>
      </pc:sldChg>
      <pc:sldChg chg="new del">
        <pc:chgData name="Damiano Guerrucci" userId="45e1f4a0-70d7-416d-bde6-d721a2afaa75" providerId="ADAL" clId="{2744E702-9144-449B-A597-AEA24009CC56}" dt="2025-10-12T17:18:19.513" v="385" actId="47"/>
        <pc:sldMkLst>
          <pc:docMk/>
          <pc:sldMk cId="3353655720" sldId="372"/>
        </pc:sldMkLst>
      </pc:sldChg>
      <pc:sldChg chg="add del modNotes">
        <pc:chgData name="Damiano Guerrucci" userId="45e1f4a0-70d7-416d-bde6-d721a2afaa75" providerId="ADAL" clId="{2744E702-9144-449B-A597-AEA24009CC56}" dt="2025-10-12T17:32:02.484" v="563" actId="47"/>
        <pc:sldMkLst>
          <pc:docMk/>
          <pc:sldMk cId="105023203" sldId="373"/>
        </pc:sldMkLst>
      </pc:sldChg>
      <pc:sldChg chg="addSp delSp modSp add mod delAnim modAnim modNotes">
        <pc:chgData name="Damiano Guerrucci" userId="45e1f4a0-70d7-416d-bde6-d721a2afaa75" providerId="ADAL" clId="{2744E702-9144-449B-A597-AEA24009CC56}" dt="2025-10-12T17:35:20.281" v="626" actId="1076"/>
        <pc:sldMkLst>
          <pc:docMk/>
          <pc:sldMk cId="1265945994" sldId="373"/>
        </pc:sldMkLst>
        <pc:graphicFrameChg chg="del mod">
          <ac:chgData name="Damiano Guerrucci" userId="45e1f4a0-70d7-416d-bde6-d721a2afaa75" providerId="ADAL" clId="{2744E702-9144-449B-A597-AEA24009CC56}" dt="2025-10-12T17:33:12.200" v="569" actId="478"/>
          <ac:graphicFrameMkLst>
            <pc:docMk/>
            <pc:sldMk cId="1265945994" sldId="373"/>
            <ac:graphicFrameMk id="2" creationId="{4E5E5062-8A7A-4D90-96FC-EC50FB52C9B1}"/>
          </ac:graphicFrameMkLst>
        </pc:graphicFrameChg>
        <pc:graphicFrameChg chg="del">
          <ac:chgData name="Damiano Guerrucci" userId="45e1f4a0-70d7-416d-bde6-d721a2afaa75" providerId="ADAL" clId="{2744E702-9144-449B-A597-AEA24009CC56}" dt="2025-10-12T17:33:12.200" v="569" actId="478"/>
          <ac:graphicFrameMkLst>
            <pc:docMk/>
            <pc:sldMk cId="1265945994" sldId="373"/>
            <ac:graphicFrameMk id="3" creationId="{542FB761-A5F5-443C-8DE5-2941376AAE4B}"/>
          </ac:graphicFrameMkLst>
        </pc:graphicFrameChg>
        <pc:graphicFrameChg chg="add mod">
          <ac:chgData name="Damiano Guerrucci" userId="45e1f4a0-70d7-416d-bde6-d721a2afaa75" providerId="ADAL" clId="{2744E702-9144-449B-A597-AEA24009CC56}" dt="2025-10-12T17:35:20.281" v="626" actId="1076"/>
          <ac:graphicFrameMkLst>
            <pc:docMk/>
            <pc:sldMk cId="1265945994" sldId="373"/>
            <ac:graphicFrameMk id="4" creationId="{21DEFE10-AE48-AD34-9461-C27AD3A33B2C}"/>
          </ac:graphicFrameMkLst>
        </pc:graphicFrameChg>
        <pc:graphicFrameChg chg="add mod">
          <ac:chgData name="Damiano Guerrucci" userId="45e1f4a0-70d7-416d-bde6-d721a2afaa75" providerId="ADAL" clId="{2744E702-9144-449B-A597-AEA24009CC56}" dt="2025-10-12T17:34:19.613" v="582" actId="1076"/>
          <ac:graphicFrameMkLst>
            <pc:docMk/>
            <pc:sldMk cId="1265945994" sldId="373"/>
            <ac:graphicFrameMk id="5" creationId="{28DE21A8-AB90-BA6B-5F0C-479797ED3D8A}"/>
          </ac:graphicFrameMkLst>
        </pc:graphicFrameChg>
      </pc:sldChg>
      <pc:sldChg chg="add del setBg modNotes">
        <pc:chgData name="Damiano Guerrucci" userId="45e1f4a0-70d7-416d-bde6-d721a2afaa75" providerId="ADAL" clId="{2744E702-9144-449B-A597-AEA24009CC56}" dt="2025-10-12T17:32:12.180" v="565"/>
        <pc:sldMkLst>
          <pc:docMk/>
          <pc:sldMk cId="2503055083" sldId="373"/>
        </pc:sldMkLst>
      </pc:sldChg>
      <pc:sldMasterChg chg="delSldLayout">
        <pc:chgData name="Damiano Guerrucci" userId="45e1f4a0-70d7-416d-bde6-d721a2afaa75" providerId="ADAL" clId="{2744E702-9144-449B-A597-AEA24009CC56}" dt="2025-10-12T17:16:55.001" v="287" actId="47"/>
        <pc:sldMasterMkLst>
          <pc:docMk/>
          <pc:sldMasterMk cId="0" sldId="2147483652"/>
        </pc:sldMasterMkLst>
        <pc:sldLayoutChg chg="del">
          <pc:chgData name="Damiano Guerrucci" userId="45e1f4a0-70d7-416d-bde6-d721a2afaa75" providerId="ADAL" clId="{2744E702-9144-449B-A597-AEA24009CC56}" dt="2025-10-12T17:16:55.001" v="287" actId="47"/>
          <pc:sldLayoutMkLst>
            <pc:docMk/>
            <pc:sldMasterMk cId="0" sldId="2147483652"/>
            <pc:sldLayoutMk cId="932646969" sldId="2147483653"/>
          </pc:sldLayoutMkLst>
        </pc:sldLayoutChg>
        <pc:sldLayoutChg chg="del">
          <pc:chgData name="Damiano Guerrucci" userId="45e1f4a0-70d7-416d-bde6-d721a2afaa75" providerId="ADAL" clId="{2744E702-9144-449B-A597-AEA24009CC56}" dt="2025-10-12T17:03:58.134" v="66" actId="47"/>
          <pc:sldLayoutMkLst>
            <pc:docMk/>
            <pc:sldMasterMk cId="0" sldId="2147483652"/>
            <pc:sldLayoutMk cId="1875048536" sldId="2147483653"/>
          </pc:sldLayoutMkLst>
        </pc:sldLayoutChg>
      </pc:sldMasterChg>
      <pc:sldMasterChg chg="del delSldLayout">
        <pc:chgData name="Damiano Guerrucci" userId="45e1f4a0-70d7-416d-bde6-d721a2afaa75" providerId="ADAL" clId="{2744E702-9144-449B-A597-AEA24009CC56}" dt="2025-10-12T17:21:50.723" v="430" actId="700"/>
        <pc:sldMasterMkLst>
          <pc:docMk/>
          <pc:sldMasterMk cId="1835415265" sldId="2147483653"/>
        </pc:sldMasterMkLst>
        <pc:sldLayoutChg chg="del">
          <pc:chgData name="Damiano Guerrucci" userId="45e1f4a0-70d7-416d-bde6-d721a2afaa75" providerId="ADAL" clId="{2744E702-9144-449B-A597-AEA24009CC56}" dt="2025-10-12T17:21:50.723" v="430" actId="700"/>
          <pc:sldLayoutMkLst>
            <pc:docMk/>
            <pc:sldMasterMk cId="1835415265" sldId="2147483653"/>
            <pc:sldLayoutMk cId="2881983147" sldId="2147483654"/>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3724356249" sldId="2147483655"/>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25274870" sldId="2147483656"/>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1317573189" sldId="2147483657"/>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2247435737" sldId="2147483658"/>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2433645416" sldId="2147483659"/>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3810299727" sldId="2147483660"/>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4138369226" sldId="2147483661"/>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2391144081" sldId="2147483662"/>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3863824261" sldId="2147483663"/>
          </pc:sldLayoutMkLst>
        </pc:sldLayoutChg>
        <pc:sldLayoutChg chg="del">
          <pc:chgData name="Damiano Guerrucci" userId="45e1f4a0-70d7-416d-bde6-d721a2afaa75" providerId="ADAL" clId="{2744E702-9144-449B-A597-AEA24009CC56}" dt="2025-10-12T17:21:50.723" v="430" actId="700"/>
          <pc:sldLayoutMkLst>
            <pc:docMk/>
            <pc:sldMasterMk cId="1835415265" sldId="2147483653"/>
            <pc:sldLayoutMk cId="3587812977" sldId="2147483664"/>
          </pc:sldLayoutMkLst>
        </pc:sldLayoutChg>
      </pc:sldMasterChg>
      <pc:sldMasterChg chg="del delSldLayout">
        <pc:chgData name="Damiano Guerrucci" userId="45e1f4a0-70d7-416d-bde6-d721a2afaa75" providerId="ADAL" clId="{2744E702-9144-449B-A597-AEA24009CC56}" dt="2025-10-12T17:32:02.484" v="563" actId="47"/>
        <pc:sldMasterMkLst>
          <pc:docMk/>
          <pc:sldMasterMk cId="2184785593" sldId="2147483653"/>
        </pc:sldMasterMkLst>
        <pc:sldLayoutChg chg="del">
          <pc:chgData name="Damiano Guerrucci" userId="45e1f4a0-70d7-416d-bde6-d721a2afaa75" providerId="ADAL" clId="{2744E702-9144-449B-A597-AEA24009CC56}" dt="2025-10-12T17:32:02.484" v="563" actId="47"/>
          <pc:sldLayoutMkLst>
            <pc:docMk/>
            <pc:sldMasterMk cId="2184785593" sldId="2147483653"/>
            <pc:sldLayoutMk cId="209541295" sldId="2147483654"/>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1430869625" sldId="2147483655"/>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4004819263" sldId="2147483656"/>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3205433141" sldId="2147483657"/>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1108032604" sldId="2147483658"/>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3272858755" sldId="2147483659"/>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3458750035" sldId="2147483660"/>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2608563835" sldId="2147483661"/>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1929999081" sldId="2147483662"/>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3943908197" sldId="2147483663"/>
          </pc:sldLayoutMkLst>
        </pc:sldLayoutChg>
        <pc:sldLayoutChg chg="del">
          <pc:chgData name="Damiano Guerrucci" userId="45e1f4a0-70d7-416d-bde6-d721a2afaa75" providerId="ADAL" clId="{2744E702-9144-449B-A597-AEA24009CC56}" dt="2025-10-12T17:32:02.484" v="563" actId="47"/>
          <pc:sldLayoutMkLst>
            <pc:docMk/>
            <pc:sldMasterMk cId="2184785593" sldId="2147483653"/>
            <pc:sldLayoutMk cId="4216094465" sldId="2147483664"/>
          </pc:sldLayoutMkLst>
        </pc:sldLayoutChg>
      </pc:sldMasterChg>
      <pc:sldMasterChg chg="del delSldLayout">
        <pc:chgData name="Damiano Guerrucci" userId="45e1f4a0-70d7-416d-bde6-d721a2afaa75" providerId="ADAL" clId="{2744E702-9144-449B-A597-AEA24009CC56}" dt="2025-10-12T17:16:40.061" v="271" actId="700"/>
        <pc:sldMasterMkLst>
          <pc:docMk/>
          <pc:sldMasterMk cId="3174398885" sldId="2147483654"/>
        </pc:sldMasterMkLst>
        <pc:sldLayoutChg chg="del">
          <pc:chgData name="Damiano Guerrucci" userId="45e1f4a0-70d7-416d-bde6-d721a2afaa75" providerId="ADAL" clId="{2744E702-9144-449B-A597-AEA24009CC56}" dt="2025-10-12T17:16:40.061" v="271" actId="700"/>
          <pc:sldLayoutMkLst>
            <pc:docMk/>
            <pc:sldMasterMk cId="3174398885" sldId="2147483654"/>
            <pc:sldLayoutMk cId="3336474447" sldId="2147483655"/>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1409244316" sldId="2147483656"/>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3792024381" sldId="2147483657"/>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2418284496" sldId="2147483658"/>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211300472" sldId="2147483659"/>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402700690" sldId="2147483660"/>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3875367459" sldId="2147483661"/>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1164504046" sldId="2147483662"/>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3557000482" sldId="2147483663"/>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1688434483" sldId="2147483664"/>
          </pc:sldLayoutMkLst>
        </pc:sldLayoutChg>
        <pc:sldLayoutChg chg="del">
          <pc:chgData name="Damiano Guerrucci" userId="45e1f4a0-70d7-416d-bde6-d721a2afaa75" providerId="ADAL" clId="{2744E702-9144-449B-A597-AEA24009CC56}" dt="2025-10-12T17:16:40.061" v="271" actId="700"/>
          <pc:sldLayoutMkLst>
            <pc:docMk/>
            <pc:sldMasterMk cId="3174398885" sldId="2147483654"/>
            <pc:sldLayoutMk cId="4181946315" sldId="214748366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9_18.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27.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2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9_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Pawe&#322;\Desktop\LPS%202025\Report%20data\LPS%20Analysis%202025_08_1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Lbls>
            <c:dLbl>
              <c:idx val="0"/>
              <c:layout>
                <c:manualLayout>
                  <c:x val="-2.9800657704995247E-2"/>
                  <c:y val="-5.9706037326308796E-2"/>
                </c:manualLayout>
              </c:layout>
              <c:tx>
                <c:rich>
                  <a:bodyPr/>
                  <a:lstStyle/>
                  <a:p>
                    <a:fld id="{4D5A4A35-322B-4259-9202-F1FF7DD55D6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94F-443B-8C76-45149A2180BC}"/>
                </c:ext>
              </c:extLst>
            </c:dLbl>
            <c:dLbl>
              <c:idx val="1"/>
              <c:tx>
                <c:rich>
                  <a:bodyPr/>
                  <a:lstStyle/>
                  <a:p>
                    <a:fld id="{A9FFF025-C7A1-487B-9E63-54DC0DF6B0E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94F-443B-8C76-45149A2180BC}"/>
                </c:ext>
              </c:extLst>
            </c:dLbl>
            <c:dLbl>
              <c:idx val="2"/>
              <c:tx>
                <c:rich>
                  <a:bodyPr/>
                  <a:lstStyle/>
                  <a:p>
                    <a:fld id="{90B57A14-2B18-4A67-A375-579645E4AD4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94F-443B-8C76-45149A2180BC}"/>
                </c:ext>
              </c:extLst>
            </c:dLbl>
            <c:dLbl>
              <c:idx val="3"/>
              <c:tx>
                <c:rich>
                  <a:bodyPr/>
                  <a:lstStyle/>
                  <a:p>
                    <a:fld id="{100E9A93-71B5-424E-BF50-C33C2B7B4CB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94F-443B-8C76-45149A2180BC}"/>
                </c:ext>
              </c:extLst>
            </c:dLbl>
            <c:dLbl>
              <c:idx val="4"/>
              <c:tx>
                <c:rich>
                  <a:bodyPr/>
                  <a:lstStyle/>
                  <a:p>
                    <a:fld id="{E1D60315-CBB0-4E42-9414-F64D8C837D0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94F-443B-8C76-45149A2180BC}"/>
                </c:ext>
              </c:extLst>
            </c:dLbl>
            <c:dLbl>
              <c:idx val="5"/>
              <c:tx>
                <c:rich>
                  <a:bodyPr/>
                  <a:lstStyle/>
                  <a:p>
                    <a:fld id="{1AFE3B65-F747-4B3F-90C7-4B91C2DD55A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94F-443B-8C76-45149A2180BC}"/>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'A010'!$A$2:$A$7</c:f>
              <c:strCache>
                <c:ptCount val="6"/>
                <c:pt idx="0">
                  <c:v>Research or Academic Institution</c:v>
                </c:pt>
                <c:pt idx="1">
                  <c:v>Private sector</c:v>
                </c:pt>
                <c:pt idx="2">
                  <c:v>International/National Organisation</c:v>
                </c:pt>
                <c:pt idx="3">
                  <c:v>Private Individual</c:v>
                </c:pt>
                <c:pt idx="4">
                  <c:v>Non-profit Organisation/NGO</c:v>
                </c:pt>
                <c:pt idx="5">
                  <c:v>Other</c:v>
                </c:pt>
              </c:strCache>
            </c:strRef>
          </c:cat>
          <c:val>
            <c:numRef>
              <c:f>'A010'!$B$2:$B$7</c:f>
              <c:numCache>
                <c:formatCode>General</c:formatCode>
                <c:ptCount val="6"/>
                <c:pt idx="0">
                  <c:v>505</c:v>
                </c:pt>
                <c:pt idx="1">
                  <c:v>133</c:v>
                </c:pt>
                <c:pt idx="2">
                  <c:v>51</c:v>
                </c:pt>
                <c:pt idx="3">
                  <c:v>24</c:v>
                </c:pt>
                <c:pt idx="4">
                  <c:v>14</c:v>
                </c:pt>
                <c:pt idx="5">
                  <c:v>5</c:v>
                </c:pt>
              </c:numCache>
            </c:numRef>
          </c:val>
          <c:extLst>
            <c:ext xmlns:c15="http://schemas.microsoft.com/office/drawing/2012/chart" uri="{02D57815-91ED-43cb-92C2-25804820EDAC}">
              <c15:datalabelsRange>
                <c15:f>'A010'!$D$2:$D$7</c15:f>
                <c15:dlblRangeCache>
                  <c:ptCount val="6"/>
                  <c:pt idx="0">
                    <c:v>505 (69%)</c:v>
                  </c:pt>
                  <c:pt idx="1">
                    <c:v>133 (18%)</c:v>
                  </c:pt>
                  <c:pt idx="2">
                    <c:v>51 (7%)</c:v>
                  </c:pt>
                  <c:pt idx="3">
                    <c:v>24 (3%)</c:v>
                  </c:pt>
                  <c:pt idx="4">
                    <c:v>14 (2%)</c:v>
                  </c:pt>
                  <c:pt idx="5">
                    <c:v>5 (1%)</c:v>
                  </c:pt>
                </c15:dlblRangeCache>
              </c15:datalabelsRange>
            </c:ext>
            <c:ext xmlns:c16="http://schemas.microsoft.com/office/drawing/2014/chart" uri="{C3380CC4-5D6E-409C-BE32-E72D297353CC}">
              <c16:uniqueId val="{00000006-294F-443B-8C76-45149A2180BC}"/>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505"/>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11"/>
            <c:invertIfNegative val="0"/>
            <c:bubble3D val="0"/>
            <c:spPr>
              <a:solidFill>
                <a:srgbClr val="6DCFF6"/>
              </a:solidFill>
              <a:ln>
                <a:noFill/>
              </a:ln>
              <a:effectLst/>
            </c:spPr>
            <c:extLst>
              <c:ext xmlns:c16="http://schemas.microsoft.com/office/drawing/2014/chart" uri="{C3380CC4-5D6E-409C-BE32-E72D297353CC}">
                <c16:uniqueId val="{00000001-126A-4513-B8F3-501F89E555C9}"/>
              </c:ext>
            </c:extLst>
          </c:dPt>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'A080 (2)'!$F$101:$F$112</c:f>
              <c:strCache>
                <c:ptCount val="12"/>
                <c:pt idx="0">
                  <c:v>Google Earth Engine</c:v>
                </c:pt>
                <c:pt idx="1">
                  <c:v>Copernicus Data Space Ecosystem</c:v>
                </c:pt>
                <c:pt idx="2">
                  <c:v>ESA MAAP</c:v>
                </c:pt>
                <c:pt idx="3">
                  <c:v>ESA Exploring Earth</c:v>
                </c:pt>
                <c:pt idx="4">
                  <c:v>Own/custom</c:v>
                </c:pt>
                <c:pt idx="5">
                  <c:v>Python</c:v>
                </c:pt>
                <c:pt idx="6">
                  <c:v>Microsoft Planetary Computer</c:v>
                </c:pt>
                <c:pt idx="7">
                  <c:v>USGS Earth Explorer</c:v>
                </c:pt>
                <c:pt idx="8">
                  <c:v>Alaska Satellite Facility</c:v>
                </c:pt>
                <c:pt idx="9">
                  <c:v>Sentinel Hub</c:v>
                </c:pt>
                <c:pt idx="10">
                  <c:v>QGIS</c:v>
                </c:pt>
                <c:pt idx="11">
                  <c:v>Other</c:v>
                </c:pt>
              </c:strCache>
            </c:strRef>
          </c:cat>
          <c:val>
            <c:numRef>
              <c:f>'A080 (2)'!$G$101:$G$112</c:f>
              <c:numCache>
                <c:formatCode>General</c:formatCode>
                <c:ptCount val="12"/>
                <c:pt idx="0">
                  <c:v>337</c:v>
                </c:pt>
                <c:pt idx="1">
                  <c:v>176</c:v>
                </c:pt>
                <c:pt idx="2">
                  <c:v>60</c:v>
                </c:pt>
                <c:pt idx="3">
                  <c:v>55</c:v>
                </c:pt>
                <c:pt idx="4">
                  <c:v>40</c:v>
                </c:pt>
                <c:pt idx="5">
                  <c:v>33</c:v>
                </c:pt>
                <c:pt idx="6">
                  <c:v>32</c:v>
                </c:pt>
                <c:pt idx="7">
                  <c:v>28</c:v>
                </c:pt>
                <c:pt idx="8">
                  <c:v>26</c:v>
                </c:pt>
                <c:pt idx="9">
                  <c:v>25</c:v>
                </c:pt>
                <c:pt idx="10">
                  <c:v>21</c:v>
                </c:pt>
                <c:pt idx="11">
                  <c:v>70</c:v>
                </c:pt>
              </c:numCache>
            </c:numRef>
          </c:val>
          <c:extLst>
            <c:ext xmlns:c16="http://schemas.microsoft.com/office/drawing/2014/chart" uri="{C3380CC4-5D6E-409C-BE32-E72D297353CC}">
              <c16:uniqueId val="{00000000-126A-4513-B8F3-501F89E555C9}"/>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35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7"/>
            <c:invertIfNegative val="0"/>
            <c:bubble3D val="0"/>
            <c:spPr>
              <a:solidFill>
                <a:srgbClr val="6DCFF6"/>
              </a:solidFill>
              <a:ln>
                <a:noFill/>
              </a:ln>
              <a:effectLst/>
            </c:spPr>
            <c:extLst>
              <c:ext xmlns:c16="http://schemas.microsoft.com/office/drawing/2014/chart" uri="{C3380CC4-5D6E-409C-BE32-E72D297353CC}">
                <c16:uniqueId val="{00000001-6213-4BAE-96EC-9B99C8E1C759}"/>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'A090 (1)'!$C$18:$C$25</c:f>
              <c:strCache>
                <c:ptCount val="8"/>
                <c:pt idx="0">
                  <c:v>New type of data access and
search parameters to be used</c:v>
                </c:pt>
                <c:pt idx="1">
                  <c:v>Higher Level Analysis Ready Data
and thematic data products</c:v>
                </c:pt>
                <c:pt idx="2">
                  <c:v>New predefined collections</c:v>
                </c:pt>
                <c:pt idx="3">
                  <c:v>Platform to share algorithms
under an Open Licence scheme</c:v>
                </c:pt>
                <c:pt idx="4">
                  <c:v>Contribution to Open 
Source Code development</c:v>
                </c:pt>
                <c:pt idx="5">
                  <c:v>Data exploitation and user
support tools/services</c:v>
                </c:pt>
                <c:pt idx="6">
                  <c:v>Personalised area with
service suggestions</c:v>
                </c:pt>
                <c:pt idx="7">
                  <c:v>Other</c:v>
                </c:pt>
              </c:strCache>
            </c:strRef>
          </c:cat>
          <c:val>
            <c:numRef>
              <c:f>'A090 (1)'!$D$18:$D$25</c:f>
              <c:numCache>
                <c:formatCode>General</c:formatCode>
                <c:ptCount val="8"/>
                <c:pt idx="0">
                  <c:v>275</c:v>
                </c:pt>
                <c:pt idx="1">
                  <c:v>209</c:v>
                </c:pt>
                <c:pt idx="2">
                  <c:v>132</c:v>
                </c:pt>
                <c:pt idx="3">
                  <c:v>84</c:v>
                </c:pt>
                <c:pt idx="4">
                  <c:v>80</c:v>
                </c:pt>
                <c:pt idx="5">
                  <c:v>71</c:v>
                </c:pt>
                <c:pt idx="6">
                  <c:v>33</c:v>
                </c:pt>
                <c:pt idx="7">
                  <c:v>77</c:v>
                </c:pt>
              </c:numCache>
            </c:numRef>
          </c:val>
          <c:extLst>
            <c:ext xmlns:c16="http://schemas.microsoft.com/office/drawing/2014/chart" uri="{C3380CC4-5D6E-409C-BE32-E72D297353CC}">
              <c16:uniqueId val="{00000002-6213-4BAE-96EC-9B99C8E1C759}"/>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3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'D010'!$D$19:$D$22</c:f>
              <c:strCache>
                <c:ptCount val="4"/>
                <c:pt idx="0">
                  <c:v>Envisat</c:v>
                </c:pt>
                <c:pt idx="1">
                  <c:v>ERS-1/ -2</c:v>
                </c:pt>
                <c:pt idx="2">
                  <c:v>ESA Campaigns Data</c:v>
                </c:pt>
                <c:pt idx="3">
                  <c:v>GOCE</c:v>
                </c:pt>
              </c:strCache>
            </c:strRef>
          </c:cat>
          <c:val>
            <c:numRef>
              <c:f>'D010'!$E$19:$E$22</c:f>
              <c:numCache>
                <c:formatCode>General</c:formatCode>
                <c:ptCount val="4"/>
                <c:pt idx="0">
                  <c:v>95</c:v>
                </c:pt>
                <c:pt idx="1">
                  <c:v>72</c:v>
                </c:pt>
                <c:pt idx="2">
                  <c:v>28</c:v>
                </c:pt>
                <c:pt idx="3">
                  <c:v>10</c:v>
                </c:pt>
              </c:numCache>
            </c:numRef>
          </c:val>
          <c:extLst>
            <c:ext xmlns:c16="http://schemas.microsoft.com/office/drawing/2014/chart" uri="{C3380CC4-5D6E-409C-BE32-E72D297353CC}">
              <c16:uniqueId val="{00000000-FF32-4101-A68C-B6854550B03B}"/>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19"/>
            <c:invertIfNegative val="0"/>
            <c:bubble3D val="0"/>
            <c:spPr>
              <a:solidFill>
                <a:srgbClr val="00B39E"/>
              </a:solidFill>
              <a:ln>
                <a:noFill/>
              </a:ln>
              <a:effectLst/>
            </c:spPr>
            <c:extLst>
              <c:ext xmlns:c16="http://schemas.microsoft.com/office/drawing/2014/chart" uri="{C3380CC4-5D6E-409C-BE32-E72D297353CC}">
                <c16:uniqueId val="{00000001-1B4D-45FB-A6FB-80429AB405D6}"/>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'E010'!$C$31:$C$47</c:f>
              <c:strCache>
                <c:ptCount val="17"/>
                <c:pt idx="0">
                  <c:v>Landsat 1-6</c:v>
                </c:pt>
                <c:pt idx="1">
                  <c:v>SPOT 1 to 5</c:v>
                </c:pt>
                <c:pt idx="2">
                  <c:v>RADARSAT-1</c:v>
                </c:pt>
                <c:pt idx="3">
                  <c:v>RapidEye</c:v>
                </c:pt>
                <c:pt idx="4">
                  <c:v>ALOS-1</c:v>
                </c:pt>
                <c:pt idx="5">
                  <c:v>IKONOS-2</c:v>
                </c:pt>
                <c:pt idx="6">
                  <c:v>QuickBird-2</c:v>
                </c:pt>
                <c:pt idx="7">
                  <c:v>GRACE</c:v>
                </c:pt>
                <c:pt idx="8">
                  <c:v>JERS-1</c:v>
                </c:pt>
                <c:pt idx="9">
                  <c:v>IRS-1C and IRS-1D</c:v>
                </c:pt>
                <c:pt idx="10">
                  <c:v>NOAA POES</c:v>
                </c:pt>
                <c:pt idx="11">
                  <c:v>IRS-P3</c:v>
                </c:pt>
                <c:pt idx="12">
                  <c:v>IRS-P6 (ResourceSat-1)</c:v>
                </c:pt>
                <c:pt idx="13">
                  <c:v>MOS-1/1B</c:v>
                </c:pt>
                <c:pt idx="14">
                  <c:v>KOMPSAT-1 and 2</c:v>
                </c:pt>
                <c:pt idx="15">
                  <c:v>Seasat</c:v>
                </c:pt>
                <c:pt idx="16">
                  <c:v>DMC First Generation</c:v>
                </c:pt>
              </c:strCache>
            </c:strRef>
          </c:cat>
          <c:val>
            <c:numRef>
              <c:f>'E010'!$D$31:$D$47</c:f>
              <c:numCache>
                <c:formatCode>General</c:formatCode>
                <c:ptCount val="17"/>
                <c:pt idx="0">
                  <c:v>49</c:v>
                </c:pt>
                <c:pt idx="1">
                  <c:v>20</c:v>
                </c:pt>
                <c:pt idx="2">
                  <c:v>19</c:v>
                </c:pt>
                <c:pt idx="3">
                  <c:v>19</c:v>
                </c:pt>
                <c:pt idx="4">
                  <c:v>18</c:v>
                </c:pt>
                <c:pt idx="5">
                  <c:v>15</c:v>
                </c:pt>
                <c:pt idx="6">
                  <c:v>13</c:v>
                </c:pt>
                <c:pt idx="7">
                  <c:v>11</c:v>
                </c:pt>
                <c:pt idx="8">
                  <c:v>11</c:v>
                </c:pt>
                <c:pt idx="9">
                  <c:v>8</c:v>
                </c:pt>
                <c:pt idx="10">
                  <c:v>8</c:v>
                </c:pt>
                <c:pt idx="11">
                  <c:v>6</c:v>
                </c:pt>
                <c:pt idx="12">
                  <c:v>6</c:v>
                </c:pt>
                <c:pt idx="13">
                  <c:v>6</c:v>
                </c:pt>
                <c:pt idx="14">
                  <c:v>5</c:v>
                </c:pt>
                <c:pt idx="15">
                  <c:v>4</c:v>
                </c:pt>
                <c:pt idx="16">
                  <c:v>3</c:v>
                </c:pt>
              </c:numCache>
            </c:numRef>
          </c:val>
          <c:extLst>
            <c:ext xmlns:c16="http://schemas.microsoft.com/office/drawing/2014/chart" uri="{C3380CC4-5D6E-409C-BE32-E72D297353CC}">
              <c16:uniqueId val="{00000002-1B4D-45FB-A6FB-80429AB405D6}"/>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5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19"/>
            <c:invertIfNegative val="0"/>
            <c:bubble3D val="0"/>
            <c:spPr>
              <a:solidFill>
                <a:srgbClr val="00B39E"/>
              </a:solidFill>
              <a:ln>
                <a:noFill/>
              </a:ln>
              <a:effectLst/>
            </c:spPr>
            <c:extLst>
              <c:ext xmlns:c16="http://schemas.microsoft.com/office/drawing/2014/chart" uri="{C3380CC4-5D6E-409C-BE32-E72D297353CC}">
                <c16:uniqueId val="{00000001-E905-40F5-8AB1-6A97168772EC}"/>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'F010'!$C$43:$C$63</c:f>
              <c:strCache>
                <c:ptCount val="21"/>
                <c:pt idx="0">
                  <c:v>Landsat 7 and 8</c:v>
                </c:pt>
                <c:pt idx="1">
                  <c:v>PlanetScope</c:v>
                </c:pt>
                <c:pt idx="2">
                  <c:v>Pléiades and/or Pléiades Neo</c:v>
                </c:pt>
                <c:pt idx="3">
                  <c:v>TerraSAR-X and TanDEM-X</c:v>
                </c:pt>
                <c:pt idx="4">
                  <c:v>WorldView-1 to 4</c:v>
                </c:pt>
                <c:pt idx="5">
                  <c:v>COSMO-SkyMed and Second Generation</c:v>
                </c:pt>
                <c:pt idx="6">
                  <c:v>SPOT 6 and 7</c:v>
                </c:pt>
                <c:pt idx="7">
                  <c:v>ICEYE</c:v>
                </c:pt>
                <c:pt idx="8">
                  <c:v>RADARSAT-2</c:v>
                </c:pt>
                <c:pt idx="9">
                  <c:v>ALOS (PRISM and AVNIR)</c:v>
                </c:pt>
                <c:pt idx="10">
                  <c:v>GeoEye-1</c:v>
                </c:pt>
                <c:pt idx="11">
                  <c:v>SkySat</c:v>
                </c:pt>
                <c:pt idx="12">
                  <c:v>SAOCOM</c:v>
                </c:pt>
                <c:pt idx="13">
                  <c:v>GEOSAT-1 and 2</c:v>
                </c:pt>
                <c:pt idx="14">
                  <c:v>GHGSat</c:v>
                </c:pt>
                <c:pt idx="15">
                  <c:v>WorldView Legion</c:v>
                </c:pt>
                <c:pt idx="16">
                  <c:v>GOSAT-1 and 2</c:v>
                </c:pt>
                <c:pt idx="17">
                  <c:v>HotSat-1</c:v>
                </c:pt>
                <c:pt idx="18">
                  <c:v>PROBA-1</c:v>
                </c:pt>
                <c:pt idx="19">
                  <c:v>OceanSat-2</c:v>
                </c:pt>
                <c:pt idx="20">
                  <c:v>PAZ</c:v>
                </c:pt>
              </c:strCache>
            </c:strRef>
          </c:cat>
          <c:val>
            <c:numRef>
              <c:f>'F010'!$D$43:$D$63</c:f>
              <c:numCache>
                <c:formatCode>General</c:formatCode>
                <c:ptCount val="21"/>
                <c:pt idx="0">
                  <c:v>276</c:v>
                </c:pt>
                <c:pt idx="1">
                  <c:v>143</c:v>
                </c:pt>
                <c:pt idx="2">
                  <c:v>89</c:v>
                </c:pt>
                <c:pt idx="3">
                  <c:v>89</c:v>
                </c:pt>
                <c:pt idx="4">
                  <c:v>76</c:v>
                </c:pt>
                <c:pt idx="5">
                  <c:v>58</c:v>
                </c:pt>
                <c:pt idx="6">
                  <c:v>51</c:v>
                </c:pt>
                <c:pt idx="7">
                  <c:v>50</c:v>
                </c:pt>
                <c:pt idx="8">
                  <c:v>40</c:v>
                </c:pt>
                <c:pt idx="9">
                  <c:v>33</c:v>
                </c:pt>
                <c:pt idx="10">
                  <c:v>30</c:v>
                </c:pt>
                <c:pt idx="11">
                  <c:v>30</c:v>
                </c:pt>
                <c:pt idx="12">
                  <c:v>26</c:v>
                </c:pt>
                <c:pt idx="13">
                  <c:v>24</c:v>
                </c:pt>
                <c:pt idx="14">
                  <c:v>20</c:v>
                </c:pt>
                <c:pt idx="15">
                  <c:v>19</c:v>
                </c:pt>
                <c:pt idx="16">
                  <c:v>17</c:v>
                </c:pt>
                <c:pt idx="17">
                  <c:v>15</c:v>
                </c:pt>
                <c:pt idx="18">
                  <c:v>15</c:v>
                </c:pt>
                <c:pt idx="19">
                  <c:v>11</c:v>
                </c:pt>
                <c:pt idx="20">
                  <c:v>10</c:v>
                </c:pt>
              </c:numCache>
            </c:numRef>
          </c:val>
          <c:extLst>
            <c:ext xmlns:c16="http://schemas.microsoft.com/office/drawing/2014/chart" uri="{C3380CC4-5D6E-409C-BE32-E72D297353CC}">
              <c16:uniqueId val="{00000002-E905-40F5-8AB1-6A97168772EC}"/>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3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19"/>
            <c:invertIfNegative val="0"/>
            <c:bubble3D val="0"/>
            <c:spPr>
              <a:solidFill>
                <a:srgbClr val="6DCFF6"/>
              </a:solidFill>
              <a:ln>
                <a:noFill/>
              </a:ln>
              <a:effectLst/>
            </c:spPr>
            <c:extLst>
              <c:ext xmlns:c16="http://schemas.microsoft.com/office/drawing/2014/chart" uri="{C3380CC4-5D6E-409C-BE32-E72D297353CC}">
                <c16:uniqueId val="{00000001-0AAD-49F3-B4E2-B7FA56AB6684}"/>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'A020'!$D$2:$D$21</c:f>
              <c:strCache>
                <c:ptCount val="20"/>
                <c:pt idx="0">
                  <c:v>Germany</c:v>
                </c:pt>
                <c:pt idx="1">
                  <c:v>Italy</c:v>
                </c:pt>
                <c:pt idx="2">
                  <c:v>United Kingdom</c:v>
                </c:pt>
                <c:pt idx="3">
                  <c:v>France</c:v>
                </c:pt>
                <c:pt idx="4">
                  <c:v>Austria</c:v>
                </c:pt>
                <c:pt idx="5">
                  <c:v>Spain</c:v>
                </c:pt>
                <c:pt idx="6">
                  <c:v>Netherlands</c:v>
                </c:pt>
                <c:pt idx="7">
                  <c:v>Belgium</c:v>
                </c:pt>
                <c:pt idx="8">
                  <c:v>Finland</c:v>
                </c:pt>
                <c:pt idx="9">
                  <c:v>Czech Republic</c:v>
                </c:pt>
                <c:pt idx="10">
                  <c:v>Greece</c:v>
                </c:pt>
                <c:pt idx="11">
                  <c:v>Denmark</c:v>
                </c:pt>
                <c:pt idx="12">
                  <c:v>Switzerland</c:v>
                </c:pt>
                <c:pt idx="13">
                  <c:v>Canada</c:v>
                </c:pt>
                <c:pt idx="14">
                  <c:v>China</c:v>
                </c:pt>
                <c:pt idx="15">
                  <c:v>Hungary</c:v>
                </c:pt>
                <c:pt idx="16">
                  <c:v>Norway</c:v>
                </c:pt>
                <c:pt idx="17">
                  <c:v>United States</c:v>
                </c:pt>
                <c:pt idx="18">
                  <c:v>Poland</c:v>
                </c:pt>
                <c:pt idx="19">
                  <c:v>Other</c:v>
                </c:pt>
              </c:strCache>
            </c:strRef>
          </c:cat>
          <c:val>
            <c:numRef>
              <c:f>'A020'!$E$2:$E$21</c:f>
              <c:numCache>
                <c:formatCode>General</c:formatCode>
                <c:ptCount val="20"/>
                <c:pt idx="0">
                  <c:v>156</c:v>
                </c:pt>
                <c:pt idx="1">
                  <c:v>132</c:v>
                </c:pt>
                <c:pt idx="2">
                  <c:v>69</c:v>
                </c:pt>
                <c:pt idx="3">
                  <c:v>53</c:v>
                </c:pt>
                <c:pt idx="4">
                  <c:v>33</c:v>
                </c:pt>
                <c:pt idx="5">
                  <c:v>24</c:v>
                </c:pt>
                <c:pt idx="6">
                  <c:v>21</c:v>
                </c:pt>
                <c:pt idx="7">
                  <c:v>14</c:v>
                </c:pt>
                <c:pt idx="8">
                  <c:v>14</c:v>
                </c:pt>
                <c:pt idx="9">
                  <c:v>13</c:v>
                </c:pt>
                <c:pt idx="10">
                  <c:v>13</c:v>
                </c:pt>
                <c:pt idx="11">
                  <c:v>12</c:v>
                </c:pt>
                <c:pt idx="12">
                  <c:v>12</c:v>
                </c:pt>
                <c:pt idx="13">
                  <c:v>11</c:v>
                </c:pt>
                <c:pt idx="14">
                  <c:v>11</c:v>
                </c:pt>
                <c:pt idx="15">
                  <c:v>11</c:v>
                </c:pt>
                <c:pt idx="16">
                  <c:v>10</c:v>
                </c:pt>
                <c:pt idx="17">
                  <c:v>10</c:v>
                </c:pt>
                <c:pt idx="18">
                  <c:v>9</c:v>
                </c:pt>
                <c:pt idx="19">
                  <c:v>104</c:v>
                </c:pt>
              </c:numCache>
            </c:numRef>
          </c:val>
          <c:extLst>
            <c:ext xmlns:c16="http://schemas.microsoft.com/office/drawing/2014/chart" uri="{C3380CC4-5D6E-409C-BE32-E72D297353CC}">
              <c16:uniqueId val="{00000002-0AAD-49F3-B4E2-B7FA56AB6684}"/>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17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'A020 (3)'!$O$18</c:f>
              <c:strCache>
                <c:ptCount val="1"/>
                <c:pt idx="0">
                  <c:v>European</c:v>
                </c:pt>
              </c:strCache>
            </c:strRef>
          </c:tx>
          <c:spPr>
            <a:solidFill>
              <a:srgbClr val="6DCFF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'A020 (3)'!$N$19:$N$22</c:f>
              <c:numCache>
                <c:formatCode>General</c:formatCode>
                <c:ptCount val="4"/>
                <c:pt idx="0">
                  <c:v>2016</c:v>
                </c:pt>
                <c:pt idx="1">
                  <c:v>2019</c:v>
                </c:pt>
                <c:pt idx="2">
                  <c:v>2022</c:v>
                </c:pt>
                <c:pt idx="3">
                  <c:v>2025</c:v>
                </c:pt>
              </c:numCache>
            </c:numRef>
          </c:cat>
          <c:val>
            <c:numRef>
              <c:f>'A020 (3)'!$O$19:$O$22</c:f>
              <c:numCache>
                <c:formatCode>0%</c:formatCode>
                <c:ptCount val="4"/>
                <c:pt idx="0">
                  <c:v>0.89341692789968652</c:v>
                </c:pt>
                <c:pt idx="1">
                  <c:v>0.87188612099644125</c:v>
                </c:pt>
                <c:pt idx="2">
                  <c:v>0.84299999999999997</c:v>
                </c:pt>
                <c:pt idx="3">
                  <c:v>0.87158469945355188</c:v>
                </c:pt>
              </c:numCache>
            </c:numRef>
          </c:val>
          <c:extLst>
            <c:ext xmlns:c16="http://schemas.microsoft.com/office/drawing/2014/chart" uri="{C3380CC4-5D6E-409C-BE32-E72D297353CC}">
              <c16:uniqueId val="{00000000-797E-44CE-A1D7-D98B5F3849CE}"/>
            </c:ext>
          </c:extLst>
        </c:ser>
        <c:ser>
          <c:idx val="1"/>
          <c:order val="1"/>
          <c:tx>
            <c:strRef>
              <c:f>'A020 (3)'!$P$18</c:f>
              <c:strCache>
                <c:ptCount val="1"/>
                <c:pt idx="0">
                  <c:v>Non-European</c:v>
                </c:pt>
              </c:strCache>
            </c:strRef>
          </c:tx>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'A020 (3)'!$N$19:$N$22</c:f>
              <c:numCache>
                <c:formatCode>General</c:formatCode>
                <c:ptCount val="4"/>
                <c:pt idx="0">
                  <c:v>2016</c:v>
                </c:pt>
                <c:pt idx="1">
                  <c:v>2019</c:v>
                </c:pt>
                <c:pt idx="2">
                  <c:v>2022</c:v>
                </c:pt>
                <c:pt idx="3">
                  <c:v>2025</c:v>
                </c:pt>
              </c:numCache>
            </c:numRef>
          </c:cat>
          <c:val>
            <c:numRef>
              <c:f>'A020 (3)'!$P$19:$P$22</c:f>
              <c:numCache>
                <c:formatCode>0%</c:formatCode>
                <c:ptCount val="4"/>
                <c:pt idx="0">
                  <c:v>0.10658307210031348</c:v>
                </c:pt>
                <c:pt idx="1">
                  <c:v>0.12811387900355872</c:v>
                </c:pt>
                <c:pt idx="2">
                  <c:v>0.157</c:v>
                </c:pt>
                <c:pt idx="3">
                  <c:v>0.12841530054644809</c:v>
                </c:pt>
              </c:numCache>
            </c:numRef>
          </c:val>
          <c:extLst>
            <c:ext xmlns:c16="http://schemas.microsoft.com/office/drawing/2014/chart" uri="{C3380CC4-5D6E-409C-BE32-E72D297353CC}">
              <c16:uniqueId val="{00000001-797E-44CE-A1D7-D98B5F3849CE}"/>
            </c:ext>
          </c:extLst>
        </c:ser>
        <c:dLbls>
          <c:showLegendKey val="0"/>
          <c:showVal val="0"/>
          <c:showCatName val="0"/>
          <c:showSerName val="0"/>
          <c:showPercent val="0"/>
          <c:showBubbleSize val="0"/>
        </c:dLbls>
        <c:gapWidth val="219"/>
        <c:overlap val="-27"/>
        <c:axId val="1125663135"/>
        <c:axId val="1701519487"/>
      </c:barChart>
      <c:catAx>
        <c:axId val="1125663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1701519487"/>
        <c:crosses val="autoZero"/>
        <c:auto val="1"/>
        <c:lblAlgn val="ctr"/>
        <c:lblOffset val="100"/>
        <c:noMultiLvlLbl val="0"/>
      </c:catAx>
      <c:valAx>
        <c:axId val="1701519487"/>
        <c:scaling>
          <c:orientation val="minMax"/>
        </c:scaling>
        <c:delete val="1"/>
        <c:axPos val="l"/>
        <c:numFmt formatCode="0%" sourceLinked="1"/>
        <c:majorTickMark val="none"/>
        <c:minorTickMark val="none"/>
        <c:tickLblPos val="nextTo"/>
        <c:crossAx val="1125663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Pt>
            <c:idx val="12"/>
            <c:invertIfNegative val="0"/>
            <c:bubble3D val="0"/>
            <c:spPr>
              <a:solidFill>
                <a:srgbClr val="6DCFF6"/>
              </a:solidFill>
              <a:ln>
                <a:noFill/>
              </a:ln>
              <a:effectLst/>
            </c:spPr>
            <c:extLst>
              <c:ext xmlns:c16="http://schemas.microsoft.com/office/drawing/2014/chart" uri="{C3380CC4-5D6E-409C-BE32-E72D297353CC}">
                <c16:uniqueId val="{00000001-38AB-4A23-BBF1-EA2D3B5D90DE}"/>
              </c:ext>
            </c:extLst>
          </c:dPt>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'A030'!$E$7:$E$19</c:f>
              <c:strCache>
                <c:ptCount val="13"/>
                <c:pt idx="0">
                  <c:v>Land Surface</c:v>
                </c:pt>
                <c:pt idx="1">
                  <c:v>Agriculture</c:v>
                </c:pt>
                <c:pt idx="2">
                  <c:v>Climate</c:v>
                </c:pt>
                <c:pt idx="3">
                  <c:v>Atmosphere</c:v>
                </c:pt>
                <c:pt idx="4">
                  <c:v>Biosphere</c:v>
                </c:pt>
                <c:pt idx="5">
                  <c:v>Oceans</c:v>
                </c:pt>
                <c:pt idx="6">
                  <c:v>Cryosphere</c:v>
                </c:pt>
                <c:pt idx="7">
                  <c:v>Terrestrial Hydrosphere</c:v>
                </c:pt>
                <c:pt idx="8">
                  <c:v>Human Dimensions</c:v>
                </c:pt>
                <c:pt idx="9">
                  <c:v>Solid Earth</c:v>
                </c:pt>
                <c:pt idx="10">
                  <c:v>Space Weather</c:v>
                </c:pt>
                <c:pt idx="11">
                  <c:v>Sun-Earth Interaction</c:v>
                </c:pt>
                <c:pt idx="12">
                  <c:v>Other</c:v>
                </c:pt>
              </c:strCache>
            </c:strRef>
          </c:cat>
          <c:val>
            <c:numRef>
              <c:f>'A030'!$F$7:$F$19</c:f>
              <c:numCache>
                <c:formatCode>General</c:formatCode>
                <c:ptCount val="13"/>
                <c:pt idx="0">
                  <c:v>356</c:v>
                </c:pt>
                <c:pt idx="1">
                  <c:v>254</c:v>
                </c:pt>
                <c:pt idx="2">
                  <c:v>234</c:v>
                </c:pt>
                <c:pt idx="3">
                  <c:v>146</c:v>
                </c:pt>
                <c:pt idx="4">
                  <c:v>141</c:v>
                </c:pt>
                <c:pt idx="5">
                  <c:v>130</c:v>
                </c:pt>
                <c:pt idx="6">
                  <c:v>106</c:v>
                </c:pt>
                <c:pt idx="7">
                  <c:v>83</c:v>
                </c:pt>
                <c:pt idx="8">
                  <c:v>79</c:v>
                </c:pt>
                <c:pt idx="9">
                  <c:v>72</c:v>
                </c:pt>
                <c:pt idx="10">
                  <c:v>52</c:v>
                </c:pt>
                <c:pt idx="11">
                  <c:v>23</c:v>
                </c:pt>
                <c:pt idx="12">
                  <c:v>67</c:v>
                </c:pt>
              </c:numCache>
            </c:numRef>
          </c:val>
          <c:extLst>
            <c:ext xmlns:c16="http://schemas.microsoft.com/office/drawing/2014/chart" uri="{C3380CC4-5D6E-409C-BE32-E72D297353CC}">
              <c16:uniqueId val="{00000002-38AB-4A23-BBF1-EA2D3B5D90DE}"/>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37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rgbClr val="001B26"/>
              </a:solidFill>
            </a:ln>
            <a:effectLst>
              <a:softEdge rad="0"/>
            </a:effectLst>
          </c:spPr>
          <c:dPt>
            <c:idx val="0"/>
            <c:bubble3D val="0"/>
            <c:spPr>
              <a:solidFill>
                <a:srgbClr val="F48588"/>
              </a:solidFill>
              <a:ln w="19050">
                <a:solidFill>
                  <a:srgbClr val="001B26"/>
                </a:solidFill>
              </a:ln>
              <a:effectLst>
                <a:softEdge rad="0"/>
              </a:effectLst>
            </c:spPr>
            <c:extLst>
              <c:ext xmlns:c16="http://schemas.microsoft.com/office/drawing/2014/chart" uri="{C3380CC4-5D6E-409C-BE32-E72D297353CC}">
                <c16:uniqueId val="{00000001-DBFD-4581-BC87-1B37994BD7ED}"/>
              </c:ext>
            </c:extLst>
          </c:dPt>
          <c:dPt>
            <c:idx val="1"/>
            <c:bubble3D val="0"/>
            <c:spPr>
              <a:solidFill>
                <a:srgbClr val="FFCC4E"/>
              </a:solidFill>
              <a:ln w="19050">
                <a:solidFill>
                  <a:srgbClr val="001B26"/>
                </a:solidFill>
              </a:ln>
              <a:effectLst>
                <a:softEdge rad="0"/>
              </a:effectLst>
            </c:spPr>
            <c:extLst>
              <c:ext xmlns:c16="http://schemas.microsoft.com/office/drawing/2014/chart" uri="{C3380CC4-5D6E-409C-BE32-E72D297353CC}">
                <c16:uniqueId val="{00000003-DBFD-4581-BC87-1B37994BD7ED}"/>
              </c:ext>
            </c:extLst>
          </c:dPt>
          <c:dPt>
            <c:idx val="2"/>
            <c:bubble3D val="0"/>
            <c:spPr>
              <a:solidFill>
                <a:srgbClr val="00B39E"/>
              </a:solidFill>
              <a:ln w="19050">
                <a:solidFill>
                  <a:srgbClr val="001B26"/>
                </a:solidFill>
              </a:ln>
              <a:effectLst>
                <a:softEdge rad="0"/>
              </a:effectLst>
            </c:spPr>
            <c:extLst>
              <c:ext xmlns:c16="http://schemas.microsoft.com/office/drawing/2014/chart" uri="{C3380CC4-5D6E-409C-BE32-E72D297353CC}">
                <c16:uniqueId val="{00000005-DBFD-4581-BC87-1B37994BD7ED}"/>
              </c:ext>
            </c:extLst>
          </c:dPt>
          <c:dPt>
            <c:idx val="3"/>
            <c:bubble3D val="0"/>
            <c:spPr>
              <a:solidFill>
                <a:srgbClr val="6DCFF6"/>
              </a:solidFill>
              <a:ln w="19050">
                <a:solidFill>
                  <a:srgbClr val="001B26"/>
                </a:solidFill>
              </a:ln>
              <a:effectLst>
                <a:softEdge rad="0"/>
              </a:effectLst>
            </c:spPr>
            <c:extLst>
              <c:ext xmlns:c16="http://schemas.microsoft.com/office/drawing/2014/chart" uri="{C3380CC4-5D6E-409C-BE32-E72D297353CC}">
                <c16:uniqueId val="{00000007-DBFD-4581-BC87-1B37994BD7ED}"/>
              </c:ext>
            </c:extLst>
          </c:dPt>
          <c:dLbls>
            <c:dLbl>
              <c:idx val="0"/>
              <c:layout>
                <c:manualLayout>
                  <c:x val="-0.11186276694859969"/>
                  <c:y val="0.25858498559038462"/>
                </c:manualLayout>
              </c:layout>
              <c:tx>
                <c:rich>
                  <a:bodyPr/>
                  <a:lstStyle/>
                  <a:p>
                    <a:fld id="{1179E2F3-8A6C-48BA-835D-FDDB4BBB4493}" type="CATEGORYNAME">
                      <a:rPr lang="en-GB" sz="1200" b="0">
                        <a:latin typeface="Montserrat SemiBold" pitchFamily="2" charset="-18"/>
                      </a:rPr>
                      <a:pPr/>
                      <a:t>[CATEGORY NAME]</a:t>
                    </a:fld>
                    <a:r>
                      <a:rPr lang="en-GB" baseline="0" dirty="0"/>
                      <a:t>
</a:t>
                    </a:r>
                    <a:fld id="{7F57806D-00C7-43D7-BE8B-7B9D9CFAB476}" type="PERCENTAGE">
                      <a:rPr lang="en-GB" sz="2000" baseline="0">
                        <a:latin typeface="Open Sans Light" pitchFamily="2" charset="0"/>
                        <a:ea typeface="Open Sans Light" pitchFamily="2" charset="0"/>
                        <a:cs typeface="Open Sans Light" pitchFamily="2" charset="0"/>
                      </a:rPr>
                      <a:pPr/>
                      <a:t>[PERCENTAGE]</a:t>
                    </a:fld>
                    <a:endParaRPr lang="en-GB"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38565972222222"/>
                      <c:h val="0.20144149747936843"/>
                    </c:manualLayout>
                  </c15:layout>
                  <c15:dlblFieldTable/>
                  <c15:showDataLabelsRange val="0"/>
                </c:ext>
                <c:ext xmlns:c16="http://schemas.microsoft.com/office/drawing/2014/chart" uri="{C3380CC4-5D6E-409C-BE32-E72D297353CC}">
                  <c16:uniqueId val="{00000001-DBFD-4581-BC87-1B37994BD7ED}"/>
                </c:ext>
              </c:extLst>
            </c:dLbl>
            <c:dLbl>
              <c:idx val="1"/>
              <c:layout>
                <c:manualLayout>
                  <c:x val="8.8194444444444423E-2"/>
                  <c:y val="6.4299611598521614E-2"/>
                </c:manualLayout>
              </c:layout>
              <c:tx>
                <c:rich>
                  <a:bodyPr/>
                  <a:lstStyle/>
                  <a:p>
                    <a:fld id="{828DCBC7-D7E8-4717-9724-EFBFEAEB5871}" type="CATEGORYNAME">
                      <a:rPr lang="en-US" sz="1200" b="0">
                        <a:latin typeface="Montserrat SemiBold" pitchFamily="2" charset="-18"/>
                      </a:rPr>
                      <a:pPr/>
                      <a:t>[CATEGORY NAME]</a:t>
                    </a:fld>
                    <a:r>
                      <a:rPr lang="en-US" baseline="0" dirty="0"/>
                      <a:t>
</a:t>
                    </a:r>
                    <a:fld id="{0626BA20-7867-4B6B-8649-ECC617D561BF}" type="PERCENTAGE">
                      <a:rPr lang="en-US" sz="2000" baseline="0">
                        <a:latin typeface="Open Sans Light" pitchFamily="2" charset="0"/>
                        <a:ea typeface="Open Sans Light" pitchFamily="2" charset="0"/>
                        <a:cs typeface="Open Sans Light" pitchFamily="2" charset="0"/>
                      </a:rPr>
                      <a:pPr/>
                      <a:t>[PERCENTAGE]</a:t>
                    </a:fld>
                    <a:endParaRPr lang="en-US"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994551019276071"/>
                      <c:h val="0.20144149747936843"/>
                    </c:manualLayout>
                  </c15:layout>
                  <c15:dlblFieldTable/>
                  <c15:showDataLabelsRange val="0"/>
                </c:ext>
                <c:ext xmlns:c16="http://schemas.microsoft.com/office/drawing/2014/chart" uri="{C3380CC4-5D6E-409C-BE32-E72D297353CC}">
                  <c16:uniqueId val="{00000003-DBFD-4581-BC87-1B37994BD7ED}"/>
                </c:ext>
              </c:extLst>
            </c:dLbl>
            <c:dLbl>
              <c:idx val="2"/>
              <c:layout>
                <c:manualLayout>
                  <c:x val="3.7482638888888871E-2"/>
                  <c:y val="6.8892440998416016E-2"/>
                </c:manualLayout>
              </c:layout>
              <c:tx>
                <c:rich>
                  <a:bodyPr/>
                  <a:lstStyle/>
                  <a:p>
                    <a:fld id="{36AD9503-54CD-4159-81CA-D29F686DF1FB}" type="CATEGORYNAME">
                      <a:rPr lang="en-GB" sz="1200" b="0">
                        <a:latin typeface="Montserrat SemiBold" pitchFamily="2" charset="-18"/>
                      </a:rPr>
                      <a:pPr/>
                      <a:t>[CATEGORY NAME]</a:t>
                    </a:fld>
                    <a:r>
                      <a:rPr lang="en-GB" baseline="0" dirty="0"/>
                      <a:t>
</a:t>
                    </a:r>
                    <a:fld id="{2BE7219B-5DF8-4DCA-89AA-780F56F8D719}" type="PERCENTAGE">
                      <a:rPr lang="en-GB" sz="2000" baseline="0">
                        <a:latin typeface="Open Sans Light" pitchFamily="2" charset="0"/>
                        <a:ea typeface="Open Sans Light" pitchFamily="2" charset="0"/>
                        <a:cs typeface="Open Sans Light" pitchFamily="2" charset="0"/>
                      </a:rPr>
                      <a:pPr/>
                      <a:t>[PERCENTAGE]</a:t>
                    </a:fld>
                    <a:endParaRPr lang="en-GB"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719861111111111"/>
                      <c:h val="0.26399583390593018"/>
                    </c:manualLayout>
                  </c15:layout>
                  <c15:dlblFieldTable/>
                  <c15:showDataLabelsRange val="0"/>
                </c:ext>
                <c:ext xmlns:c16="http://schemas.microsoft.com/office/drawing/2014/chart" uri="{C3380CC4-5D6E-409C-BE32-E72D297353CC}">
                  <c16:uniqueId val="{00000005-DBFD-4581-BC87-1B37994BD7ED}"/>
                </c:ext>
              </c:extLst>
            </c:dLbl>
            <c:dLbl>
              <c:idx val="3"/>
              <c:layout>
                <c:manualLayout>
                  <c:x val="-7.0404347462617979E-3"/>
                  <c:y val="2.7494566601263867E-3"/>
                </c:manualLayout>
              </c:layout>
              <c:tx>
                <c:rich>
                  <a:bodyPr rot="0" spcFirstLastPara="1" vertOverflow="clip" horzOverflow="clip" vert="horz" wrap="square" lIns="36576" tIns="18288" rIns="36576" bIns="18288" anchor="ctr" anchorCtr="1">
                    <a:spAutoFit/>
                  </a:bodyPr>
                  <a:lstStyle/>
                  <a:p>
                    <a:pPr algn="ctr" rtl="0">
                      <a:defRPr sz="1800" b="0" i="0" u="none" strike="noStrike" kern="1200" baseline="0">
                        <a:solidFill>
                          <a:schemeClr val="bg1"/>
                        </a:solidFill>
                        <a:latin typeface="Montserrat Light" pitchFamily="2" charset="-18"/>
                        <a:ea typeface="Open Sans" pitchFamily="2" charset="0"/>
                        <a:cs typeface="Open Sans" pitchFamily="2" charset="0"/>
                      </a:defRPr>
                    </a:pPr>
                    <a:fld id="{CB30257C-4F89-4862-8C53-C43FBE15FDBF}" type="CATEGORYNAME">
                      <a:rPr lang="en-US" sz="1200">
                        <a:latin typeface="Montserrat SemiBold" pitchFamily="2" charset="-18"/>
                      </a:rPr>
                      <a:pPr algn="ctr" rtl="0">
                        <a:defRPr/>
                      </a:pPr>
                      <a:t>[CATEGORY NAME]</a:t>
                    </a:fld>
                    <a:r>
                      <a:rPr lang="en-US" dirty="0"/>
                      <a:t>
</a:t>
                    </a:r>
                    <a:fld id="{73164925-46F1-4BE0-AD37-B7F05723E489}" type="PERCENTAGE">
                      <a:rPr lang="en-US" sz="2000"/>
                      <a:pPr algn="ctr" rtl="0">
                        <a:defRPr/>
                      </a:pPr>
                      <a:t>[PERCENTAGE]</a:t>
                    </a:fld>
                    <a:endParaRPr lang="en-US" dirty="0"/>
                  </a:p>
                </c:rich>
              </c:tx>
              <c:spPr>
                <a:noFill/>
                <a:ln>
                  <a:noFill/>
                </a:ln>
                <a:effectLst/>
              </c:spPr>
              <c:txPr>
                <a:bodyPr rot="0" spcFirstLastPara="1" vertOverflow="clip" horzOverflow="clip" vert="horz" wrap="square" lIns="36576" tIns="18288" rIns="36576" bIns="18288" anchor="ctr" anchorCtr="1">
                  <a:spAutoFit/>
                </a:bodyPr>
                <a:lstStyle/>
                <a:p>
                  <a:pPr algn="ctr" rtl="0">
                    <a:defRPr sz="1800" b="0" i="0" u="none" strike="noStrike" kern="1200" baseline="0">
                      <a:solidFill>
                        <a:schemeClr val="bg1"/>
                      </a:solidFill>
                      <a:latin typeface="Montserrat Light" pitchFamily="2" charset="-18"/>
                      <a:ea typeface="Open Sans" pitchFamily="2" charset="0"/>
                      <a:cs typeface="Open Sans" pitchFamily="2" charset="0"/>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7-DBFD-4581-BC87-1B37994BD7ED}"/>
                </c:ext>
              </c:extLst>
            </c:dLbl>
            <c:spPr>
              <a:noFill/>
              <a:ln>
                <a:noFill/>
              </a:ln>
              <a:effectLst/>
            </c:spPr>
            <c:txPr>
              <a:bodyPr rot="0" spcFirstLastPara="1" vertOverflow="ellipsis" vert="horz" wrap="square" anchor="ctr" anchorCtr="1"/>
              <a:lstStyle/>
              <a:p>
                <a:pPr algn="ctr" rtl="0">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'A040'!$A$2:$A$5</c:f>
              <c:strCache>
                <c:ptCount val="4"/>
                <c:pt idx="0">
                  <c:v>More than 5 years</c:v>
                </c:pt>
                <c:pt idx="1">
                  <c:v>1 - 5 years</c:v>
                </c:pt>
                <c:pt idx="2">
                  <c:v>I don’t require time 
series for my work</c:v>
                </c:pt>
                <c:pt idx="3">
                  <c:v>&lt; 1 year</c:v>
                </c:pt>
              </c:strCache>
            </c:strRef>
          </c:cat>
          <c:val>
            <c:numRef>
              <c:f>'A040'!$B$2:$B$5</c:f>
              <c:numCache>
                <c:formatCode>General</c:formatCode>
                <c:ptCount val="4"/>
                <c:pt idx="0">
                  <c:v>407</c:v>
                </c:pt>
                <c:pt idx="1">
                  <c:v>206</c:v>
                </c:pt>
                <c:pt idx="2">
                  <c:v>63</c:v>
                </c:pt>
                <c:pt idx="3">
                  <c:v>56</c:v>
                </c:pt>
              </c:numCache>
            </c:numRef>
          </c:val>
          <c:extLst>
            <c:ext xmlns:c16="http://schemas.microsoft.com/office/drawing/2014/chart" uri="{C3380CC4-5D6E-409C-BE32-E72D297353CC}">
              <c16:uniqueId val="{00000008-DBFD-4581-BC87-1B37994BD7E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'A040'!$B$63</c:f>
              <c:strCache>
                <c:ptCount val="1"/>
                <c:pt idx="0">
                  <c:v>2019</c:v>
                </c:pt>
              </c:strCache>
            </c:strRef>
          </c:tx>
          <c:spPr>
            <a:solidFill>
              <a:srgbClr val="6DCFF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'A040'!$A$64:$A$66</c:f>
              <c:strCache>
                <c:ptCount val="3"/>
                <c:pt idx="0">
                  <c:v>I don’t require time
series for my work</c:v>
                </c:pt>
                <c:pt idx="1">
                  <c:v>Up to 5 years*</c:v>
                </c:pt>
                <c:pt idx="2">
                  <c:v>More than 5 years</c:v>
                </c:pt>
              </c:strCache>
            </c:strRef>
          </c:cat>
          <c:val>
            <c:numRef>
              <c:f>'A040'!$B$64:$B$66</c:f>
              <c:numCache>
                <c:formatCode>0%</c:formatCode>
                <c:ptCount val="3"/>
                <c:pt idx="0">
                  <c:v>0.10913404507710557</c:v>
                </c:pt>
                <c:pt idx="1">
                  <c:v>0.24911032028469751</c:v>
                </c:pt>
                <c:pt idx="2">
                  <c:v>0.64175563463819696</c:v>
                </c:pt>
              </c:numCache>
            </c:numRef>
          </c:val>
          <c:extLst>
            <c:ext xmlns:c16="http://schemas.microsoft.com/office/drawing/2014/chart" uri="{C3380CC4-5D6E-409C-BE32-E72D297353CC}">
              <c16:uniqueId val="{00000000-685A-44E0-9758-AD02C3F18524}"/>
            </c:ext>
          </c:extLst>
        </c:ser>
        <c:ser>
          <c:idx val="1"/>
          <c:order val="1"/>
          <c:tx>
            <c:strRef>
              <c:f>'A040'!$C$63</c:f>
              <c:strCache>
                <c:ptCount val="1"/>
                <c:pt idx="0">
                  <c:v>2022</c:v>
                </c:pt>
              </c:strCache>
            </c:strRef>
          </c:tx>
          <c:spPr>
            <a:solidFill>
              <a:srgbClr val="F1666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'A040'!$A$64:$A$66</c:f>
              <c:strCache>
                <c:ptCount val="3"/>
                <c:pt idx="0">
                  <c:v>I don’t require time
series for my work</c:v>
                </c:pt>
                <c:pt idx="1">
                  <c:v>Up to 5 years*</c:v>
                </c:pt>
                <c:pt idx="2">
                  <c:v>More than 5 years</c:v>
                </c:pt>
              </c:strCache>
            </c:strRef>
          </c:cat>
          <c:val>
            <c:numRef>
              <c:f>'A040'!$C$64:$C$66</c:f>
              <c:numCache>
                <c:formatCode>0%</c:formatCode>
                <c:ptCount val="3"/>
                <c:pt idx="0">
                  <c:v>9.927611168562564E-2</c:v>
                </c:pt>
                <c:pt idx="1">
                  <c:v>0.2419855222337125</c:v>
                </c:pt>
                <c:pt idx="2">
                  <c:v>0.65873836608066183</c:v>
                </c:pt>
              </c:numCache>
            </c:numRef>
          </c:val>
          <c:extLst>
            <c:ext xmlns:c16="http://schemas.microsoft.com/office/drawing/2014/chart" uri="{C3380CC4-5D6E-409C-BE32-E72D297353CC}">
              <c16:uniqueId val="{00000001-685A-44E0-9758-AD02C3F18524}"/>
            </c:ext>
          </c:extLst>
        </c:ser>
        <c:ser>
          <c:idx val="2"/>
          <c:order val="2"/>
          <c:tx>
            <c:strRef>
              <c:f>'A040'!$D$63</c:f>
              <c:strCache>
                <c:ptCount val="1"/>
                <c:pt idx="0">
                  <c:v>2025</c:v>
                </c:pt>
              </c:strCache>
            </c:strRef>
          </c:tx>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'A040'!$A$64:$A$66</c:f>
              <c:strCache>
                <c:ptCount val="3"/>
                <c:pt idx="0">
                  <c:v>I don’t require time
series for my work</c:v>
                </c:pt>
                <c:pt idx="1">
                  <c:v>Up to 5 years*</c:v>
                </c:pt>
                <c:pt idx="2">
                  <c:v>More than 5 years</c:v>
                </c:pt>
              </c:strCache>
            </c:strRef>
          </c:cat>
          <c:val>
            <c:numRef>
              <c:f>'A040'!$D$64:$D$66</c:f>
              <c:numCache>
                <c:formatCode>0%</c:formatCode>
                <c:ptCount val="3"/>
                <c:pt idx="0">
                  <c:v>8.6065573770491802E-2</c:v>
                </c:pt>
                <c:pt idx="1">
                  <c:v>0.35792349726775957</c:v>
                </c:pt>
                <c:pt idx="2">
                  <c:v>0.55000000000000004</c:v>
                </c:pt>
              </c:numCache>
            </c:numRef>
          </c:val>
          <c:extLst>
            <c:ext xmlns:c16="http://schemas.microsoft.com/office/drawing/2014/chart" uri="{C3380CC4-5D6E-409C-BE32-E72D297353CC}">
              <c16:uniqueId val="{00000002-685A-44E0-9758-AD02C3F18524}"/>
            </c:ext>
          </c:extLst>
        </c:ser>
        <c:dLbls>
          <c:showLegendKey val="0"/>
          <c:showVal val="0"/>
          <c:showCatName val="0"/>
          <c:showSerName val="0"/>
          <c:showPercent val="0"/>
          <c:showBubbleSize val="0"/>
        </c:dLbls>
        <c:gapWidth val="200"/>
        <c:axId val="1294049279"/>
        <c:axId val="1294049759"/>
      </c:barChart>
      <c:catAx>
        <c:axId val="12940492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1294049759"/>
        <c:crosses val="autoZero"/>
        <c:auto val="1"/>
        <c:lblAlgn val="ctr"/>
        <c:lblOffset val="100"/>
        <c:noMultiLvlLbl val="0"/>
      </c:catAx>
      <c:valAx>
        <c:axId val="1294049759"/>
        <c:scaling>
          <c:orientation val="minMax"/>
          <c:max val="0.75000000000000011"/>
          <c:min val="0"/>
        </c:scaling>
        <c:delete val="1"/>
        <c:axPos val="t"/>
        <c:numFmt formatCode="0%" sourceLinked="1"/>
        <c:majorTickMark val="none"/>
        <c:minorTickMark val="none"/>
        <c:tickLblPos val="nextTo"/>
        <c:crossAx val="1294049279"/>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ontserrat Light" pitchFamily="2" charset="-18"/>
              <a:ea typeface="Open Sans" pitchFamily="2" charset="0"/>
              <a:cs typeface="Open Sans" pitchFamily="2" charset="0"/>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'A050'!$C$16:$C$21</c:f>
              <c:strCache>
                <c:ptCount val="6"/>
                <c:pt idx="0">
                  <c:v>By area of interest</c:v>
                </c:pt>
                <c:pt idx="1">
                  <c:v>By mission or instrument</c:v>
                </c:pt>
                <c:pt idx="2">
                  <c:v>By product characteristics</c:v>
                </c:pt>
                <c:pt idx="3">
                  <c:v>By time range</c:v>
                </c:pt>
                <c:pt idx="4">
                  <c:v>By final product or output type</c:v>
                </c:pt>
                <c:pt idx="5">
                  <c:v>By application domain</c:v>
                </c:pt>
              </c:strCache>
            </c:strRef>
          </c:cat>
          <c:val>
            <c:numRef>
              <c:f>'A050'!$D$16:$D$21</c:f>
              <c:numCache>
                <c:formatCode>General</c:formatCode>
                <c:ptCount val="6"/>
                <c:pt idx="0">
                  <c:v>438</c:v>
                </c:pt>
                <c:pt idx="1">
                  <c:v>435</c:v>
                </c:pt>
                <c:pt idx="2">
                  <c:v>383</c:v>
                </c:pt>
                <c:pt idx="3">
                  <c:v>377</c:v>
                </c:pt>
                <c:pt idx="4">
                  <c:v>201</c:v>
                </c:pt>
                <c:pt idx="5">
                  <c:v>136</c:v>
                </c:pt>
              </c:numCache>
            </c:numRef>
          </c:val>
          <c:extLst>
            <c:ext xmlns:c16="http://schemas.microsoft.com/office/drawing/2014/chart" uri="{C3380CC4-5D6E-409C-BE32-E72D297353CC}">
              <c16:uniqueId val="{00000000-A42E-4C90-B810-F437E843F599}"/>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46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'A060'!$C$16:$C$19</c:f>
              <c:strCache>
                <c:ptCount val="4"/>
                <c:pt idx="0">
                  <c:v>Code/API integration</c:v>
                </c:pt>
                <c:pt idx="1">
                  <c:v>GUI</c:v>
                </c:pt>
                <c:pt idx="2">
                  <c:v>GIS tools or command-line</c:v>
                </c:pt>
                <c:pt idx="3">
                  <c:v>Text-based search</c:v>
                </c:pt>
              </c:strCache>
            </c:strRef>
          </c:cat>
          <c:val>
            <c:numRef>
              <c:f>'A060'!$D$16:$D$19</c:f>
              <c:numCache>
                <c:formatCode>General</c:formatCode>
                <c:ptCount val="4"/>
                <c:pt idx="0">
                  <c:v>555</c:v>
                </c:pt>
                <c:pt idx="1">
                  <c:v>362</c:v>
                </c:pt>
                <c:pt idx="2">
                  <c:v>219</c:v>
                </c:pt>
                <c:pt idx="3">
                  <c:v>69</c:v>
                </c:pt>
              </c:numCache>
            </c:numRef>
          </c:val>
          <c:extLst>
            <c:ext xmlns:c16="http://schemas.microsoft.com/office/drawing/2014/chart" uri="{C3380CC4-5D6E-409C-BE32-E72D297353CC}">
              <c16:uniqueId val="{00000000-AF4A-4C0A-9748-CD961208C4CC}"/>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58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39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'A070'!$C$19:$C$25</c:f>
              <c:strCache>
                <c:ptCount val="7"/>
                <c:pt idx="0">
                  <c:v>Access to full archive and older data</c:v>
                </c:pt>
                <c:pt idx="1">
                  <c:v>Data quality and reproducibility</c:v>
                </c:pt>
                <c:pt idx="2">
                  <c:v>Compatible and standardised data formats</c:v>
                </c:pt>
                <c:pt idx="3">
                  <c:v>Interface usability and speed</c:v>
                </c:pt>
                <c:pt idx="4">
                  <c:v>Documentation availability and usefulness</c:v>
                </c:pt>
                <c:pt idx="5">
                  <c:v>Accessing data from different types of missions from a unique access point</c:v>
                </c:pt>
                <c:pt idx="6">
                  <c:v>Updates and communication</c:v>
                </c:pt>
              </c:strCache>
            </c:strRef>
          </c:cat>
          <c:val>
            <c:numRef>
              <c:f>'A070'!$D$19:$D$25</c:f>
              <c:numCache>
                <c:formatCode>General</c:formatCode>
                <c:ptCount val="7"/>
                <c:pt idx="0">
                  <c:v>506</c:v>
                </c:pt>
                <c:pt idx="1">
                  <c:v>493</c:v>
                </c:pt>
                <c:pt idx="2">
                  <c:v>366</c:v>
                </c:pt>
                <c:pt idx="3">
                  <c:v>352</c:v>
                </c:pt>
                <c:pt idx="4">
                  <c:v>334</c:v>
                </c:pt>
                <c:pt idx="5">
                  <c:v>238</c:v>
                </c:pt>
                <c:pt idx="6">
                  <c:v>97</c:v>
                </c:pt>
              </c:numCache>
            </c:numRef>
          </c:val>
          <c:extLst>
            <c:ext xmlns:c16="http://schemas.microsoft.com/office/drawing/2014/chart" uri="{C3380CC4-5D6E-409C-BE32-E72D297353CC}">
              <c16:uniqueId val="{00000000-F75B-4C88-80E7-8224335B6B24}"/>
            </c:ext>
          </c:extLst>
        </c:ser>
        <c:dLbls>
          <c:showLegendKey val="0"/>
          <c:showVal val="0"/>
          <c:showCatName val="0"/>
          <c:showSerName val="0"/>
          <c:showPercent val="0"/>
          <c:showBubbleSize val="0"/>
        </c:dLbls>
        <c:gapWidth val="182"/>
        <c:axId val="6485056"/>
        <c:axId val="6486496"/>
      </c:barChart>
      <c:catAx>
        <c:axId val="648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6496"/>
        <c:crosses val="autoZero"/>
        <c:auto val="1"/>
        <c:lblAlgn val="ctr"/>
        <c:lblOffset val="100"/>
        <c:noMultiLvlLbl val="0"/>
      </c:catAx>
      <c:valAx>
        <c:axId val="6486496"/>
        <c:scaling>
          <c:orientation val="minMax"/>
          <c:max val="53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ontserrat Light" pitchFamily="2" charset="-18"/>
                <a:ea typeface="Open Sans" pitchFamily="2" charset="0"/>
                <a:cs typeface="Open Sans" pitchFamily="2" charset="0"/>
              </a:defRPr>
            </a:pPr>
            <a:endParaRPr lang="pl-PL"/>
          </a:p>
        </c:txPr>
        <c:crossAx val="648505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solidFill>
            <a:schemeClr val="bg1"/>
          </a:solidFill>
          <a:latin typeface="Montserrat Light" pitchFamily="2" charset="-18"/>
          <a:ea typeface="Open Sans" pitchFamily="2" charset="0"/>
          <a:cs typeface="Open Sans" pitchFamily="2" charset="0"/>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AEDE5-B244-4D0D-9508-A88C839CE21F}" type="doc">
      <dgm:prSet loTypeId="urn:microsoft.com/office/officeart/2005/8/layout/default" loCatId="list" qsTypeId="urn:microsoft.com/office/officeart/2005/8/quickstyle/simple4" qsCatId="simple" csTypeId="urn:microsoft.com/office/officeart/2005/8/colors/accent1_5" csCatId="accent1" phldr="1"/>
      <dgm:spPr/>
      <dgm:t>
        <a:bodyPr/>
        <a:lstStyle/>
        <a:p>
          <a:endParaRPr lang="en-US"/>
        </a:p>
      </dgm:t>
    </dgm:pt>
    <dgm:pt modelId="{E83EA48A-DFF6-448B-BC27-F8B5F7B0030C}">
      <dgm:prSet/>
      <dgm:spPr/>
      <dgm:t>
        <a:bodyPr/>
        <a:lstStyle/>
        <a:p>
          <a:r>
            <a:rPr lang="en-GB" dirty="0"/>
            <a:t>6900 Participants</a:t>
          </a:r>
          <a:endParaRPr lang="en-US" dirty="0"/>
        </a:p>
      </dgm:t>
    </dgm:pt>
    <dgm:pt modelId="{45496297-51CA-462A-8C6B-DEDC5EC9DD4A}" type="parTrans" cxnId="{86F9FA77-EB25-496C-A9AB-2887A42E858E}">
      <dgm:prSet/>
      <dgm:spPr/>
      <dgm:t>
        <a:bodyPr/>
        <a:lstStyle/>
        <a:p>
          <a:endParaRPr lang="en-US"/>
        </a:p>
      </dgm:t>
    </dgm:pt>
    <dgm:pt modelId="{924BE367-B6E8-4885-9B19-88CC203352BE}" type="sibTrans" cxnId="{86F9FA77-EB25-496C-A9AB-2887A42E858E}">
      <dgm:prSet/>
      <dgm:spPr/>
      <dgm:t>
        <a:bodyPr/>
        <a:lstStyle/>
        <a:p>
          <a:endParaRPr lang="en-US"/>
        </a:p>
      </dgm:t>
    </dgm:pt>
    <dgm:pt modelId="{12971D81-7C8D-4691-BE7D-70EBC2F71BFB}">
      <dgm:prSet/>
      <dgm:spPr/>
      <dgm:t>
        <a:bodyPr/>
        <a:lstStyle/>
        <a:p>
          <a:r>
            <a:rPr lang="en-GB" dirty="0"/>
            <a:t>from 125 nationalities</a:t>
          </a:r>
          <a:endParaRPr lang="en-US" dirty="0"/>
        </a:p>
      </dgm:t>
    </dgm:pt>
    <dgm:pt modelId="{651A29E2-1DAD-4A9C-B17B-1B40E75AC770}" type="parTrans" cxnId="{C9CCECEC-851F-44A2-BA11-D8E6D07970F3}">
      <dgm:prSet/>
      <dgm:spPr/>
      <dgm:t>
        <a:bodyPr/>
        <a:lstStyle/>
        <a:p>
          <a:endParaRPr lang="en-US"/>
        </a:p>
      </dgm:t>
    </dgm:pt>
    <dgm:pt modelId="{7EAE5EFD-9A18-4520-8203-0CF0F4B46E02}" type="sibTrans" cxnId="{C9CCECEC-851F-44A2-BA11-D8E6D07970F3}">
      <dgm:prSet/>
      <dgm:spPr/>
      <dgm:t>
        <a:bodyPr/>
        <a:lstStyle/>
        <a:p>
          <a:endParaRPr lang="en-US"/>
        </a:p>
      </dgm:t>
    </dgm:pt>
    <dgm:pt modelId="{2E93E998-6C22-48F0-966D-1DDC39E9A20D}">
      <dgm:prSet/>
      <dgm:spPr/>
      <dgm:t>
        <a:bodyPr/>
        <a:lstStyle/>
        <a:p>
          <a:r>
            <a:rPr lang="en-GB" dirty="0"/>
            <a:t>250+ Sessions</a:t>
          </a:r>
          <a:endParaRPr lang="en-US" dirty="0"/>
        </a:p>
      </dgm:t>
    </dgm:pt>
    <dgm:pt modelId="{C0E808C4-A873-4311-8DF5-C4651FCCAE1F}" type="parTrans" cxnId="{6E7CB55E-D73F-4598-8E42-61DFBEFEFC86}">
      <dgm:prSet/>
      <dgm:spPr/>
      <dgm:t>
        <a:bodyPr/>
        <a:lstStyle/>
        <a:p>
          <a:endParaRPr lang="en-US"/>
        </a:p>
      </dgm:t>
    </dgm:pt>
    <dgm:pt modelId="{BE3132D9-61A4-4976-AC47-9623D6B39A4D}" type="sibTrans" cxnId="{6E7CB55E-D73F-4598-8E42-61DFBEFEFC86}">
      <dgm:prSet/>
      <dgm:spPr/>
      <dgm:t>
        <a:bodyPr/>
        <a:lstStyle/>
        <a:p>
          <a:endParaRPr lang="en-US"/>
        </a:p>
      </dgm:t>
    </dgm:pt>
    <dgm:pt modelId="{A4CD223A-ACB6-41DD-B7F7-B2F56D69D698}">
      <dgm:prSet/>
      <dgm:spPr/>
      <dgm:t>
        <a:bodyPr/>
        <a:lstStyle/>
        <a:p>
          <a:r>
            <a:rPr lang="en-GB" dirty="0"/>
            <a:t>60+ </a:t>
          </a:r>
          <a:r>
            <a:rPr lang="en-GB" dirty="0" err="1"/>
            <a:t>Agoras</a:t>
          </a:r>
          <a:endParaRPr lang="en-US" dirty="0"/>
        </a:p>
      </dgm:t>
    </dgm:pt>
    <dgm:pt modelId="{E4E7C1D6-8A6C-4423-9594-517FEEE03485}" type="parTrans" cxnId="{4AD408C3-62DE-4FDC-9DB6-CFBC8C8081C8}">
      <dgm:prSet/>
      <dgm:spPr/>
      <dgm:t>
        <a:bodyPr/>
        <a:lstStyle/>
        <a:p>
          <a:endParaRPr lang="en-US"/>
        </a:p>
      </dgm:t>
    </dgm:pt>
    <dgm:pt modelId="{F982A133-AF19-4CDD-9DD8-455C98EF5774}" type="sibTrans" cxnId="{4AD408C3-62DE-4FDC-9DB6-CFBC8C8081C8}">
      <dgm:prSet/>
      <dgm:spPr/>
      <dgm:t>
        <a:bodyPr/>
        <a:lstStyle/>
        <a:p>
          <a:endParaRPr lang="en-US"/>
        </a:p>
      </dgm:t>
    </dgm:pt>
    <dgm:pt modelId="{EC4B3030-B9B0-476A-B21D-CB36E501B1D2}">
      <dgm:prSet/>
      <dgm:spPr/>
      <dgm:t>
        <a:bodyPr/>
        <a:lstStyle/>
        <a:p>
          <a:r>
            <a:rPr lang="en-GB" dirty="0"/>
            <a:t>150+ Capacity Building sessions</a:t>
          </a:r>
          <a:endParaRPr lang="en-US" dirty="0"/>
        </a:p>
      </dgm:t>
    </dgm:pt>
    <dgm:pt modelId="{D70E86BB-9CBF-4D2F-AD5E-D9F9FB4F46FC}" type="parTrans" cxnId="{5C831A1B-C434-40BB-AE54-46A2A1BBF4CE}">
      <dgm:prSet/>
      <dgm:spPr/>
      <dgm:t>
        <a:bodyPr/>
        <a:lstStyle/>
        <a:p>
          <a:endParaRPr lang="en-US"/>
        </a:p>
      </dgm:t>
    </dgm:pt>
    <dgm:pt modelId="{4967990D-F954-49DC-BCA7-090380794B14}" type="sibTrans" cxnId="{5C831A1B-C434-40BB-AE54-46A2A1BBF4CE}">
      <dgm:prSet/>
      <dgm:spPr/>
      <dgm:t>
        <a:bodyPr/>
        <a:lstStyle/>
        <a:p>
          <a:endParaRPr lang="en-US"/>
        </a:p>
      </dgm:t>
    </dgm:pt>
    <dgm:pt modelId="{8839DC64-FCFA-4752-BA96-C3E8DBC36693}">
      <dgm:prSet/>
      <dgm:spPr/>
      <dgm:t>
        <a:bodyPr/>
        <a:lstStyle/>
        <a:p>
          <a:r>
            <a:rPr lang="en-GB" dirty="0"/>
            <a:t>4200+ Scientific presentations and posters</a:t>
          </a:r>
          <a:endParaRPr lang="en-US" dirty="0"/>
        </a:p>
      </dgm:t>
    </dgm:pt>
    <dgm:pt modelId="{C769FE4E-EDC0-4240-957C-9D4F2E052028}" type="parTrans" cxnId="{A4F9E737-1E70-4614-9DB5-ADB0FE053E13}">
      <dgm:prSet/>
      <dgm:spPr/>
      <dgm:t>
        <a:bodyPr/>
        <a:lstStyle/>
        <a:p>
          <a:endParaRPr lang="en-US"/>
        </a:p>
      </dgm:t>
    </dgm:pt>
    <dgm:pt modelId="{B6D656FE-46FA-4388-AD8C-A9347825226B}" type="sibTrans" cxnId="{A4F9E737-1E70-4614-9DB5-ADB0FE053E13}">
      <dgm:prSet/>
      <dgm:spPr/>
      <dgm:t>
        <a:bodyPr/>
        <a:lstStyle/>
        <a:p>
          <a:endParaRPr lang="en-US"/>
        </a:p>
      </dgm:t>
    </dgm:pt>
    <dgm:pt modelId="{9471B380-3EA0-4BC3-8D7A-ECE5E7D87405}">
      <dgm:prSet/>
      <dgm:spPr/>
      <dgm:t>
        <a:bodyPr/>
        <a:lstStyle/>
        <a:p>
          <a:r>
            <a:rPr lang="en-GB" dirty="0"/>
            <a:t>800+ Members of scientific committee</a:t>
          </a:r>
          <a:endParaRPr lang="en-US" dirty="0"/>
        </a:p>
      </dgm:t>
    </dgm:pt>
    <dgm:pt modelId="{1D6F89DA-A2A1-48AA-9ED6-8E0E844F6499}" type="parTrans" cxnId="{8B15B6B2-824C-4CD0-B0E6-9670B0E26967}">
      <dgm:prSet/>
      <dgm:spPr/>
      <dgm:t>
        <a:bodyPr/>
        <a:lstStyle/>
        <a:p>
          <a:endParaRPr lang="en-US"/>
        </a:p>
      </dgm:t>
    </dgm:pt>
    <dgm:pt modelId="{3FBFDCBB-EF30-469F-AA93-E71F240E8585}" type="sibTrans" cxnId="{8B15B6B2-824C-4CD0-B0E6-9670B0E26967}">
      <dgm:prSet/>
      <dgm:spPr/>
      <dgm:t>
        <a:bodyPr/>
        <a:lstStyle/>
        <a:p>
          <a:endParaRPr lang="en-US"/>
        </a:p>
      </dgm:t>
    </dgm:pt>
    <dgm:pt modelId="{70225064-66DA-4A2A-BCB0-7D1FB8EC92A9}">
      <dgm:prSet/>
      <dgm:spPr/>
      <dgm:t>
        <a:bodyPr/>
        <a:lstStyle/>
        <a:p>
          <a:r>
            <a:rPr lang="en-GB" dirty="0"/>
            <a:t>55+ Exhibitors</a:t>
          </a:r>
          <a:endParaRPr lang="en-US" dirty="0"/>
        </a:p>
      </dgm:t>
    </dgm:pt>
    <dgm:pt modelId="{1B131024-80DA-4A68-ADB0-01FB6D227ED1}" type="parTrans" cxnId="{C611CFDF-537B-45E5-88E3-FBFDD806465A}">
      <dgm:prSet/>
      <dgm:spPr/>
      <dgm:t>
        <a:bodyPr/>
        <a:lstStyle/>
        <a:p>
          <a:endParaRPr lang="en-US"/>
        </a:p>
      </dgm:t>
    </dgm:pt>
    <dgm:pt modelId="{39069291-31C1-4B6B-8A3A-0CD1D5B9263C}" type="sibTrans" cxnId="{C611CFDF-537B-45E5-88E3-FBFDD806465A}">
      <dgm:prSet/>
      <dgm:spPr/>
      <dgm:t>
        <a:bodyPr/>
        <a:lstStyle/>
        <a:p>
          <a:endParaRPr lang="en-US"/>
        </a:p>
      </dgm:t>
    </dgm:pt>
    <dgm:pt modelId="{67D1053C-BA31-4D22-99B1-2D5E5A0ACC48}">
      <dgm:prSet/>
      <dgm:spPr/>
      <dgm:t>
        <a:bodyPr/>
        <a:lstStyle/>
        <a:p>
          <a:r>
            <a:rPr lang="en-GB" dirty="0"/>
            <a:t>2200 Children at the School Activities</a:t>
          </a:r>
          <a:endParaRPr lang="en-US" dirty="0"/>
        </a:p>
      </dgm:t>
    </dgm:pt>
    <dgm:pt modelId="{4151AE1C-EFEB-48FA-9776-1225F0BE8AD1}" type="parTrans" cxnId="{D6762871-9FFD-4E16-82DD-651724E78D35}">
      <dgm:prSet/>
      <dgm:spPr/>
      <dgm:t>
        <a:bodyPr/>
        <a:lstStyle/>
        <a:p>
          <a:endParaRPr lang="en-US"/>
        </a:p>
      </dgm:t>
    </dgm:pt>
    <dgm:pt modelId="{FB802115-26BA-4052-A878-DA0E3E0B75E5}" type="sibTrans" cxnId="{D6762871-9FFD-4E16-82DD-651724E78D35}">
      <dgm:prSet/>
      <dgm:spPr/>
      <dgm:t>
        <a:bodyPr/>
        <a:lstStyle/>
        <a:p>
          <a:endParaRPr lang="en-US"/>
        </a:p>
      </dgm:t>
    </dgm:pt>
    <dgm:pt modelId="{BB289F4E-8EFA-4DE4-A11E-74F8DFB3A48D}" type="pres">
      <dgm:prSet presAssocID="{E7DAEDE5-B244-4D0D-9508-A88C839CE21F}" presName="diagram" presStyleCnt="0">
        <dgm:presLayoutVars>
          <dgm:dir/>
          <dgm:resizeHandles val="exact"/>
        </dgm:presLayoutVars>
      </dgm:prSet>
      <dgm:spPr/>
    </dgm:pt>
    <dgm:pt modelId="{B5E2F5C2-286B-43A1-BA00-154D7548547F}" type="pres">
      <dgm:prSet presAssocID="{E83EA48A-DFF6-448B-BC27-F8B5F7B0030C}" presName="node" presStyleLbl="node1" presStyleIdx="0" presStyleCnt="9">
        <dgm:presLayoutVars>
          <dgm:bulletEnabled val="1"/>
        </dgm:presLayoutVars>
      </dgm:prSet>
      <dgm:spPr/>
    </dgm:pt>
    <dgm:pt modelId="{B9162B36-AE3F-450A-94D9-AF38FC9852A6}" type="pres">
      <dgm:prSet presAssocID="{924BE367-B6E8-4885-9B19-88CC203352BE}" presName="sibTrans" presStyleCnt="0"/>
      <dgm:spPr/>
    </dgm:pt>
    <dgm:pt modelId="{4744EF07-9F56-4D60-81F1-5EDAA54C7864}" type="pres">
      <dgm:prSet presAssocID="{12971D81-7C8D-4691-BE7D-70EBC2F71BFB}" presName="node" presStyleLbl="node1" presStyleIdx="1" presStyleCnt="9">
        <dgm:presLayoutVars>
          <dgm:bulletEnabled val="1"/>
        </dgm:presLayoutVars>
      </dgm:prSet>
      <dgm:spPr/>
    </dgm:pt>
    <dgm:pt modelId="{3A47E1C1-15E2-4F43-8D7A-A633FAED0ADF}" type="pres">
      <dgm:prSet presAssocID="{7EAE5EFD-9A18-4520-8203-0CF0F4B46E02}" presName="sibTrans" presStyleCnt="0"/>
      <dgm:spPr/>
    </dgm:pt>
    <dgm:pt modelId="{BE3750AE-03B2-4082-8755-DBBBFECAC9BE}" type="pres">
      <dgm:prSet presAssocID="{2E93E998-6C22-48F0-966D-1DDC39E9A20D}" presName="node" presStyleLbl="node1" presStyleIdx="2" presStyleCnt="9">
        <dgm:presLayoutVars>
          <dgm:bulletEnabled val="1"/>
        </dgm:presLayoutVars>
      </dgm:prSet>
      <dgm:spPr/>
    </dgm:pt>
    <dgm:pt modelId="{21720012-D0A5-417C-8197-1078A948C392}" type="pres">
      <dgm:prSet presAssocID="{BE3132D9-61A4-4976-AC47-9623D6B39A4D}" presName="sibTrans" presStyleCnt="0"/>
      <dgm:spPr/>
    </dgm:pt>
    <dgm:pt modelId="{BA8A48FE-8E84-4248-97A3-929B5B94C813}" type="pres">
      <dgm:prSet presAssocID="{A4CD223A-ACB6-41DD-B7F7-B2F56D69D698}" presName="node" presStyleLbl="node1" presStyleIdx="3" presStyleCnt="9">
        <dgm:presLayoutVars>
          <dgm:bulletEnabled val="1"/>
        </dgm:presLayoutVars>
      </dgm:prSet>
      <dgm:spPr/>
    </dgm:pt>
    <dgm:pt modelId="{3D39B3F1-2CE1-4A2F-898C-7D6C7B9E4956}" type="pres">
      <dgm:prSet presAssocID="{F982A133-AF19-4CDD-9DD8-455C98EF5774}" presName="sibTrans" presStyleCnt="0"/>
      <dgm:spPr/>
    </dgm:pt>
    <dgm:pt modelId="{44F5F8FA-DC2D-4937-ABFB-A77668DF5C80}" type="pres">
      <dgm:prSet presAssocID="{EC4B3030-B9B0-476A-B21D-CB36E501B1D2}" presName="node" presStyleLbl="node1" presStyleIdx="4" presStyleCnt="9">
        <dgm:presLayoutVars>
          <dgm:bulletEnabled val="1"/>
        </dgm:presLayoutVars>
      </dgm:prSet>
      <dgm:spPr/>
    </dgm:pt>
    <dgm:pt modelId="{0E10F6B9-EDDE-48DA-BBDF-C6926A9A487A}" type="pres">
      <dgm:prSet presAssocID="{4967990D-F954-49DC-BCA7-090380794B14}" presName="sibTrans" presStyleCnt="0"/>
      <dgm:spPr/>
    </dgm:pt>
    <dgm:pt modelId="{491B3DC4-359B-4870-B25B-BF7B7FD7E806}" type="pres">
      <dgm:prSet presAssocID="{8839DC64-FCFA-4752-BA96-C3E8DBC36693}" presName="node" presStyleLbl="node1" presStyleIdx="5" presStyleCnt="9">
        <dgm:presLayoutVars>
          <dgm:bulletEnabled val="1"/>
        </dgm:presLayoutVars>
      </dgm:prSet>
      <dgm:spPr/>
    </dgm:pt>
    <dgm:pt modelId="{0A608F07-F33E-486D-8302-7D209193CD74}" type="pres">
      <dgm:prSet presAssocID="{B6D656FE-46FA-4388-AD8C-A9347825226B}" presName="sibTrans" presStyleCnt="0"/>
      <dgm:spPr/>
    </dgm:pt>
    <dgm:pt modelId="{D75D7C1F-9BBF-4BD5-A214-06F3198D128A}" type="pres">
      <dgm:prSet presAssocID="{9471B380-3EA0-4BC3-8D7A-ECE5E7D87405}" presName="node" presStyleLbl="node1" presStyleIdx="6" presStyleCnt="9">
        <dgm:presLayoutVars>
          <dgm:bulletEnabled val="1"/>
        </dgm:presLayoutVars>
      </dgm:prSet>
      <dgm:spPr/>
    </dgm:pt>
    <dgm:pt modelId="{88DBD3F9-24D8-4152-B130-3E9C9291B118}" type="pres">
      <dgm:prSet presAssocID="{3FBFDCBB-EF30-469F-AA93-E71F240E8585}" presName="sibTrans" presStyleCnt="0"/>
      <dgm:spPr/>
    </dgm:pt>
    <dgm:pt modelId="{574117F5-99A1-4F35-AA07-E9CE933ED961}" type="pres">
      <dgm:prSet presAssocID="{70225064-66DA-4A2A-BCB0-7D1FB8EC92A9}" presName="node" presStyleLbl="node1" presStyleIdx="7" presStyleCnt="9">
        <dgm:presLayoutVars>
          <dgm:bulletEnabled val="1"/>
        </dgm:presLayoutVars>
      </dgm:prSet>
      <dgm:spPr/>
    </dgm:pt>
    <dgm:pt modelId="{776AE106-1DD3-49C6-9698-A5E76D12B5F2}" type="pres">
      <dgm:prSet presAssocID="{39069291-31C1-4B6B-8A3A-0CD1D5B9263C}" presName="sibTrans" presStyleCnt="0"/>
      <dgm:spPr/>
    </dgm:pt>
    <dgm:pt modelId="{E9E86CF9-5253-4A8C-B63A-E76D4FD155D8}" type="pres">
      <dgm:prSet presAssocID="{67D1053C-BA31-4D22-99B1-2D5E5A0ACC48}" presName="node" presStyleLbl="node1" presStyleIdx="8" presStyleCnt="9">
        <dgm:presLayoutVars>
          <dgm:bulletEnabled val="1"/>
        </dgm:presLayoutVars>
      </dgm:prSet>
      <dgm:spPr/>
    </dgm:pt>
  </dgm:ptLst>
  <dgm:cxnLst>
    <dgm:cxn modelId="{0F264E0B-DE84-41F0-A9EB-EAF0C991112A}" type="presOf" srcId="{E7DAEDE5-B244-4D0D-9508-A88C839CE21F}" destId="{BB289F4E-8EFA-4DE4-A11E-74F8DFB3A48D}" srcOrd="0" destOrd="0" presId="urn:microsoft.com/office/officeart/2005/8/layout/default"/>
    <dgm:cxn modelId="{A2C42710-345C-43A3-B45E-018CDAFD0421}" type="presOf" srcId="{12971D81-7C8D-4691-BE7D-70EBC2F71BFB}" destId="{4744EF07-9F56-4D60-81F1-5EDAA54C7864}" srcOrd="0" destOrd="0" presId="urn:microsoft.com/office/officeart/2005/8/layout/default"/>
    <dgm:cxn modelId="{5C831A1B-C434-40BB-AE54-46A2A1BBF4CE}" srcId="{E7DAEDE5-B244-4D0D-9508-A88C839CE21F}" destId="{EC4B3030-B9B0-476A-B21D-CB36E501B1D2}" srcOrd="4" destOrd="0" parTransId="{D70E86BB-9CBF-4D2F-AD5E-D9F9FB4F46FC}" sibTransId="{4967990D-F954-49DC-BCA7-090380794B14}"/>
    <dgm:cxn modelId="{21FB3F2C-18EA-441F-B74A-561FF6989F36}" type="presOf" srcId="{2E93E998-6C22-48F0-966D-1DDC39E9A20D}" destId="{BE3750AE-03B2-4082-8755-DBBBFECAC9BE}" srcOrd="0" destOrd="0" presId="urn:microsoft.com/office/officeart/2005/8/layout/default"/>
    <dgm:cxn modelId="{A4F9E737-1E70-4614-9DB5-ADB0FE053E13}" srcId="{E7DAEDE5-B244-4D0D-9508-A88C839CE21F}" destId="{8839DC64-FCFA-4752-BA96-C3E8DBC36693}" srcOrd="5" destOrd="0" parTransId="{C769FE4E-EDC0-4240-957C-9D4F2E052028}" sibTransId="{B6D656FE-46FA-4388-AD8C-A9347825226B}"/>
    <dgm:cxn modelId="{58BF9E40-9E69-4E45-BB8E-FA52FDFE9A3A}" type="presOf" srcId="{E83EA48A-DFF6-448B-BC27-F8B5F7B0030C}" destId="{B5E2F5C2-286B-43A1-BA00-154D7548547F}" srcOrd="0" destOrd="0" presId="urn:microsoft.com/office/officeart/2005/8/layout/default"/>
    <dgm:cxn modelId="{6E7CB55E-D73F-4598-8E42-61DFBEFEFC86}" srcId="{E7DAEDE5-B244-4D0D-9508-A88C839CE21F}" destId="{2E93E998-6C22-48F0-966D-1DDC39E9A20D}" srcOrd="2" destOrd="0" parTransId="{C0E808C4-A873-4311-8DF5-C4651FCCAE1F}" sibTransId="{BE3132D9-61A4-4976-AC47-9623D6B39A4D}"/>
    <dgm:cxn modelId="{5FA3E35E-51DB-438C-8F0B-7691E5602DB9}" type="presOf" srcId="{EC4B3030-B9B0-476A-B21D-CB36E501B1D2}" destId="{44F5F8FA-DC2D-4937-ABFB-A77668DF5C80}" srcOrd="0" destOrd="0" presId="urn:microsoft.com/office/officeart/2005/8/layout/default"/>
    <dgm:cxn modelId="{4F5E8E44-0740-4A06-845D-FE4EA210547B}" type="presOf" srcId="{70225064-66DA-4A2A-BCB0-7D1FB8EC92A9}" destId="{574117F5-99A1-4F35-AA07-E9CE933ED961}" srcOrd="0" destOrd="0" presId="urn:microsoft.com/office/officeart/2005/8/layout/default"/>
    <dgm:cxn modelId="{FD2CBF49-D1FB-45E8-8427-7D2F025E9E27}" type="presOf" srcId="{9471B380-3EA0-4BC3-8D7A-ECE5E7D87405}" destId="{D75D7C1F-9BBF-4BD5-A214-06F3198D128A}" srcOrd="0" destOrd="0" presId="urn:microsoft.com/office/officeart/2005/8/layout/default"/>
    <dgm:cxn modelId="{D6762871-9FFD-4E16-82DD-651724E78D35}" srcId="{E7DAEDE5-B244-4D0D-9508-A88C839CE21F}" destId="{67D1053C-BA31-4D22-99B1-2D5E5A0ACC48}" srcOrd="8" destOrd="0" parTransId="{4151AE1C-EFEB-48FA-9776-1225F0BE8AD1}" sibTransId="{FB802115-26BA-4052-A878-DA0E3E0B75E5}"/>
    <dgm:cxn modelId="{8ED57F53-C0F6-4703-8B15-E239C4030D58}" type="presOf" srcId="{8839DC64-FCFA-4752-BA96-C3E8DBC36693}" destId="{491B3DC4-359B-4870-B25B-BF7B7FD7E806}" srcOrd="0" destOrd="0" presId="urn:microsoft.com/office/officeart/2005/8/layout/default"/>
    <dgm:cxn modelId="{86F9FA77-EB25-496C-A9AB-2887A42E858E}" srcId="{E7DAEDE5-B244-4D0D-9508-A88C839CE21F}" destId="{E83EA48A-DFF6-448B-BC27-F8B5F7B0030C}" srcOrd="0" destOrd="0" parTransId="{45496297-51CA-462A-8C6B-DEDC5EC9DD4A}" sibTransId="{924BE367-B6E8-4885-9B19-88CC203352BE}"/>
    <dgm:cxn modelId="{054A238C-4F2D-428D-89A1-634676A69D13}" type="presOf" srcId="{A4CD223A-ACB6-41DD-B7F7-B2F56D69D698}" destId="{BA8A48FE-8E84-4248-97A3-929B5B94C813}" srcOrd="0" destOrd="0" presId="urn:microsoft.com/office/officeart/2005/8/layout/default"/>
    <dgm:cxn modelId="{8B15B6B2-824C-4CD0-B0E6-9670B0E26967}" srcId="{E7DAEDE5-B244-4D0D-9508-A88C839CE21F}" destId="{9471B380-3EA0-4BC3-8D7A-ECE5E7D87405}" srcOrd="6" destOrd="0" parTransId="{1D6F89DA-A2A1-48AA-9ED6-8E0E844F6499}" sibTransId="{3FBFDCBB-EF30-469F-AA93-E71F240E8585}"/>
    <dgm:cxn modelId="{4AD408C3-62DE-4FDC-9DB6-CFBC8C8081C8}" srcId="{E7DAEDE5-B244-4D0D-9508-A88C839CE21F}" destId="{A4CD223A-ACB6-41DD-B7F7-B2F56D69D698}" srcOrd="3" destOrd="0" parTransId="{E4E7C1D6-8A6C-4423-9594-517FEEE03485}" sibTransId="{F982A133-AF19-4CDD-9DD8-455C98EF5774}"/>
    <dgm:cxn modelId="{C611CFDF-537B-45E5-88E3-FBFDD806465A}" srcId="{E7DAEDE5-B244-4D0D-9508-A88C839CE21F}" destId="{70225064-66DA-4A2A-BCB0-7D1FB8EC92A9}" srcOrd="7" destOrd="0" parTransId="{1B131024-80DA-4A68-ADB0-01FB6D227ED1}" sibTransId="{39069291-31C1-4B6B-8A3A-0CD1D5B9263C}"/>
    <dgm:cxn modelId="{C9CCECEC-851F-44A2-BA11-D8E6D07970F3}" srcId="{E7DAEDE5-B244-4D0D-9508-A88C839CE21F}" destId="{12971D81-7C8D-4691-BE7D-70EBC2F71BFB}" srcOrd="1" destOrd="0" parTransId="{651A29E2-1DAD-4A9C-B17B-1B40E75AC770}" sibTransId="{7EAE5EFD-9A18-4520-8203-0CF0F4B46E02}"/>
    <dgm:cxn modelId="{AE05ECF9-D362-4C93-BF48-9CD2804B5210}" type="presOf" srcId="{67D1053C-BA31-4D22-99B1-2D5E5A0ACC48}" destId="{E9E86CF9-5253-4A8C-B63A-E76D4FD155D8}" srcOrd="0" destOrd="0" presId="urn:microsoft.com/office/officeart/2005/8/layout/default"/>
    <dgm:cxn modelId="{E5FE0026-051D-43E2-A294-D6B67E3DFC24}" type="presParOf" srcId="{BB289F4E-8EFA-4DE4-A11E-74F8DFB3A48D}" destId="{B5E2F5C2-286B-43A1-BA00-154D7548547F}" srcOrd="0" destOrd="0" presId="urn:microsoft.com/office/officeart/2005/8/layout/default"/>
    <dgm:cxn modelId="{0F64B461-A08F-4D86-B0F5-04B33B0965AB}" type="presParOf" srcId="{BB289F4E-8EFA-4DE4-A11E-74F8DFB3A48D}" destId="{B9162B36-AE3F-450A-94D9-AF38FC9852A6}" srcOrd="1" destOrd="0" presId="urn:microsoft.com/office/officeart/2005/8/layout/default"/>
    <dgm:cxn modelId="{9748204C-0A1D-4F1F-AD67-A34274CB7E07}" type="presParOf" srcId="{BB289F4E-8EFA-4DE4-A11E-74F8DFB3A48D}" destId="{4744EF07-9F56-4D60-81F1-5EDAA54C7864}" srcOrd="2" destOrd="0" presId="urn:microsoft.com/office/officeart/2005/8/layout/default"/>
    <dgm:cxn modelId="{E6C4DE22-4ABF-4124-8464-AC288E2CC432}" type="presParOf" srcId="{BB289F4E-8EFA-4DE4-A11E-74F8DFB3A48D}" destId="{3A47E1C1-15E2-4F43-8D7A-A633FAED0ADF}" srcOrd="3" destOrd="0" presId="urn:microsoft.com/office/officeart/2005/8/layout/default"/>
    <dgm:cxn modelId="{18B0F033-3D7D-46BA-9558-169B8DC51223}" type="presParOf" srcId="{BB289F4E-8EFA-4DE4-A11E-74F8DFB3A48D}" destId="{BE3750AE-03B2-4082-8755-DBBBFECAC9BE}" srcOrd="4" destOrd="0" presId="urn:microsoft.com/office/officeart/2005/8/layout/default"/>
    <dgm:cxn modelId="{25D4793E-EB99-43BD-91CB-2C029FFA4275}" type="presParOf" srcId="{BB289F4E-8EFA-4DE4-A11E-74F8DFB3A48D}" destId="{21720012-D0A5-417C-8197-1078A948C392}" srcOrd="5" destOrd="0" presId="urn:microsoft.com/office/officeart/2005/8/layout/default"/>
    <dgm:cxn modelId="{65A54FB3-7CB4-46A4-A1F1-59FA0C08A477}" type="presParOf" srcId="{BB289F4E-8EFA-4DE4-A11E-74F8DFB3A48D}" destId="{BA8A48FE-8E84-4248-97A3-929B5B94C813}" srcOrd="6" destOrd="0" presId="urn:microsoft.com/office/officeart/2005/8/layout/default"/>
    <dgm:cxn modelId="{BEA7A187-864C-4E86-93D4-6A42C46F1AEF}" type="presParOf" srcId="{BB289F4E-8EFA-4DE4-A11E-74F8DFB3A48D}" destId="{3D39B3F1-2CE1-4A2F-898C-7D6C7B9E4956}" srcOrd="7" destOrd="0" presId="urn:microsoft.com/office/officeart/2005/8/layout/default"/>
    <dgm:cxn modelId="{744DAF59-E952-48D9-899E-DE4D0594E674}" type="presParOf" srcId="{BB289F4E-8EFA-4DE4-A11E-74F8DFB3A48D}" destId="{44F5F8FA-DC2D-4937-ABFB-A77668DF5C80}" srcOrd="8" destOrd="0" presId="urn:microsoft.com/office/officeart/2005/8/layout/default"/>
    <dgm:cxn modelId="{7A25F57D-71DB-4025-8020-3F477BFF301C}" type="presParOf" srcId="{BB289F4E-8EFA-4DE4-A11E-74F8DFB3A48D}" destId="{0E10F6B9-EDDE-48DA-BBDF-C6926A9A487A}" srcOrd="9" destOrd="0" presId="urn:microsoft.com/office/officeart/2005/8/layout/default"/>
    <dgm:cxn modelId="{5644ACFF-8282-4FF4-8731-E817B7B13FC6}" type="presParOf" srcId="{BB289F4E-8EFA-4DE4-A11E-74F8DFB3A48D}" destId="{491B3DC4-359B-4870-B25B-BF7B7FD7E806}" srcOrd="10" destOrd="0" presId="urn:microsoft.com/office/officeart/2005/8/layout/default"/>
    <dgm:cxn modelId="{3C3ADE09-1E8F-49AD-B8D5-178E85702FD8}" type="presParOf" srcId="{BB289F4E-8EFA-4DE4-A11E-74F8DFB3A48D}" destId="{0A608F07-F33E-486D-8302-7D209193CD74}" srcOrd="11" destOrd="0" presId="urn:microsoft.com/office/officeart/2005/8/layout/default"/>
    <dgm:cxn modelId="{2D444E4C-37DF-42C6-A94B-F5886C95B08F}" type="presParOf" srcId="{BB289F4E-8EFA-4DE4-A11E-74F8DFB3A48D}" destId="{D75D7C1F-9BBF-4BD5-A214-06F3198D128A}" srcOrd="12" destOrd="0" presId="urn:microsoft.com/office/officeart/2005/8/layout/default"/>
    <dgm:cxn modelId="{D4673B71-E8BA-484D-973F-EFC63265D8AA}" type="presParOf" srcId="{BB289F4E-8EFA-4DE4-A11E-74F8DFB3A48D}" destId="{88DBD3F9-24D8-4152-B130-3E9C9291B118}" srcOrd="13" destOrd="0" presId="urn:microsoft.com/office/officeart/2005/8/layout/default"/>
    <dgm:cxn modelId="{FA265C11-4B16-4925-99D8-439D52E8B455}" type="presParOf" srcId="{BB289F4E-8EFA-4DE4-A11E-74F8DFB3A48D}" destId="{574117F5-99A1-4F35-AA07-E9CE933ED961}" srcOrd="14" destOrd="0" presId="urn:microsoft.com/office/officeart/2005/8/layout/default"/>
    <dgm:cxn modelId="{4DBEEE46-58D4-450C-8D3C-0143D50A0276}" type="presParOf" srcId="{BB289F4E-8EFA-4DE4-A11E-74F8DFB3A48D}" destId="{776AE106-1DD3-49C6-9698-A5E76D12B5F2}" srcOrd="15" destOrd="0" presId="urn:microsoft.com/office/officeart/2005/8/layout/default"/>
    <dgm:cxn modelId="{9CA749FD-3F3B-4A5E-8084-5FF5B33D6216}" type="presParOf" srcId="{BB289F4E-8EFA-4DE4-A11E-74F8DFB3A48D}" destId="{E9E86CF9-5253-4A8C-B63A-E76D4FD155D8}"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2F5C2-286B-43A1-BA00-154D7548547F}">
      <dsp:nvSpPr>
        <dsp:cNvPr id="0" name=""/>
        <dsp:cNvSpPr/>
      </dsp:nvSpPr>
      <dsp:spPr>
        <a:xfrm>
          <a:off x="371035" y="70"/>
          <a:ext cx="1340718" cy="804430"/>
        </a:xfrm>
        <a:prstGeom prst="rect">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6900 Participants</a:t>
          </a:r>
          <a:endParaRPr lang="en-US" sz="1300" kern="1200" dirty="0"/>
        </a:p>
      </dsp:txBody>
      <dsp:txXfrm>
        <a:off x="371035" y="70"/>
        <a:ext cx="1340718" cy="804430"/>
      </dsp:txXfrm>
    </dsp:sp>
    <dsp:sp modelId="{4744EF07-9F56-4D60-81F1-5EDAA54C7864}">
      <dsp:nvSpPr>
        <dsp:cNvPr id="0" name=""/>
        <dsp:cNvSpPr/>
      </dsp:nvSpPr>
      <dsp:spPr>
        <a:xfrm>
          <a:off x="1845825" y="70"/>
          <a:ext cx="1340718" cy="804430"/>
        </a:xfrm>
        <a:prstGeom prst="rect">
          <a:avLst/>
        </a:prstGeom>
        <a:gradFill rotWithShape="0">
          <a:gsLst>
            <a:gs pos="0">
              <a:schemeClr val="accent1">
                <a:alpha val="90000"/>
                <a:hueOff val="0"/>
                <a:satOff val="0"/>
                <a:lumOff val="0"/>
                <a:alphaOff val="-5000"/>
                <a:tint val="100000"/>
                <a:shade val="100000"/>
                <a:satMod val="130000"/>
              </a:schemeClr>
            </a:gs>
            <a:gs pos="100000">
              <a:schemeClr val="accent1">
                <a:alpha val="90000"/>
                <a:hueOff val="0"/>
                <a:satOff val="0"/>
                <a:lumOff val="0"/>
                <a:alphaOff val="-5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from 125 nationalities</a:t>
          </a:r>
          <a:endParaRPr lang="en-US" sz="1300" kern="1200" dirty="0"/>
        </a:p>
      </dsp:txBody>
      <dsp:txXfrm>
        <a:off x="1845825" y="70"/>
        <a:ext cx="1340718" cy="804430"/>
      </dsp:txXfrm>
    </dsp:sp>
    <dsp:sp modelId="{BE3750AE-03B2-4082-8755-DBBBFECAC9BE}">
      <dsp:nvSpPr>
        <dsp:cNvPr id="0" name=""/>
        <dsp:cNvSpPr/>
      </dsp:nvSpPr>
      <dsp:spPr>
        <a:xfrm>
          <a:off x="3320615" y="70"/>
          <a:ext cx="1340718" cy="804430"/>
        </a:xfrm>
        <a:prstGeom prst="rect">
          <a:avLst/>
        </a:prstGeom>
        <a:gradFill rotWithShape="0">
          <a:gsLst>
            <a:gs pos="0">
              <a:schemeClr val="accent1">
                <a:alpha val="90000"/>
                <a:hueOff val="0"/>
                <a:satOff val="0"/>
                <a:lumOff val="0"/>
                <a:alphaOff val="-10000"/>
                <a:tint val="100000"/>
                <a:shade val="100000"/>
                <a:satMod val="130000"/>
              </a:schemeClr>
            </a:gs>
            <a:gs pos="100000">
              <a:schemeClr val="accent1">
                <a:alpha val="90000"/>
                <a:hueOff val="0"/>
                <a:satOff val="0"/>
                <a:lumOff val="0"/>
                <a:alphaOff val="-1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250+ Sessions</a:t>
          </a:r>
          <a:endParaRPr lang="en-US" sz="1300" kern="1200" dirty="0"/>
        </a:p>
      </dsp:txBody>
      <dsp:txXfrm>
        <a:off x="3320615" y="70"/>
        <a:ext cx="1340718" cy="804430"/>
      </dsp:txXfrm>
    </dsp:sp>
    <dsp:sp modelId="{BA8A48FE-8E84-4248-97A3-929B5B94C813}">
      <dsp:nvSpPr>
        <dsp:cNvPr id="0" name=""/>
        <dsp:cNvSpPr/>
      </dsp:nvSpPr>
      <dsp:spPr>
        <a:xfrm>
          <a:off x="4795405" y="70"/>
          <a:ext cx="1340718" cy="804430"/>
        </a:xfrm>
        <a:prstGeom prst="rect">
          <a:avLst/>
        </a:prstGeom>
        <a:gradFill rotWithShape="0">
          <a:gsLst>
            <a:gs pos="0">
              <a:schemeClr val="accent1">
                <a:alpha val="90000"/>
                <a:hueOff val="0"/>
                <a:satOff val="0"/>
                <a:lumOff val="0"/>
                <a:alphaOff val="-15000"/>
                <a:tint val="100000"/>
                <a:shade val="100000"/>
                <a:satMod val="130000"/>
              </a:schemeClr>
            </a:gs>
            <a:gs pos="100000">
              <a:schemeClr val="accent1">
                <a:alpha val="90000"/>
                <a:hueOff val="0"/>
                <a:satOff val="0"/>
                <a:lumOff val="0"/>
                <a:alphaOff val="-15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60+ </a:t>
          </a:r>
          <a:r>
            <a:rPr lang="en-GB" sz="1300" kern="1200" dirty="0" err="1"/>
            <a:t>Agoras</a:t>
          </a:r>
          <a:endParaRPr lang="en-US" sz="1300" kern="1200" dirty="0"/>
        </a:p>
      </dsp:txBody>
      <dsp:txXfrm>
        <a:off x="4795405" y="70"/>
        <a:ext cx="1340718" cy="804430"/>
      </dsp:txXfrm>
    </dsp:sp>
    <dsp:sp modelId="{44F5F8FA-DC2D-4937-ABFB-A77668DF5C80}">
      <dsp:nvSpPr>
        <dsp:cNvPr id="0" name=""/>
        <dsp:cNvSpPr/>
      </dsp:nvSpPr>
      <dsp:spPr>
        <a:xfrm>
          <a:off x="6270195" y="70"/>
          <a:ext cx="1340718" cy="804430"/>
        </a:xfrm>
        <a:prstGeom prst="rect">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150+ Capacity Building sessions</a:t>
          </a:r>
          <a:endParaRPr lang="en-US" sz="1300" kern="1200" dirty="0"/>
        </a:p>
      </dsp:txBody>
      <dsp:txXfrm>
        <a:off x="6270195" y="70"/>
        <a:ext cx="1340718" cy="804430"/>
      </dsp:txXfrm>
    </dsp:sp>
    <dsp:sp modelId="{491B3DC4-359B-4870-B25B-BF7B7FD7E806}">
      <dsp:nvSpPr>
        <dsp:cNvPr id="0" name=""/>
        <dsp:cNvSpPr/>
      </dsp:nvSpPr>
      <dsp:spPr>
        <a:xfrm>
          <a:off x="1108430" y="938573"/>
          <a:ext cx="1340718" cy="804430"/>
        </a:xfrm>
        <a:prstGeom prst="rect">
          <a:avLst/>
        </a:prstGeom>
        <a:gradFill rotWithShape="0">
          <a:gsLst>
            <a:gs pos="0">
              <a:schemeClr val="accent1">
                <a:alpha val="90000"/>
                <a:hueOff val="0"/>
                <a:satOff val="0"/>
                <a:lumOff val="0"/>
                <a:alphaOff val="-25000"/>
                <a:tint val="100000"/>
                <a:shade val="100000"/>
                <a:satMod val="130000"/>
              </a:schemeClr>
            </a:gs>
            <a:gs pos="100000">
              <a:schemeClr val="accent1">
                <a:alpha val="90000"/>
                <a:hueOff val="0"/>
                <a:satOff val="0"/>
                <a:lumOff val="0"/>
                <a:alphaOff val="-25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4200+ Scientific presentations and posters</a:t>
          </a:r>
          <a:endParaRPr lang="en-US" sz="1300" kern="1200" dirty="0"/>
        </a:p>
      </dsp:txBody>
      <dsp:txXfrm>
        <a:off x="1108430" y="938573"/>
        <a:ext cx="1340718" cy="804430"/>
      </dsp:txXfrm>
    </dsp:sp>
    <dsp:sp modelId="{D75D7C1F-9BBF-4BD5-A214-06F3198D128A}">
      <dsp:nvSpPr>
        <dsp:cNvPr id="0" name=""/>
        <dsp:cNvSpPr/>
      </dsp:nvSpPr>
      <dsp:spPr>
        <a:xfrm>
          <a:off x="2583220" y="938573"/>
          <a:ext cx="1340718" cy="804430"/>
        </a:xfrm>
        <a:prstGeom prst="rect">
          <a:avLst/>
        </a:prstGeom>
        <a:gradFill rotWithShape="0">
          <a:gsLst>
            <a:gs pos="0">
              <a:schemeClr val="accent1">
                <a:alpha val="90000"/>
                <a:hueOff val="0"/>
                <a:satOff val="0"/>
                <a:lumOff val="0"/>
                <a:alphaOff val="-30000"/>
                <a:tint val="100000"/>
                <a:shade val="100000"/>
                <a:satMod val="130000"/>
              </a:schemeClr>
            </a:gs>
            <a:gs pos="100000">
              <a:schemeClr val="accent1">
                <a:alpha val="90000"/>
                <a:hueOff val="0"/>
                <a:satOff val="0"/>
                <a:lumOff val="0"/>
                <a:alphaOff val="-3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800+ Members of scientific committee</a:t>
          </a:r>
          <a:endParaRPr lang="en-US" sz="1300" kern="1200" dirty="0"/>
        </a:p>
      </dsp:txBody>
      <dsp:txXfrm>
        <a:off x="2583220" y="938573"/>
        <a:ext cx="1340718" cy="804430"/>
      </dsp:txXfrm>
    </dsp:sp>
    <dsp:sp modelId="{574117F5-99A1-4F35-AA07-E9CE933ED961}">
      <dsp:nvSpPr>
        <dsp:cNvPr id="0" name=""/>
        <dsp:cNvSpPr/>
      </dsp:nvSpPr>
      <dsp:spPr>
        <a:xfrm>
          <a:off x="4058010" y="938573"/>
          <a:ext cx="1340718" cy="804430"/>
        </a:xfrm>
        <a:prstGeom prst="rect">
          <a:avLst/>
        </a:prstGeom>
        <a:gradFill rotWithShape="0">
          <a:gsLst>
            <a:gs pos="0">
              <a:schemeClr val="accent1">
                <a:alpha val="90000"/>
                <a:hueOff val="0"/>
                <a:satOff val="0"/>
                <a:lumOff val="0"/>
                <a:alphaOff val="-35000"/>
                <a:tint val="100000"/>
                <a:shade val="100000"/>
                <a:satMod val="130000"/>
              </a:schemeClr>
            </a:gs>
            <a:gs pos="100000">
              <a:schemeClr val="accent1">
                <a:alpha val="90000"/>
                <a:hueOff val="0"/>
                <a:satOff val="0"/>
                <a:lumOff val="0"/>
                <a:alphaOff val="-35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55+ Exhibitors</a:t>
          </a:r>
          <a:endParaRPr lang="en-US" sz="1300" kern="1200" dirty="0"/>
        </a:p>
      </dsp:txBody>
      <dsp:txXfrm>
        <a:off x="4058010" y="938573"/>
        <a:ext cx="1340718" cy="804430"/>
      </dsp:txXfrm>
    </dsp:sp>
    <dsp:sp modelId="{E9E86CF9-5253-4A8C-B63A-E76D4FD155D8}">
      <dsp:nvSpPr>
        <dsp:cNvPr id="0" name=""/>
        <dsp:cNvSpPr/>
      </dsp:nvSpPr>
      <dsp:spPr>
        <a:xfrm>
          <a:off x="5532800" y="938573"/>
          <a:ext cx="1340718" cy="804430"/>
        </a:xfrm>
        <a:prstGeom prst="rect">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2200 Children at the School Activities</a:t>
          </a:r>
          <a:endParaRPr lang="en-US" sz="1300" kern="1200" dirty="0"/>
        </a:p>
      </dsp:txBody>
      <dsp:txXfrm>
        <a:off x="5532800" y="938573"/>
        <a:ext cx="1340718" cy="8044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68716329a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68716329a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D272-FC3B-9C94-167B-232E465BAA1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95F68EC-1A50-F62A-0673-D574082DEAD7}"/>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E193DAB8-C5D5-F474-F485-3B9298A1CFF2}"/>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When it comes to key aspects of data access, respondents </a:t>
            </a:r>
            <a:r>
              <a:rPr lang="pl-PL" sz="1200" kern="1200" dirty="0" err="1">
                <a:solidFill>
                  <a:schemeClr val="tx1"/>
                </a:solidFill>
                <a:effectLst/>
                <a:latin typeface="+mn-lt"/>
                <a:ea typeface="+mn-ea"/>
                <a:cs typeface="+mn-cs"/>
              </a:rPr>
              <a:t>mostly</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value access to the full archive and older </a:t>
            </a:r>
            <a:r>
              <a:rPr lang="en-GB" sz="1200" kern="1200" dirty="0" err="1">
                <a:solidFill>
                  <a:schemeClr val="tx1"/>
                </a:solidFill>
                <a:effectLst/>
                <a:latin typeface="+mn-lt"/>
                <a:ea typeface="+mn-ea"/>
                <a:cs typeface="+mn-cs"/>
              </a:rPr>
              <a:t>dat</a:t>
            </a:r>
            <a:r>
              <a:rPr lang="pl-PL" sz="1200"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a:t>
            </a:r>
            <a:r>
              <a:rPr lang="pl-PL" sz="1200" kern="1200" dirty="0">
                <a:solidFill>
                  <a:schemeClr val="tx1"/>
                </a:solidFill>
                <a:effectLst/>
                <a:latin typeface="+mn-lt"/>
                <a:ea typeface="+mn-ea"/>
                <a:cs typeface="+mn-cs"/>
              </a:rPr>
              <a:t>but </a:t>
            </a:r>
            <a:r>
              <a:rPr lang="pl-PL" sz="1200" kern="1200" dirty="0" err="1">
                <a:solidFill>
                  <a:schemeClr val="tx1"/>
                </a:solidFill>
                <a:effectLst/>
                <a:latin typeface="+mn-lt"/>
                <a:ea typeface="+mn-ea"/>
                <a:cs typeface="+mn-cs"/>
              </a:rPr>
              <a:t>they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also</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care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about</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data quality and reproducibility.</a:t>
            </a:r>
            <a:endParaRPr lang="pl-PL"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Updates and communication were indicated as the least important </a:t>
            </a:r>
            <a:r>
              <a:rPr lang="pl-PL" sz="1200" kern="1200" dirty="0" err="1">
                <a:solidFill>
                  <a:schemeClr val="tx1"/>
                </a:solidFill>
                <a:effectLst/>
                <a:latin typeface="+mn-lt"/>
                <a:ea typeface="+mn-ea"/>
                <a:cs typeface="+mn-cs"/>
              </a:rPr>
              <a:t>aspect</a:t>
            </a:r>
            <a:r>
              <a:rPr lang="pl-PL"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The new option, added this year (“Accessing data from different types of missions from a unique access point”), </a:t>
            </a:r>
            <a:r>
              <a:rPr lang="pl-PL" sz="1200" kern="1200" dirty="0">
                <a:solidFill>
                  <a:schemeClr val="tx1"/>
                </a:solidFill>
                <a:effectLst/>
                <a:latin typeface="+mn-lt"/>
                <a:ea typeface="+mn-ea"/>
                <a:cs typeface="+mn-cs"/>
              </a:rPr>
              <a:t>was </a:t>
            </a:r>
            <a:r>
              <a:rPr lang="pl-PL" sz="1200" kern="1200" dirty="0" err="1">
                <a:solidFill>
                  <a:schemeClr val="tx1"/>
                </a:solidFill>
                <a:effectLst/>
                <a:latin typeface="+mn-lt"/>
                <a:ea typeface="+mn-ea"/>
                <a:cs typeface="+mn-cs"/>
              </a:rPr>
              <a:t>selected</a:t>
            </a:r>
            <a:r>
              <a:rPr lang="pl-PL" sz="1200" kern="1200" dirty="0">
                <a:solidFill>
                  <a:schemeClr val="tx1"/>
                </a:solidFill>
                <a:effectLst/>
                <a:latin typeface="+mn-lt"/>
                <a:ea typeface="+mn-ea"/>
                <a:cs typeface="+mn-cs"/>
              </a:rPr>
              <a:t> by 238 </a:t>
            </a:r>
            <a:r>
              <a:rPr lang="pl-PL" sz="1200" kern="1200" dirty="0" err="1">
                <a:solidFill>
                  <a:schemeClr val="tx1"/>
                </a:solidFill>
                <a:effectLst/>
                <a:latin typeface="+mn-lt"/>
                <a:ea typeface="+mn-ea"/>
                <a:cs typeface="+mn-cs"/>
              </a:rPr>
              <a:t>respondents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which</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is</a:t>
            </a:r>
            <a:r>
              <a:rPr lang="pl-PL" sz="1200" kern="1200" dirty="0">
                <a:solidFill>
                  <a:schemeClr val="tx1"/>
                </a:solidFill>
                <a:effectLst/>
                <a:latin typeface="+mn-lt"/>
                <a:ea typeface="+mn-ea"/>
                <a:cs typeface="+mn-cs"/>
              </a:rPr>
              <a:t> one-third of </a:t>
            </a:r>
            <a:r>
              <a:rPr lang="pl-PL" sz="1200" kern="1200" dirty="0" err="1">
                <a:solidFill>
                  <a:schemeClr val="tx1"/>
                </a:solidFill>
                <a:effectLst/>
                <a:latin typeface="+mn-lt"/>
                <a:ea typeface="+mn-ea"/>
                <a:cs typeface="+mn-cs"/>
              </a:rPr>
              <a:t>survey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participants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However</a:t>
            </a:r>
            <a:r>
              <a:rPr lang="pl-PL" sz="1200" kern="1200" dirty="0">
                <a:solidFill>
                  <a:schemeClr val="tx1"/>
                </a:solidFill>
                <a:effectLst/>
                <a:latin typeface="+mn-lt"/>
                <a:ea typeface="+mn-ea"/>
                <a:cs typeface="+mn-cs"/>
              </a:rPr>
              <a:t>, the </a:t>
            </a:r>
            <a:r>
              <a:rPr lang="pl-PL" sz="1200" kern="1200" dirty="0" err="1">
                <a:solidFill>
                  <a:schemeClr val="tx1"/>
                </a:solidFill>
                <a:effectLst/>
                <a:latin typeface="+mn-lt"/>
                <a:ea typeface="+mn-ea"/>
                <a:cs typeface="+mn-cs"/>
              </a:rPr>
              <a:t>need</a:t>
            </a:r>
            <a:r>
              <a:rPr lang="pl-PL" sz="1200" kern="1200" dirty="0">
                <a:solidFill>
                  <a:schemeClr val="tx1"/>
                </a:solidFill>
                <a:effectLst/>
                <a:latin typeface="+mn-lt"/>
                <a:ea typeface="+mn-ea"/>
                <a:cs typeface="+mn-cs"/>
              </a:rPr>
              <a:t> for </a:t>
            </a:r>
            <a:r>
              <a:rPr lang="pl-PL" sz="1200" kern="1200" dirty="0" err="1">
                <a:solidFill>
                  <a:schemeClr val="tx1"/>
                </a:solidFill>
                <a:effectLst/>
                <a:latin typeface="+mn-lt"/>
                <a:ea typeface="+mn-ea"/>
                <a:cs typeface="+mn-cs"/>
              </a:rPr>
              <a:t>having</a:t>
            </a:r>
            <a:r>
              <a:rPr lang="pl-PL" sz="1200" kern="1200" dirty="0">
                <a:solidFill>
                  <a:schemeClr val="tx1"/>
                </a:solidFill>
                <a:effectLst/>
                <a:latin typeface="+mn-lt"/>
                <a:ea typeface="+mn-ea"/>
                <a:cs typeface="+mn-cs"/>
              </a:rPr>
              <a:t> one platform to </a:t>
            </a:r>
            <a:r>
              <a:rPr lang="pl-PL" sz="1200" kern="1200" dirty="0" err="1">
                <a:solidFill>
                  <a:schemeClr val="tx1"/>
                </a:solidFill>
                <a:effectLst/>
                <a:latin typeface="+mn-lt"/>
                <a:ea typeface="+mn-ea"/>
                <a:cs typeface="+mn-cs"/>
              </a:rPr>
              <a:t>access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all</a:t>
            </a:r>
            <a:r>
              <a:rPr lang="pl-PL" sz="1200" kern="1200" dirty="0">
                <a:solidFill>
                  <a:schemeClr val="tx1"/>
                </a:solidFill>
                <a:effectLst/>
                <a:latin typeface="+mn-lt"/>
                <a:ea typeface="+mn-ea"/>
                <a:cs typeface="+mn-cs"/>
              </a:rPr>
              <a:t> data was </a:t>
            </a:r>
            <a:r>
              <a:rPr lang="pl-PL" sz="1200" kern="1200" dirty="0" err="1">
                <a:solidFill>
                  <a:schemeClr val="tx1"/>
                </a:solidFill>
                <a:effectLst/>
                <a:latin typeface="+mn-lt"/>
                <a:ea typeface="+mn-ea"/>
                <a:cs typeface="+mn-cs"/>
              </a:rPr>
              <a:t>often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repeated</a:t>
            </a:r>
            <a:r>
              <a:rPr lang="pl-PL" sz="1200" kern="1200" dirty="0">
                <a:solidFill>
                  <a:schemeClr val="tx1"/>
                </a:solidFill>
                <a:effectLst/>
                <a:latin typeface="+mn-lt"/>
                <a:ea typeface="+mn-ea"/>
                <a:cs typeface="+mn-cs"/>
              </a:rPr>
              <a:t> in the </a:t>
            </a:r>
            <a:r>
              <a:rPr lang="pl-PL" sz="1200" kern="1200" dirty="0" err="1">
                <a:solidFill>
                  <a:schemeClr val="tx1"/>
                </a:solidFill>
                <a:effectLst/>
                <a:latin typeface="+mn-lt"/>
                <a:ea typeface="+mn-ea"/>
                <a:cs typeface="+mn-cs"/>
              </a:rPr>
              <a:t>comments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which</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brings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us</a:t>
            </a:r>
            <a:r>
              <a:rPr lang="pl-PL" sz="1200" kern="1200" dirty="0">
                <a:solidFill>
                  <a:schemeClr val="tx1"/>
                </a:solidFill>
                <a:effectLst/>
                <a:latin typeface="+mn-lt"/>
                <a:ea typeface="+mn-ea"/>
                <a:cs typeface="+mn-cs"/>
              </a:rPr>
              <a:t> to the </a:t>
            </a:r>
            <a:r>
              <a:rPr lang="pl-PL" sz="1200" kern="1200" dirty="0" err="1">
                <a:solidFill>
                  <a:schemeClr val="tx1"/>
                </a:solidFill>
                <a:effectLst/>
                <a:latin typeface="+mn-lt"/>
                <a:ea typeface="+mn-ea"/>
                <a:cs typeface="+mn-cs"/>
              </a:rPr>
              <a:t>next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questions</a:t>
            </a:r>
            <a:r>
              <a:rPr lang="pl-PL"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Utilised Platforms</a:t>
            </a:r>
            <a:r>
              <a:rPr lang="pl-PL" sz="1200" kern="1200" dirty="0">
                <a:solidFill>
                  <a:schemeClr val="tx1"/>
                </a:solidFill>
                <a:effectLst/>
                <a:latin typeface="+mn-lt"/>
                <a:ea typeface="+mn-ea"/>
                <a:cs typeface="+mn-cs"/>
              </a:rPr>
              <a:t>.</a:t>
            </a:r>
          </a:p>
        </p:txBody>
      </p:sp>
      <p:sp>
        <p:nvSpPr>
          <p:cNvPr id="4" name="Symbol zastępczy numeru slajdu 3">
            <a:extLst>
              <a:ext uri="{FF2B5EF4-FFF2-40B4-BE49-F238E27FC236}">
                <a16:creationId xmlns:a16="http://schemas.microsoft.com/office/drawing/2014/main" id="{7174F194-C273-0798-EEE4-1C8F9464D3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88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B1C6-9DDC-3591-A327-54213550C21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3923887F-F564-735D-7D09-6649FA353C20}"/>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CFCA28F6-E271-69BA-340C-398AF0C458CE}"/>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In this open-ended question, the respondents were asked to provide a platform which they use to access and work with the data. </a:t>
            </a:r>
            <a:endParaRPr lang="pl-PL"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absolute winner among them is Google Earth Engine, which is used by almost half</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survey participants.</a:t>
            </a:r>
            <a:endParaRPr lang="pl-PL"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second most popular platform </a:t>
            </a:r>
            <a:r>
              <a:rPr lang="pl-PL" sz="1200" kern="1200" dirty="0" err="1">
                <a:solidFill>
                  <a:schemeClr val="tx1"/>
                </a:solidFill>
                <a:effectLst/>
                <a:latin typeface="+mn-lt"/>
                <a:ea typeface="+mn-ea"/>
                <a:cs typeface="+mn-cs"/>
              </a:rPr>
              <a:t>among</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respondents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is</a:t>
            </a:r>
            <a:r>
              <a:rPr lang="en-GB" sz="1200" kern="1200" dirty="0">
                <a:solidFill>
                  <a:schemeClr val="tx1"/>
                </a:solidFill>
                <a:effectLst/>
                <a:latin typeface="+mn-lt"/>
                <a:ea typeface="+mn-ea"/>
                <a:cs typeface="+mn-cs"/>
              </a:rPr>
              <a:t> Copernicus Data Space Ecosystem,</a:t>
            </a:r>
            <a:endParaRPr lang="pl-PL"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other popular platforms, used by more than 50 respondents, are ESA MAAP and ESA Exploring Earth</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And </a:t>
            </a:r>
            <a:r>
              <a:rPr lang="pl-PL" sz="1200" kern="1200" dirty="0" err="1">
                <a:solidFill>
                  <a:schemeClr val="tx1"/>
                </a:solidFill>
                <a:effectLst/>
                <a:latin typeface="+mn-lt"/>
                <a:ea typeface="+mn-ea"/>
                <a:cs typeface="+mn-cs"/>
              </a:rPr>
              <a:t>this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question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is</a:t>
            </a:r>
            <a:r>
              <a:rPr lang="pl-PL" sz="1200" kern="1200" dirty="0">
                <a:solidFill>
                  <a:schemeClr val="tx1"/>
                </a:solidFill>
                <a:effectLst/>
                <a:latin typeface="+mn-lt"/>
                <a:ea typeface="+mn-ea"/>
                <a:cs typeface="+mn-cs"/>
              </a:rPr>
              <a:t> a </a:t>
            </a:r>
            <a:r>
              <a:rPr lang="pl-PL" sz="1200" kern="1200" dirty="0" err="1">
                <a:solidFill>
                  <a:schemeClr val="tx1"/>
                </a:solidFill>
                <a:effectLst/>
                <a:latin typeface="+mn-lt"/>
                <a:ea typeface="+mn-ea"/>
                <a:cs typeface="+mn-cs"/>
              </a:rPr>
              <a:t>good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opportunity</a:t>
            </a:r>
            <a:r>
              <a:rPr lang="pl-PL" sz="1200" kern="1200" dirty="0">
                <a:solidFill>
                  <a:schemeClr val="tx1"/>
                </a:solidFill>
                <a:effectLst/>
                <a:latin typeface="+mn-lt"/>
                <a:ea typeface="+mn-ea"/>
                <a:cs typeface="+mn-cs"/>
              </a:rPr>
              <a:t> to </a:t>
            </a:r>
            <a:r>
              <a:rPr lang="pl-PL" sz="1200" kern="1200" dirty="0" err="1">
                <a:solidFill>
                  <a:schemeClr val="tx1"/>
                </a:solidFill>
                <a:effectLst/>
                <a:latin typeface="+mn-lt"/>
                <a:ea typeface="+mn-ea"/>
                <a:cs typeface="+mn-cs"/>
              </a:rPr>
              <a:t>present</a:t>
            </a:r>
            <a:r>
              <a:rPr lang="pl-PL" sz="1200" kern="1200" dirty="0">
                <a:solidFill>
                  <a:schemeClr val="tx1"/>
                </a:solidFill>
                <a:effectLst/>
                <a:latin typeface="+mn-lt"/>
                <a:ea typeface="+mn-ea"/>
                <a:cs typeface="+mn-cs"/>
              </a:rPr>
              <a:t> of one the </a:t>
            </a:r>
            <a:r>
              <a:rPr lang="pl-PL" sz="1200" kern="1200" dirty="0" err="1">
                <a:solidFill>
                  <a:schemeClr val="tx1"/>
                </a:solidFill>
                <a:effectLst/>
                <a:latin typeface="+mn-lt"/>
                <a:ea typeface="+mn-ea"/>
                <a:cs typeface="+mn-cs"/>
              </a:rPr>
              <a:t>key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conclusions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which</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that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respondents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mostly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present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two</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opinions</a:t>
            </a:r>
            <a:r>
              <a:rPr lang="pl-PL" sz="1200" kern="1200" dirty="0">
                <a:solidFill>
                  <a:schemeClr val="tx1"/>
                </a:solidFill>
                <a:effectLst/>
                <a:latin typeface="+mn-lt"/>
                <a:ea typeface="+mn-ea"/>
                <a:cs typeface="+mn-cs"/>
              </a:rPr>
              <a:t>: one </a:t>
            </a:r>
            <a:r>
              <a:rPr lang="pl-PL" sz="1200" kern="1200" dirty="0" err="1">
                <a:solidFill>
                  <a:schemeClr val="tx1"/>
                </a:solidFill>
                <a:effectLst/>
                <a:latin typeface="+mn-lt"/>
                <a:ea typeface="+mn-ea"/>
                <a:cs typeface="+mn-cs"/>
              </a:rPr>
              <a:t>says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that</a:t>
            </a:r>
            <a:r>
              <a:rPr lang="pl-PL" sz="1200" kern="1200" dirty="0">
                <a:solidFill>
                  <a:schemeClr val="tx1"/>
                </a:solidFill>
                <a:effectLst/>
                <a:latin typeface="+mn-lt"/>
                <a:ea typeface="+mn-ea"/>
                <a:cs typeface="+mn-cs"/>
              </a:rPr>
              <a:t> ESA </a:t>
            </a:r>
            <a:r>
              <a:rPr lang="pl-PL" sz="1200" kern="1200" dirty="0" err="1">
                <a:solidFill>
                  <a:schemeClr val="tx1"/>
                </a:solidFill>
                <a:effectLst/>
                <a:latin typeface="+mn-lt"/>
                <a:ea typeface="+mn-ea"/>
                <a:cs typeface="+mn-cs"/>
              </a:rPr>
              <a:t>should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have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their</a:t>
            </a:r>
            <a:r>
              <a:rPr lang="pl-PL" sz="1200" kern="1200" dirty="0">
                <a:solidFill>
                  <a:schemeClr val="tx1"/>
                </a:solidFill>
                <a:effectLst/>
                <a:latin typeface="+mn-lt"/>
                <a:ea typeface="+mn-ea"/>
                <a:cs typeface="+mn-cs"/>
              </a:rPr>
              <a:t> one </a:t>
            </a:r>
            <a:r>
              <a:rPr lang="pl-PL" sz="1200" kern="1200" dirty="0" err="1">
                <a:solidFill>
                  <a:schemeClr val="tx1"/>
                </a:solidFill>
                <a:effectLst/>
                <a:latin typeface="+mn-lt"/>
                <a:ea typeface="+mn-ea"/>
                <a:cs typeface="+mn-cs"/>
              </a:rPr>
              <a:t>unified</a:t>
            </a:r>
            <a:r>
              <a:rPr lang="pl-PL" sz="1200" kern="1200" dirty="0">
                <a:solidFill>
                  <a:schemeClr val="tx1"/>
                </a:solidFill>
                <a:effectLst/>
                <a:latin typeface="+mn-lt"/>
                <a:ea typeface="+mn-ea"/>
                <a:cs typeface="+mn-cs"/>
              </a:rPr>
              <a:t> platform for </a:t>
            </a:r>
            <a:r>
              <a:rPr lang="pl-PL" sz="1200" kern="1200" dirty="0" err="1">
                <a:solidFill>
                  <a:schemeClr val="tx1"/>
                </a:solidFill>
                <a:effectLst/>
                <a:latin typeface="+mn-lt"/>
                <a:ea typeface="+mn-ea"/>
                <a:cs typeface="+mn-cs"/>
              </a:rPr>
              <a:t>all</a:t>
            </a:r>
            <a:r>
              <a:rPr lang="pl-PL" sz="1200" kern="1200" dirty="0">
                <a:solidFill>
                  <a:schemeClr val="tx1"/>
                </a:solidFill>
                <a:effectLst/>
                <a:latin typeface="+mn-lt"/>
                <a:ea typeface="+mn-ea"/>
                <a:cs typeface="+mn-cs"/>
              </a:rPr>
              <a:t> data, the </a:t>
            </a:r>
            <a:r>
              <a:rPr lang="pl-PL" sz="1200" kern="1200" dirty="0" err="1">
                <a:solidFill>
                  <a:schemeClr val="tx1"/>
                </a:solidFill>
                <a:effectLst/>
                <a:latin typeface="+mn-lt"/>
                <a:ea typeface="+mn-ea"/>
                <a:cs typeface="+mn-cs"/>
              </a:rPr>
              <a:t>other</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says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that</a:t>
            </a:r>
            <a:r>
              <a:rPr lang="pl-PL" sz="1200" kern="1200" dirty="0">
                <a:solidFill>
                  <a:schemeClr val="tx1"/>
                </a:solidFill>
                <a:effectLst/>
                <a:latin typeface="+mn-lt"/>
                <a:ea typeface="+mn-ea"/>
                <a:cs typeface="+mn-cs"/>
              </a:rPr>
              <a:t> ESA </a:t>
            </a:r>
            <a:r>
              <a:rPr lang="pl-PL" sz="1200" kern="1200" dirty="0" err="1">
                <a:solidFill>
                  <a:schemeClr val="tx1"/>
                </a:solidFill>
                <a:effectLst/>
                <a:latin typeface="+mn-lt"/>
                <a:ea typeface="+mn-ea"/>
                <a:cs typeface="+mn-cs"/>
              </a:rPr>
              <a:t>should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share</a:t>
            </a:r>
            <a:r>
              <a:rPr lang="pl-PL" sz="1200" kern="1200" dirty="0">
                <a:solidFill>
                  <a:schemeClr val="tx1"/>
                </a:solidFill>
                <a:effectLst/>
                <a:latin typeface="+mn-lt"/>
                <a:ea typeface="+mn-ea"/>
                <a:cs typeface="+mn-cs"/>
              </a:rPr>
              <a:t> the data on </a:t>
            </a:r>
            <a:r>
              <a:rPr lang="pl-PL" sz="1200" kern="1200" dirty="0" err="1">
                <a:solidFill>
                  <a:schemeClr val="tx1"/>
                </a:solidFill>
                <a:effectLst/>
                <a:latin typeface="+mn-lt"/>
                <a:ea typeface="+mn-ea"/>
                <a:cs typeface="+mn-cs"/>
              </a:rPr>
              <a:t>other</a:t>
            </a:r>
            <a:r>
              <a:rPr lang="pl-PL" sz="1200" kern="1200" dirty="0">
                <a:solidFill>
                  <a:schemeClr val="tx1"/>
                </a:solidFill>
                <a:effectLst/>
                <a:latin typeface="+mn-lt"/>
                <a:ea typeface="+mn-ea"/>
                <a:cs typeface="+mn-cs"/>
              </a:rPr>
              <a:t> popular </a:t>
            </a:r>
            <a:r>
              <a:rPr lang="pl-PL" sz="1200" kern="1200" dirty="0" err="1">
                <a:solidFill>
                  <a:schemeClr val="tx1"/>
                </a:solidFill>
                <a:effectLst/>
                <a:latin typeface="+mn-lt"/>
                <a:ea typeface="+mn-ea"/>
                <a:cs typeface="+mn-cs"/>
              </a:rPr>
              <a:t>platforms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they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mostly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mention</a:t>
            </a:r>
            <a:r>
              <a:rPr lang="pl-PL" sz="1200" kern="1200" dirty="0">
                <a:solidFill>
                  <a:schemeClr val="tx1"/>
                </a:solidFill>
                <a:effectLst/>
                <a:latin typeface="+mn-lt"/>
                <a:ea typeface="+mn-ea"/>
                <a:cs typeface="+mn-cs"/>
              </a:rPr>
              <a:t> Google Earth Engine). </a:t>
            </a:r>
            <a:r>
              <a:rPr lang="pl-PL" sz="1200" kern="1200" dirty="0" err="1">
                <a:solidFill>
                  <a:schemeClr val="tx1"/>
                </a:solidFill>
                <a:effectLst/>
                <a:latin typeface="+mn-lt"/>
                <a:ea typeface="+mn-ea"/>
                <a:cs typeface="+mn-cs"/>
              </a:rPr>
              <a:t>This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shows</a:t>
            </a:r>
            <a:r>
              <a:rPr lang="pl-PL" sz="1200" kern="1200" dirty="0">
                <a:solidFill>
                  <a:schemeClr val="tx1"/>
                </a:solidFill>
                <a:effectLst/>
                <a:latin typeface="+mn-lt"/>
                <a:ea typeface="+mn-ea"/>
                <a:cs typeface="+mn-cs"/>
              </a:rPr>
              <a:t> a </a:t>
            </a:r>
            <a:r>
              <a:rPr lang="pl-PL" sz="1200" kern="1200" dirty="0" err="1">
                <a:solidFill>
                  <a:schemeClr val="tx1"/>
                </a:solidFill>
                <a:effectLst/>
                <a:latin typeface="+mn-lt"/>
                <a:ea typeface="+mn-ea"/>
                <a:cs typeface="+mn-cs"/>
              </a:rPr>
              <a:t>tendency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towards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working</a:t>
            </a:r>
            <a:r>
              <a:rPr lang="pl-PL" sz="1200" kern="1200" dirty="0">
                <a:solidFill>
                  <a:schemeClr val="tx1"/>
                </a:solidFill>
                <a:effectLst/>
                <a:latin typeface="+mn-lt"/>
                <a:ea typeface="+mn-ea"/>
                <a:cs typeface="+mn-cs"/>
              </a:rPr>
              <a:t> in one environment </a:t>
            </a:r>
            <a:r>
              <a:rPr lang="pl-PL" sz="1200" kern="1200" dirty="0" err="1">
                <a:solidFill>
                  <a:schemeClr val="tx1"/>
                </a:solidFill>
                <a:effectLst/>
                <a:latin typeface="+mn-lt"/>
                <a:ea typeface="+mn-ea"/>
                <a:cs typeface="+mn-cs"/>
              </a:rPr>
              <a:t>instead</a:t>
            </a:r>
            <a:r>
              <a:rPr lang="pl-PL" sz="1200" kern="1200" dirty="0">
                <a:solidFill>
                  <a:schemeClr val="tx1"/>
                </a:solidFill>
                <a:effectLst/>
                <a:latin typeface="+mn-lt"/>
                <a:ea typeface="+mn-ea"/>
                <a:cs typeface="+mn-cs"/>
              </a:rPr>
              <a:t> of </a:t>
            </a:r>
            <a:r>
              <a:rPr lang="pl-PL" sz="1200" kern="1200" dirty="0" err="1">
                <a:solidFill>
                  <a:schemeClr val="tx1"/>
                </a:solidFill>
                <a:effectLst/>
                <a:latin typeface="+mn-lt"/>
                <a:ea typeface="+mn-ea"/>
                <a:cs typeface="+mn-cs"/>
              </a:rPr>
              <a:t>using</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multiple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tools</a:t>
            </a:r>
            <a:r>
              <a:rPr lang="pl-PL" sz="1200" kern="1200" dirty="0">
                <a:solidFill>
                  <a:schemeClr val="tx1"/>
                </a:solidFill>
                <a:effectLst/>
                <a:latin typeface="+mn-lt"/>
                <a:ea typeface="+mn-ea"/>
                <a:cs typeface="+mn-cs"/>
              </a:rPr>
              <a:t> in </a:t>
            </a:r>
            <a:r>
              <a:rPr lang="pl-PL" sz="1200" kern="1200" dirty="0" err="1">
                <a:solidFill>
                  <a:schemeClr val="tx1"/>
                </a:solidFill>
                <a:effectLst/>
                <a:latin typeface="+mn-lt"/>
                <a:ea typeface="+mn-ea"/>
                <a:cs typeface="+mn-cs"/>
              </a:rPr>
              <a:t>parallel</a:t>
            </a:r>
            <a:r>
              <a:rPr lang="pl-PL" sz="1200" kern="1200" dirty="0">
                <a:solidFill>
                  <a:schemeClr val="tx1"/>
                </a:solidFill>
                <a:effectLst/>
                <a:latin typeface="+mn-lt"/>
                <a:ea typeface="+mn-ea"/>
                <a:cs typeface="+mn-cs"/>
              </a:rPr>
              <a:t>.</a:t>
            </a:r>
          </a:p>
        </p:txBody>
      </p:sp>
      <p:sp>
        <p:nvSpPr>
          <p:cNvPr id="4" name="Symbol zastępczy numeru slajdu 3">
            <a:extLst>
              <a:ext uri="{FF2B5EF4-FFF2-40B4-BE49-F238E27FC236}">
                <a16:creationId xmlns:a16="http://schemas.microsoft.com/office/drawing/2014/main" id="{1B9DCB2A-8B99-7A39-F89D-21534FD72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315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F885-33AE-9A59-1FC3-29633B2CC1C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9C282A0-FD02-FC31-F389-E06EF69B416B}"/>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150AA5B1-69D6-4C2D-02A4-1C5CA70B612E}"/>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In this question, respondents were asked to share additional data and services they would need ESA to provide.</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And </a:t>
            </a:r>
            <a:r>
              <a:rPr lang="en-GB" sz="1200" kern="1200" dirty="0">
                <a:solidFill>
                  <a:schemeClr val="tx1"/>
                </a:solidFill>
                <a:effectLst/>
                <a:latin typeface="+mn-lt"/>
                <a:ea typeface="+mn-ea"/>
                <a:cs typeface="+mn-cs"/>
              </a:rPr>
              <a:t>they mostly need new types of data access and search parameter</a:t>
            </a:r>
            <a:r>
              <a:rPr lang="pl-PL" sz="120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 The second most selected enhancement was higher-level </a:t>
            </a:r>
            <a:r>
              <a:rPr lang="pl-PL" sz="1200" kern="1200" dirty="0" err="1">
                <a:solidFill>
                  <a:schemeClr val="tx1"/>
                </a:solidFill>
                <a:effectLst/>
                <a:latin typeface="+mn-lt"/>
                <a:ea typeface="+mn-ea"/>
                <a:cs typeface="+mn-cs"/>
              </a:rPr>
              <a:t>analysis-ready</a:t>
            </a:r>
            <a:r>
              <a:rPr lang="pl-PL" sz="1200" kern="1200" dirty="0">
                <a:solidFill>
                  <a:schemeClr val="tx1"/>
                </a:solidFill>
                <a:effectLst/>
                <a:latin typeface="+mn-lt"/>
                <a:ea typeface="+mn-ea"/>
                <a:cs typeface="+mn-cs"/>
              </a:rPr>
              <a:t> data</a:t>
            </a:r>
            <a:r>
              <a:rPr lang="en-GB" sz="1200" kern="1200" dirty="0">
                <a:solidFill>
                  <a:schemeClr val="tx1"/>
                </a:solidFill>
                <a:effectLst/>
                <a:latin typeface="+mn-lt"/>
                <a:ea typeface="+mn-ea"/>
                <a:cs typeface="+mn-cs"/>
              </a:rPr>
              <a:t> and thematic data product</a:t>
            </a:r>
            <a:r>
              <a:rPr lang="pl-PL" sz="1200" kern="1200" dirty="0">
                <a:solidFill>
                  <a:schemeClr val="tx1"/>
                </a:solidFill>
                <a:effectLst/>
                <a:latin typeface="+mn-lt"/>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least popular enhancement was a personalised area with service suggestions</a:t>
            </a:r>
            <a:r>
              <a:rPr lang="pl-PL" sz="1200" kern="1200" dirty="0">
                <a:solidFill>
                  <a:schemeClr val="tx1"/>
                </a:solidFill>
                <a:effectLst/>
                <a:latin typeface="+mn-lt"/>
                <a:ea typeface="+mn-ea"/>
                <a:cs typeface="+mn-cs"/>
              </a:rPr>
              <a:t>.</a:t>
            </a:r>
          </a:p>
          <a:p>
            <a:pPr lvl="0"/>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67F815CD-27E7-CD3F-3135-82AEDB076B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87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577E2-C2B8-6413-AAE0-AF19AFB4A80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4222AD0-653F-29E1-DF59-E81059F7352E}"/>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32A87C7F-69D7-7D92-C5D3-4B16B5866E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Survey respondents who use ESA Heritage Missions data mainly use Envisat </a:t>
            </a:r>
            <a:r>
              <a:rPr lang="pl-PL" sz="1200"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ERS</a:t>
            </a:r>
            <a:r>
              <a:rPr lang="pl-PL" sz="1200" kern="1200" dirty="0">
                <a:solidFill>
                  <a:schemeClr val="tx1"/>
                </a:solidFill>
                <a:effectLst/>
                <a:latin typeface="+mn-lt"/>
                <a:ea typeface="+mn-ea"/>
                <a:cs typeface="+mn-cs"/>
              </a:rPr>
              <a:t>.</a:t>
            </a:r>
          </a:p>
          <a:p>
            <a:pPr lvl="0"/>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696F5CCA-89B7-D09F-5D87-AA6264FB50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853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6552-F1A5-1C95-0BE6-697A43B5DB1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698D7F5-7B18-2645-CEED-09767EADEEEB}"/>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04C1A455-D066-72D2-D474-48C8D4BD81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Among 128 respondents who use Third Party Heritage Missions, 49 (38%) use Landsat 1-6 data. Other missions were selected by much fewer respondents. The only other constellation used by more than 20 respondents is SPOT 1 to 5.</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2025, some of the TPM missions were </a:t>
            </a:r>
            <a:r>
              <a:rPr lang="pl-PL" sz="1200"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classified as Heritage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yet</a:t>
            </a:r>
            <a:r>
              <a:rPr lang="en-US" sz="1200" kern="1200" dirty="0">
                <a:solidFill>
                  <a:schemeClr val="tx1"/>
                </a:solidFill>
                <a:effectLst/>
                <a:latin typeface="+mn-lt"/>
                <a:ea typeface="+mn-ea"/>
                <a:cs typeface="+mn-cs"/>
              </a:rPr>
              <a:t>, or were grouped differently. Therefore, we cannot directly compare 2025 data to previous years</a:t>
            </a:r>
            <a:r>
              <a:rPr lang="pl-PL" sz="1200" kern="1200" dirty="0">
                <a:solidFill>
                  <a:schemeClr val="tx1"/>
                </a:solidFill>
                <a:effectLst/>
                <a:latin typeface="+mn-lt"/>
                <a:ea typeface="+mn-ea"/>
                <a:cs typeface="+mn-cs"/>
              </a:rPr>
              <a:t>.</a:t>
            </a:r>
          </a:p>
          <a:p>
            <a:pPr lvl="0"/>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2B28E8A9-DD3F-C6EC-CD17-65D7AC239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617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7E9D-0087-7553-86FF-37C11D48A110}"/>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C565C761-85E0-F0D9-3007-E6E6E23F100D}"/>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8473381F-B6CC-11FB-5591-B1F3311BFB2B}"/>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Landsat 7 and 8 constellation was the most often selected group of missions, not only among Third Party Missions, but among all missions present in the survey. In total, it was selected by 276 respondents, which accounts for 38% of all survey participants. </a:t>
            </a:r>
            <a:r>
              <a:rPr lang="en-GB" sz="1200" kern="1200" dirty="0" err="1">
                <a:solidFill>
                  <a:schemeClr val="tx1"/>
                </a:solidFill>
                <a:effectLst/>
                <a:latin typeface="+mn-lt"/>
                <a:ea typeface="+mn-ea"/>
                <a:cs typeface="+mn-cs"/>
              </a:rPr>
              <a:t>PlanetScope</a:t>
            </a:r>
            <a:r>
              <a:rPr lang="en-GB" sz="1200" kern="1200" dirty="0">
                <a:solidFill>
                  <a:schemeClr val="tx1"/>
                </a:solidFill>
                <a:effectLst/>
                <a:latin typeface="+mn-lt"/>
                <a:ea typeface="+mn-ea"/>
                <a:cs typeface="+mn-cs"/>
              </a:rPr>
              <a:t> (143 responses) is also the second most often selected mission both among TPM and among all missions in the survey. </a:t>
            </a:r>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2025, some of the TPM missions were classified as Heritage Missions, or were grouped differently. Therefore, </a:t>
            </a:r>
            <a:r>
              <a:rPr lang="pl-PL" sz="1200" kern="1200" dirty="0">
                <a:solidFill>
                  <a:schemeClr val="tx1"/>
                </a:solidFill>
                <a:effectLst/>
                <a:latin typeface="+mn-lt"/>
                <a:ea typeface="+mn-ea"/>
                <a:cs typeface="+mn-cs"/>
              </a:rPr>
              <a:t>we </a:t>
            </a:r>
            <a:r>
              <a:rPr lang="en-GB" sz="1200" kern="1200" dirty="0">
                <a:solidFill>
                  <a:schemeClr val="tx1"/>
                </a:solidFill>
                <a:effectLst/>
                <a:latin typeface="+mn-lt"/>
                <a:ea typeface="+mn-ea"/>
                <a:cs typeface="+mn-cs"/>
              </a:rPr>
              <a:t>cannot directly compare</a:t>
            </a:r>
            <a:r>
              <a:rPr lang="pl-PL" sz="1200" kern="1200" dirty="0">
                <a:solidFill>
                  <a:schemeClr val="tx1"/>
                </a:solidFill>
                <a:effectLst/>
                <a:latin typeface="+mn-lt"/>
                <a:ea typeface="+mn-ea"/>
                <a:cs typeface="+mn-cs"/>
              </a:rPr>
              <a:t> 2025 data</a:t>
            </a:r>
            <a:r>
              <a:rPr lang="en-GB" sz="1200" kern="1200" dirty="0">
                <a:solidFill>
                  <a:schemeClr val="tx1"/>
                </a:solidFill>
                <a:effectLst/>
                <a:latin typeface="+mn-lt"/>
                <a:ea typeface="+mn-ea"/>
                <a:cs typeface="+mn-cs"/>
              </a:rPr>
              <a:t> to previous years. However, Landsat has always been the most often selected group of missions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even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if</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under</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different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groupings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namings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like</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“Landsat” </a:t>
            </a:r>
            <a:r>
              <a:rPr lang="pl-PL" sz="1200" kern="1200" dirty="0">
                <a:solidFill>
                  <a:schemeClr val="tx1"/>
                </a:solidFill>
                <a:effectLst/>
                <a:latin typeface="+mn-lt"/>
                <a:ea typeface="+mn-ea"/>
                <a:cs typeface="+mn-cs"/>
              </a:rPr>
              <a:t> in 2016, </a:t>
            </a:r>
            <a:r>
              <a:rPr lang="en-GB" sz="1200" kern="1200" dirty="0">
                <a:solidFill>
                  <a:schemeClr val="tx1"/>
                </a:solidFill>
                <a:effectLst/>
                <a:latin typeface="+mn-lt"/>
                <a:ea typeface="+mn-ea"/>
                <a:cs typeface="+mn-cs"/>
              </a:rPr>
              <a:t>“Land</a:t>
            </a:r>
            <a:r>
              <a:rPr lang="pl-PL" sz="120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at-4 to 7</a:t>
            </a:r>
            <a:r>
              <a:rPr lang="pl-PL" sz="1200" kern="120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Landsat-8” </a:t>
            </a:r>
            <a:r>
              <a:rPr lang="pl-PL" sz="1200" kern="1200" dirty="0" err="1">
                <a:solidFill>
                  <a:schemeClr val="tx1"/>
                </a:solidFill>
                <a:effectLst/>
                <a:latin typeface="+mn-lt"/>
                <a:ea typeface="+mn-ea"/>
                <a:cs typeface="+mn-cs"/>
              </a:rPr>
              <a:t>inm</a:t>
            </a:r>
            <a:r>
              <a:rPr lang="pl-PL" sz="1200" kern="1200" dirty="0">
                <a:solidFill>
                  <a:schemeClr val="tx1"/>
                </a:solidFill>
                <a:effectLst/>
                <a:latin typeface="+mn-lt"/>
                <a:ea typeface="+mn-ea"/>
                <a:cs typeface="+mn-cs"/>
              </a:rPr>
              <a:t> 2019</a:t>
            </a:r>
            <a:r>
              <a:rPr lang="en-GB"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“Land</a:t>
            </a:r>
            <a:r>
              <a:rPr lang="pl-PL" sz="120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at-1 to 7, Landsat-8” </a:t>
            </a:r>
            <a:r>
              <a:rPr lang="pl-PL" sz="1200" kern="1200" dirty="0">
                <a:solidFill>
                  <a:schemeClr val="tx1"/>
                </a:solidFill>
                <a:effectLst/>
                <a:latin typeface="+mn-lt"/>
                <a:ea typeface="+mn-ea"/>
                <a:cs typeface="+mn-cs"/>
              </a:rPr>
              <a:t>in </a:t>
            </a:r>
            <a:r>
              <a:rPr lang="en-GB" sz="1200" kern="1200" dirty="0">
                <a:solidFill>
                  <a:schemeClr val="tx1"/>
                </a:solidFill>
                <a:effectLst/>
                <a:latin typeface="+mn-lt"/>
                <a:ea typeface="+mn-ea"/>
                <a:cs typeface="+mn-cs"/>
              </a:rPr>
              <a:t>2022</a:t>
            </a:r>
            <a:r>
              <a:rPr lang="pl-PL" sz="1200" kern="1200" dirty="0">
                <a:solidFill>
                  <a:schemeClr val="tx1"/>
                </a:solidFill>
                <a:effectLst/>
                <a:latin typeface="+mn-lt"/>
                <a:ea typeface="+mn-ea"/>
                <a:cs typeface="+mn-cs"/>
              </a:rPr>
              <a:t>.</a:t>
            </a:r>
          </a:p>
          <a:p>
            <a:pPr lvl="0"/>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A3F84FE4-FB54-222B-18B3-A0BDA59FE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1460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7CC9-311B-F1BE-5A16-271008D779E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5BB60FC-655A-1CD7-A2CD-E9E55C9E41DD}"/>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A5281E2A-057D-D2BA-0F8E-A2546E8A7CFF}"/>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It might be worth considering further steps towards a single point of access for all ESA and Third Party Missions. Respondents frequently asked for </a:t>
            </a:r>
            <a:r>
              <a:rPr lang="pl-PL" sz="1200" kern="1200" dirty="0" err="1">
                <a:solidFill>
                  <a:schemeClr val="tx1"/>
                </a:solidFill>
                <a:effectLst/>
                <a:latin typeface="+mn-lt"/>
                <a:ea typeface="+mn-ea"/>
                <a:cs typeface="+mn-cs"/>
              </a:rPr>
              <a:t>either</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creating</a:t>
            </a:r>
            <a:r>
              <a:rPr lang="pl-PL" sz="1200" kern="1200" dirty="0">
                <a:solidFill>
                  <a:schemeClr val="tx1"/>
                </a:solidFill>
                <a:effectLst/>
                <a:latin typeface="+mn-lt"/>
                <a:ea typeface="+mn-ea"/>
                <a:cs typeface="+mn-cs"/>
              </a:rPr>
              <a:t> a single </a:t>
            </a:r>
            <a:r>
              <a:rPr lang="pl-PL" sz="1200" kern="1200" dirty="0" err="1">
                <a:solidFill>
                  <a:schemeClr val="tx1"/>
                </a:solidFill>
                <a:effectLst/>
                <a:latin typeface="+mn-lt"/>
                <a:ea typeface="+mn-ea"/>
                <a:cs typeface="+mn-cs"/>
              </a:rPr>
              <a:t>centralised</a:t>
            </a:r>
            <a:r>
              <a:rPr lang="pl-PL" sz="1200" kern="1200" dirty="0">
                <a:solidFill>
                  <a:schemeClr val="tx1"/>
                </a:solidFill>
                <a:effectLst/>
                <a:latin typeface="+mn-lt"/>
                <a:ea typeface="+mn-ea"/>
                <a:cs typeface="+mn-cs"/>
              </a:rPr>
              <a:t> platform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for </a:t>
            </a:r>
            <a:r>
              <a:rPr lang="pl-PL" sz="1200" kern="1200" dirty="0" err="1">
                <a:solidFill>
                  <a:schemeClr val="tx1"/>
                </a:solidFill>
                <a:effectLst/>
                <a:latin typeface="+mn-lt"/>
                <a:ea typeface="+mn-ea"/>
                <a:cs typeface="+mn-cs"/>
              </a:rPr>
              <a:t>providing</a:t>
            </a:r>
            <a:r>
              <a:rPr lang="pl-PL" sz="1200" kern="1200" dirty="0">
                <a:solidFill>
                  <a:schemeClr val="tx1"/>
                </a:solidFill>
                <a:effectLst/>
                <a:latin typeface="+mn-lt"/>
                <a:ea typeface="+mn-ea"/>
                <a:cs typeface="+mn-cs"/>
              </a:rPr>
              <a:t> data in </a:t>
            </a:r>
            <a:r>
              <a:rPr lang="en-GB" sz="1200" kern="1200" dirty="0">
                <a:solidFill>
                  <a:schemeClr val="tx1"/>
                </a:solidFill>
                <a:effectLst/>
                <a:latin typeface="+mn-lt"/>
                <a:ea typeface="+mn-ea"/>
                <a:cs typeface="+mn-cs"/>
              </a:rPr>
              <a:t>other services</a:t>
            </a:r>
            <a:r>
              <a:rPr lang="pl-PL"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pl-PL"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Many respondents indicated that it is difficult to know what data exists or how to filter effectively, so clearer catalogues and handbooks could make data more findable and usable.</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could be helpful to invest in richer metadata, search, and documentation tools. </a:t>
            </a:r>
            <a:endParaRPr lang="pl-PL"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pl-PL"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Users often emphasised the value of long-time series and global coverage. Expanding these areas where feasible might strengthen ESA’s role as a provider of long-term datasets.</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DEAB84CF-C5E7-EF89-76CA-AB47BF72CB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8545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D3DAB-2BB1-2461-CBA8-43B816B7E7B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802D594-E9E9-FC62-7BD1-DC73377BE3B3}"/>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5CDBD4B4-9676-20D5-84BC-C1F4DD6714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Users might benefit from harmonised products development (e.g. </a:t>
            </a:r>
            <a:r>
              <a:rPr lang="pl-PL" sz="1200" kern="1200" dirty="0" err="1">
                <a:solidFill>
                  <a:schemeClr val="tx1"/>
                </a:solidFill>
                <a:effectLst/>
                <a:latin typeface="+mn-lt"/>
                <a:ea typeface="+mn-ea"/>
                <a:cs typeface="+mn-cs"/>
              </a:rPr>
              <a:t>multi-mission</a:t>
            </a:r>
            <a:r>
              <a:rPr lang="pl-PL" sz="1200" kern="1200" dirty="0">
                <a:solidFill>
                  <a:schemeClr val="tx1"/>
                </a:solidFill>
                <a:effectLst/>
                <a:latin typeface="+mn-lt"/>
                <a:ea typeface="+mn-ea"/>
                <a:cs typeface="+mn-cs"/>
              </a:rPr>
              <a:t> products</a:t>
            </a:r>
            <a:r>
              <a:rPr lang="en-GB" sz="1200" kern="1200" dirty="0">
                <a:solidFill>
                  <a:schemeClr val="tx1"/>
                </a:solidFill>
                <a:effectLst/>
                <a:latin typeface="+mn-lt"/>
                <a:ea typeface="+mn-ea"/>
                <a:cs typeface="+mn-cs"/>
              </a:rPr>
              <a:t>, optical-SAR combinations). Respondents pointed to interoperability as a way to improve efficiency and make datasets more comparable.</a:t>
            </a:r>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5. </a:t>
            </a:r>
            <a:r>
              <a:rPr lang="en-GB" sz="1200" kern="1200" dirty="0">
                <a:solidFill>
                  <a:schemeClr val="tx1"/>
                </a:solidFill>
                <a:effectLst/>
                <a:latin typeface="+mn-lt"/>
                <a:ea typeface="+mn-ea"/>
                <a:cs typeface="+mn-cs"/>
              </a:rPr>
              <a:t>Survey results indicate that data discovery, downloads, and ESA-provided tools were consistently weaker points. It could be worth </a:t>
            </a:r>
            <a:r>
              <a:rPr lang="pl-PL" sz="1200" kern="1200" dirty="0" err="1">
                <a:solidFill>
                  <a:schemeClr val="tx1"/>
                </a:solidFill>
                <a:effectLst/>
                <a:latin typeface="+mn-lt"/>
                <a:ea typeface="+mn-ea"/>
                <a:cs typeface="+mn-cs"/>
              </a:rPr>
              <a:t>reviewing</a:t>
            </a:r>
            <a:r>
              <a:rPr lang="en-GB" sz="1200" kern="1200" dirty="0">
                <a:solidFill>
                  <a:schemeClr val="tx1"/>
                </a:solidFill>
                <a:effectLst/>
                <a:latin typeface="+mn-lt"/>
                <a:ea typeface="+mn-ea"/>
                <a:cs typeface="+mn-cs"/>
              </a:rPr>
              <a:t> these areas to reduce barriers for everyday users.</a:t>
            </a:r>
            <a:endParaRPr lang="pl-PL" sz="1200" kern="1200" dirty="0">
              <a:solidFill>
                <a:schemeClr val="tx1"/>
              </a:solidFill>
              <a:effectLst/>
              <a:latin typeface="+mn-lt"/>
              <a:ea typeface="+mn-ea"/>
              <a:cs typeface="+mn-cs"/>
            </a:endParaRPr>
          </a:p>
          <a:p>
            <a:pPr lvl="0"/>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6. </a:t>
            </a:r>
            <a:r>
              <a:rPr lang="en-GB" sz="1200" kern="1200" dirty="0">
                <a:solidFill>
                  <a:schemeClr val="tx1"/>
                </a:solidFill>
                <a:effectLst/>
                <a:latin typeface="+mn-lt"/>
                <a:ea typeface="+mn-ea"/>
                <a:cs typeface="+mn-cs"/>
              </a:rPr>
              <a:t>Respondents also expressed a need for clearer communication on available data across all mission categories. Increasing ESA’s visibility compared with other providers might help underline the value of ESA’s investments in Earth observation.</a:t>
            </a:r>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74C12C88-E316-6DB6-B5BD-02C449AC7B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511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1C59-BE1A-818C-64A7-EA7CAE644D3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1CABF6F-F188-0687-5F12-E9C3E4544DC3}"/>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1036093E-661E-3CC7-1D2E-00DCE8802E15}"/>
              </a:ext>
            </a:extLst>
          </p:cNvPr>
          <p:cNvSpPr>
            <a:spLocks noGrp="1"/>
          </p:cNvSpPr>
          <p:nvPr>
            <p:ph type="body" idx="1"/>
          </p:nvPr>
        </p:nvSpPr>
        <p:spPr/>
        <p:txBody>
          <a:bodyPr/>
          <a:lstStyle/>
          <a:p>
            <a:r>
              <a:rPr lang="pl-PL" sz="1200" kern="1200" dirty="0">
                <a:solidFill>
                  <a:schemeClr val="tx1"/>
                </a:solidFill>
                <a:effectLst/>
                <a:latin typeface="+mn-lt"/>
                <a:ea typeface="+mn-ea"/>
                <a:cs typeface="+mn-cs"/>
              </a:rPr>
              <a:t>The</a:t>
            </a:r>
            <a:r>
              <a:rPr lang="en-GB" sz="1200" kern="1200" dirty="0">
                <a:solidFill>
                  <a:schemeClr val="tx1"/>
                </a:solidFill>
                <a:effectLst/>
                <a:latin typeface="+mn-lt"/>
                <a:ea typeface="+mn-ea"/>
                <a:cs typeface="+mn-cs"/>
              </a:rPr>
              <a:t> survey was collected online and in person during the Living Planet Symposium 2025 in Vienna.</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the event, five Eversis employees encouraged the symposium participants to share their feedback. The respondents could fill out the survey on tablets, which were available to them, or on their phones after scanning a QR code.</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85% of responses (623 out of 732) were received in the period when LPS took place: between 23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and 27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June.</a:t>
            </a:r>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1F1CB42D-62BB-1B10-B639-5C448D0B4E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501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C445-074F-B962-8E64-5FEFFFC245D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D58A596-7F47-CAA9-2325-8841D1D7EE02}"/>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DB9EF114-6209-4289-7AF0-FB9230D6D537}"/>
              </a:ext>
            </a:extLst>
          </p:cNvPr>
          <p:cNvSpPr>
            <a:spLocks noGrp="1"/>
          </p:cNvSpPr>
          <p:nvPr>
            <p:ph type="body" idx="1"/>
          </p:nvPr>
        </p:nvSpPr>
        <p:spPr/>
        <p:txBody>
          <a:bodyPr/>
          <a:lstStyle/>
          <a:p>
            <a:r>
              <a:rPr lang="pl-PL" sz="1200" kern="1200" dirty="0">
                <a:solidFill>
                  <a:schemeClr val="tx1"/>
                </a:solidFill>
                <a:effectLst/>
                <a:latin typeface="+mn-lt"/>
                <a:ea typeface="+mn-ea"/>
                <a:cs typeface="+mn-cs"/>
              </a:rPr>
              <a:t>The</a:t>
            </a:r>
            <a:r>
              <a:rPr lang="en-GB" sz="1200" kern="1200" dirty="0">
                <a:solidFill>
                  <a:schemeClr val="tx1"/>
                </a:solidFill>
                <a:effectLst/>
                <a:latin typeface="+mn-lt"/>
                <a:ea typeface="+mn-ea"/>
                <a:cs typeface="+mn-cs"/>
              </a:rPr>
              <a:t> survey was collected online and in person during the Living Planet Symposium 2025 in Vienna.</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the event, five Eversis employees encouraged the symposium participants to share their feedback. The respondents could fill out the survey on tablets, which were available to them, or on their phones after scanning a QR code.</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85% of responses (623 out of 732) were received in the period when LPS took place: between 23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and 27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June.</a:t>
            </a:r>
            <a:endParaRPr lang="pl-PL" sz="1200" kern="1200" dirty="0">
              <a:solidFill>
                <a:schemeClr val="tx1"/>
              </a:solidFill>
              <a:effectLst/>
              <a:latin typeface="+mn-lt"/>
              <a:ea typeface="+mn-ea"/>
              <a:cs typeface="+mn-cs"/>
            </a:endParaRPr>
          </a:p>
        </p:txBody>
      </p:sp>
      <p:sp>
        <p:nvSpPr>
          <p:cNvPr id="4" name="Symbol zastępczy numeru slajdu 3">
            <a:extLst>
              <a:ext uri="{FF2B5EF4-FFF2-40B4-BE49-F238E27FC236}">
                <a16:creationId xmlns:a16="http://schemas.microsoft.com/office/drawing/2014/main" id="{54051D83-937B-EDDB-5388-FA466AC9D8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35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AD32-5FE1-0331-E6CE-182FDFE1E5F0}"/>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FCCE64F-F1DF-6AF6-5C5D-F0A435F80991}"/>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6C432AAB-7553-669E-2A09-616FAFD2C3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survey reached a broad range of roles and organisations, with respondents from research or academic institutions being the most represented group (69%). </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And </a:t>
            </a:r>
            <a:r>
              <a:rPr lang="pl-PL" dirty="0" err="1"/>
              <a:t>it</a:t>
            </a:r>
            <a:r>
              <a:rPr lang="pl-PL" dirty="0"/>
              <a:t> </a:t>
            </a:r>
            <a:r>
              <a:rPr lang="pl-PL" dirty="0" err="1"/>
              <a:t>has</a:t>
            </a:r>
            <a:r>
              <a:rPr lang="pl-PL" dirty="0"/>
              <a:t> </a:t>
            </a:r>
            <a:r>
              <a:rPr lang="pl-PL" dirty="0" err="1"/>
              <a:t>been</a:t>
            </a:r>
            <a:r>
              <a:rPr lang="pl-PL" dirty="0"/>
              <a:t> the same in the </a:t>
            </a:r>
            <a:r>
              <a:rPr lang="pl-PL" dirty="0" err="1"/>
              <a:t>previous</a:t>
            </a:r>
            <a:r>
              <a:rPr lang="pl-PL" dirty="0"/>
              <a:t> </a:t>
            </a:r>
            <a:r>
              <a:rPr lang="pl-PL" dirty="0" err="1"/>
              <a:t>years</a:t>
            </a:r>
            <a:r>
              <a:rPr lang="pl-PL" dirty="0"/>
              <a:t>. The </a:t>
            </a:r>
            <a:r>
              <a:rPr lang="pl-PL" dirty="0" err="1"/>
              <a:t>changes</a:t>
            </a:r>
            <a:r>
              <a:rPr lang="pl-PL" dirty="0"/>
              <a:t> in </a:t>
            </a:r>
            <a:r>
              <a:rPr lang="pl-PL" dirty="0" err="1"/>
              <a:t>proportions</a:t>
            </a:r>
            <a:r>
              <a:rPr lang="pl-PL" dirty="0"/>
              <a:t> of </a:t>
            </a:r>
            <a:r>
              <a:rPr lang="pl-PL" dirty="0" err="1"/>
              <a:t>these</a:t>
            </a:r>
            <a:r>
              <a:rPr lang="pl-PL" dirty="0"/>
              <a:t> </a:t>
            </a:r>
            <a:r>
              <a:rPr lang="pl-PL" dirty="0" err="1"/>
              <a:t>groups</a:t>
            </a:r>
            <a:r>
              <a:rPr lang="pl-PL" dirty="0"/>
              <a:t> </a:t>
            </a:r>
            <a:r>
              <a:rPr lang="pl-PL" dirty="0" err="1"/>
              <a:t>are</a:t>
            </a:r>
            <a:r>
              <a:rPr lang="pl-PL" dirty="0"/>
              <a:t> minor.</a:t>
            </a:r>
          </a:p>
        </p:txBody>
      </p:sp>
      <p:sp>
        <p:nvSpPr>
          <p:cNvPr id="4" name="Symbol zastępczy numeru slajdu 3">
            <a:extLst>
              <a:ext uri="{FF2B5EF4-FFF2-40B4-BE49-F238E27FC236}">
                <a16:creationId xmlns:a16="http://schemas.microsoft.com/office/drawing/2014/main" id="{CB09ACB5-CA92-88A4-77FA-E98FC8E4F6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895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5BFE-324E-17B6-4B60-C62FAA804E09}"/>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B260129-BBF9-4AB3-5C06-CE9C1F450E8E}"/>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390E747D-F68C-85AC-FB0D-7EBD25DA1C50}"/>
              </a:ext>
            </a:extLst>
          </p:cNvPr>
          <p:cNvSpPr>
            <a:spLocks noGrp="1"/>
          </p:cNvSpPr>
          <p:nvPr>
            <p:ph type="body" idx="1"/>
          </p:nvPr>
        </p:nvSpPr>
        <p:spPr/>
        <p:txBody>
          <a:bodyPr/>
          <a:lstStyle/>
          <a:p>
            <a:r>
              <a:rPr lang="pl-PL" sz="1200" kern="1200" dirty="0" err="1">
                <a:solidFill>
                  <a:schemeClr val="tx1"/>
                </a:solidFill>
                <a:effectLst/>
                <a:latin typeface="+mn-lt"/>
                <a:ea typeface="+mn-ea"/>
                <a:cs typeface="+mn-cs"/>
              </a:rPr>
              <a:t>This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year</a:t>
            </a:r>
            <a:r>
              <a:rPr lang="pl-PL" sz="1200" kern="1200" dirty="0">
                <a:solidFill>
                  <a:schemeClr val="tx1"/>
                </a:solidFill>
                <a:effectLst/>
                <a:latin typeface="+mn-lt"/>
                <a:ea typeface="+mn-ea"/>
                <a:cs typeface="+mn-cs"/>
              </a:rPr>
              <a:t>, r</a:t>
            </a:r>
            <a:r>
              <a:rPr lang="en-GB" sz="1200" kern="1200" dirty="0" err="1">
                <a:solidFill>
                  <a:schemeClr val="tx1"/>
                </a:solidFill>
                <a:effectLst/>
                <a:latin typeface="+mn-lt"/>
                <a:ea typeface="+mn-ea"/>
                <a:cs typeface="+mn-cs"/>
              </a:rPr>
              <a:t>espondents</a:t>
            </a:r>
            <a:r>
              <a:rPr lang="en-GB" sz="1200" kern="1200" dirty="0">
                <a:solidFill>
                  <a:schemeClr val="tx1"/>
                </a:solidFill>
                <a:effectLst/>
                <a:latin typeface="+mn-lt"/>
                <a:ea typeface="+mn-ea"/>
                <a:cs typeface="+mn-cs"/>
              </a:rPr>
              <a:t> from just three countries (Germany, Italy, and the United Kingdom) accounted for half of the survey participants</a:t>
            </a:r>
            <a:r>
              <a:rPr lang="pl-P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Throughout the years, </a:t>
            </a:r>
            <a:r>
              <a:rPr lang="pl-PL" sz="1200" kern="1200" dirty="0">
                <a:solidFill>
                  <a:schemeClr val="tx1"/>
                </a:solidFill>
                <a:effectLst/>
                <a:latin typeface="+mn-lt"/>
                <a:ea typeface="+mn-ea"/>
                <a:cs typeface="+mn-cs"/>
              </a:rPr>
              <a:t>we </a:t>
            </a:r>
            <a:r>
              <a:rPr lang="pl-PL" sz="1200" kern="1200" dirty="0" err="1">
                <a:solidFill>
                  <a:schemeClr val="tx1"/>
                </a:solidFill>
                <a:effectLst/>
                <a:latin typeface="+mn-lt"/>
                <a:ea typeface="+mn-ea"/>
                <a:cs typeface="+mn-cs"/>
              </a:rPr>
              <a:t>can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see</a:t>
            </a:r>
            <a:r>
              <a:rPr lang="en-GB" sz="1200" kern="1200" dirty="0">
                <a:solidFill>
                  <a:schemeClr val="tx1"/>
                </a:solidFill>
                <a:effectLst/>
                <a:latin typeface="+mn-lt"/>
                <a:ea typeface="+mn-ea"/>
                <a:cs typeface="+mn-cs"/>
              </a:rPr>
              <a:t> that some countries are consistently represented by a significant number of survey respondents. </a:t>
            </a:r>
            <a:r>
              <a:rPr lang="pl-PL" sz="1200" kern="1200" dirty="0">
                <a:solidFill>
                  <a:schemeClr val="tx1"/>
                </a:solidFill>
                <a:effectLst/>
                <a:latin typeface="+mn-lt"/>
                <a:ea typeface="+mn-ea"/>
                <a:cs typeface="+mn-cs"/>
              </a:rPr>
              <a:t>In </a:t>
            </a:r>
            <a:r>
              <a:rPr lang="pl-PL" sz="1200" kern="1200" dirty="0" err="1">
                <a:solidFill>
                  <a:schemeClr val="tx1"/>
                </a:solidFill>
                <a:effectLst/>
                <a:latin typeface="+mn-lt"/>
                <a:ea typeface="+mn-ea"/>
                <a:cs typeface="+mn-cs"/>
              </a:rPr>
              <a:t>addition</a:t>
            </a:r>
            <a:r>
              <a:rPr lang="pl-PL" sz="1200" kern="120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Germany, Italy, </a:t>
            </a:r>
            <a:r>
              <a:rPr lang="pl-PL" sz="1200" kern="1200" dirty="0">
                <a:solidFill>
                  <a:schemeClr val="tx1"/>
                </a:solidFill>
                <a:effectLst/>
                <a:latin typeface="+mn-lt"/>
                <a:ea typeface="+mn-ea"/>
                <a:cs typeface="+mn-cs"/>
              </a:rPr>
              <a:t>and </a:t>
            </a:r>
            <a:r>
              <a:rPr lang="en-GB" sz="1200" kern="1200" dirty="0">
                <a:solidFill>
                  <a:schemeClr val="tx1"/>
                </a:solidFill>
                <a:effectLst/>
                <a:latin typeface="+mn-lt"/>
                <a:ea typeface="+mn-ea"/>
                <a:cs typeface="+mn-cs"/>
              </a:rPr>
              <a:t>the United Kingdom, </a:t>
            </a:r>
            <a:r>
              <a:rPr lang="pl-PL" sz="1200" kern="1200" dirty="0" err="1">
                <a:solidFill>
                  <a:schemeClr val="tx1"/>
                </a:solidFill>
                <a:effectLst/>
                <a:latin typeface="+mn-lt"/>
                <a:ea typeface="+mn-ea"/>
                <a:cs typeface="+mn-cs"/>
              </a:rPr>
              <a:t>these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were</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France, Spain, and the Netherlands.</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Also</a:t>
            </a:r>
            <a:r>
              <a:rPr lang="pl-PL" dirty="0"/>
              <a:t>, </a:t>
            </a:r>
            <a:r>
              <a:rPr lang="en-GB" sz="1200" kern="1200" dirty="0">
                <a:solidFill>
                  <a:schemeClr val="tx1"/>
                </a:solidFill>
                <a:effectLst/>
                <a:latin typeface="+mn-lt"/>
                <a:ea typeface="+mn-ea"/>
                <a:cs typeface="+mn-cs"/>
              </a:rPr>
              <a:t>the proportion between respondents from European and non-European countries remains quite similar.</a:t>
            </a:r>
            <a:endParaRPr lang="pl-PL" dirty="0"/>
          </a:p>
          <a:p>
            <a:endParaRPr lang="pl-PL" dirty="0"/>
          </a:p>
        </p:txBody>
      </p:sp>
      <p:sp>
        <p:nvSpPr>
          <p:cNvPr id="4" name="Symbol zastępczy numeru slajdu 3">
            <a:extLst>
              <a:ext uri="{FF2B5EF4-FFF2-40B4-BE49-F238E27FC236}">
                <a16:creationId xmlns:a16="http://schemas.microsoft.com/office/drawing/2014/main" id="{36BCA225-E284-50C6-8198-1550C035D9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178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D769-8B9F-FDF9-B2AF-2E9C4185003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63A5631-3F73-FD44-A5DC-449A1F31C0D7}"/>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24C586A8-E19B-6C8A-D0C4-5448850678AC}"/>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Three application domains dominated among the responses</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accounting for half of all responses</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land surface, agriculture, and climate</a:t>
            </a:r>
            <a:r>
              <a:rPr lang="pl-PL" sz="1200" kern="1200" dirty="0">
                <a:solidFill>
                  <a:schemeClr val="tx1"/>
                </a:solidFill>
                <a:effectLst/>
                <a:latin typeface="+mn-lt"/>
                <a:ea typeface="+mn-ea"/>
                <a:cs typeface="+mn-cs"/>
              </a:rPr>
              <a:t>. </a:t>
            </a:r>
          </a:p>
          <a:p>
            <a:r>
              <a:rPr lang="pl-PL" sz="1200" kern="1200" dirty="0">
                <a:solidFill>
                  <a:schemeClr val="tx1"/>
                </a:solidFill>
                <a:effectLst/>
                <a:latin typeface="+mn-lt"/>
                <a:ea typeface="+mn-ea"/>
                <a:cs typeface="+mn-cs"/>
              </a:rPr>
              <a:t>And t</a:t>
            </a:r>
            <a:r>
              <a:rPr lang="en-GB" sz="1200" kern="1200" dirty="0">
                <a:solidFill>
                  <a:schemeClr val="tx1"/>
                </a:solidFill>
                <a:effectLst/>
                <a:latin typeface="+mn-lt"/>
                <a:ea typeface="+mn-ea"/>
                <a:cs typeface="+mn-cs"/>
              </a:rPr>
              <a:t>he</a:t>
            </a:r>
            <a:r>
              <a:rPr lang="pl-PL" sz="1200" kern="1200" dirty="0" err="1">
                <a:solidFill>
                  <a:schemeClr val="tx1"/>
                </a:solidFill>
                <a:effectLst/>
                <a:latin typeface="+mn-lt"/>
                <a:ea typeface="+mn-ea"/>
                <a:cs typeface="+mn-cs"/>
              </a:rPr>
              <a:t>se</a:t>
            </a:r>
            <a:r>
              <a:rPr lang="en-GB" sz="1200" kern="1200" dirty="0">
                <a:solidFill>
                  <a:schemeClr val="tx1"/>
                </a:solidFill>
                <a:effectLst/>
                <a:latin typeface="+mn-lt"/>
                <a:ea typeface="+mn-ea"/>
                <a:cs typeface="+mn-cs"/>
              </a:rPr>
              <a:t> top three application domains are consistently</a:t>
            </a:r>
            <a:r>
              <a:rPr lang="pl-P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similar across all mission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categories</a:t>
            </a:r>
            <a:r>
              <a:rPr lang="pl-PL" sz="1200" kern="1200" dirty="0">
                <a:solidFill>
                  <a:schemeClr val="tx1"/>
                </a:solidFill>
                <a:effectLst/>
                <a:latin typeface="+mn-lt"/>
                <a:ea typeface="+mn-ea"/>
                <a:cs typeface="+mn-cs"/>
              </a:rPr>
              <a:t> in the </a:t>
            </a:r>
            <a:r>
              <a:rPr lang="pl-PL" sz="1200" kern="1200" dirty="0" err="1">
                <a:solidFill>
                  <a:schemeClr val="tx1"/>
                </a:solidFill>
                <a:effectLst/>
                <a:latin typeface="+mn-lt"/>
                <a:ea typeface="+mn-ea"/>
                <a:cs typeface="+mn-cs"/>
              </a:rPr>
              <a:t>survey</a:t>
            </a:r>
            <a:r>
              <a:rPr lang="en-GB" sz="1200" kern="1200" dirty="0">
                <a:solidFill>
                  <a:schemeClr val="tx1"/>
                </a:solidFill>
                <a:effectLst/>
                <a:latin typeface="+mn-lt"/>
                <a:ea typeface="+mn-ea"/>
                <a:cs typeface="+mn-cs"/>
              </a:rPr>
              <a:t>. This is true for all programmes except Earth Explorers.</a:t>
            </a:r>
            <a:endParaRPr lang="pl-PL" dirty="0"/>
          </a:p>
        </p:txBody>
      </p:sp>
      <p:sp>
        <p:nvSpPr>
          <p:cNvPr id="4" name="Symbol zastępczy numeru slajdu 3">
            <a:extLst>
              <a:ext uri="{FF2B5EF4-FFF2-40B4-BE49-F238E27FC236}">
                <a16:creationId xmlns:a16="http://schemas.microsoft.com/office/drawing/2014/main" id="{9D5501E6-C1D7-B887-EA20-98499B3CAF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987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1A507-BBC8-074A-DF70-627EB0400BE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33EE2D7-9F54-31B3-1850-CF6CD499BBD8}"/>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6741439D-3788-A41C-D50A-E2795690E8D1}"/>
              </a:ext>
            </a:extLst>
          </p:cNvPr>
          <p:cNvSpPr>
            <a:spLocks noGrp="1"/>
          </p:cNvSpPr>
          <p:nvPr>
            <p:ph type="body" idx="1"/>
          </p:nvPr>
        </p:nvSpPr>
        <p:spPr/>
        <p:txBody>
          <a:bodyPr/>
          <a:lstStyle/>
          <a:p>
            <a:r>
              <a:rPr lang="pl-PL" dirty="0"/>
              <a:t>91% of </a:t>
            </a:r>
            <a:r>
              <a:rPr lang="pl-PL" dirty="0" err="1"/>
              <a:t>repondents</a:t>
            </a:r>
            <a:r>
              <a:rPr lang="pl-PL" dirty="0"/>
              <a:t> </a:t>
            </a:r>
            <a:r>
              <a:rPr lang="pl-PL" dirty="0" err="1"/>
              <a:t>work</a:t>
            </a:r>
            <a:r>
              <a:rPr lang="pl-PL" dirty="0"/>
              <a:t> with </a:t>
            </a:r>
            <a:r>
              <a:rPr lang="pl-PL" dirty="0" err="1"/>
              <a:t>time</a:t>
            </a:r>
            <a:r>
              <a:rPr lang="pl-PL" dirty="0"/>
              <a:t> </a:t>
            </a:r>
            <a:r>
              <a:rPr lang="pl-PL" dirty="0" err="1"/>
              <a:t>series</a:t>
            </a:r>
            <a:r>
              <a:rPr lang="pl-PL" dirty="0"/>
              <a:t>, and </a:t>
            </a:r>
            <a:r>
              <a:rPr lang="pl-PL" dirty="0" err="1"/>
              <a:t>they</a:t>
            </a:r>
            <a:r>
              <a:rPr lang="pl-PL" dirty="0"/>
              <a:t> </a:t>
            </a:r>
            <a:r>
              <a:rPr lang="pl-PL" dirty="0" err="1"/>
              <a:t>mostly</a:t>
            </a:r>
            <a:r>
              <a:rPr lang="pl-PL" dirty="0"/>
              <a:t> </a:t>
            </a:r>
            <a:r>
              <a:rPr lang="pl-PL" dirty="0" err="1"/>
              <a:t>need</a:t>
            </a:r>
            <a:r>
              <a:rPr lang="pl-PL" dirty="0"/>
              <a:t> </a:t>
            </a:r>
            <a:r>
              <a:rPr lang="pl-PL" dirty="0" err="1"/>
              <a:t>long</a:t>
            </a:r>
            <a:r>
              <a:rPr lang="pl-PL" dirty="0"/>
              <a:t> </a:t>
            </a:r>
            <a:r>
              <a:rPr lang="pl-PL" dirty="0" err="1"/>
              <a:t>time</a:t>
            </a:r>
            <a:r>
              <a:rPr lang="pl-PL" dirty="0"/>
              <a:t> </a:t>
            </a:r>
            <a:r>
              <a:rPr lang="pl-PL" dirty="0" err="1"/>
              <a:t>series</a:t>
            </a:r>
            <a:r>
              <a:rPr lang="pl-PL" dirty="0"/>
              <a:t>. </a:t>
            </a:r>
            <a:r>
              <a:rPr lang="pl-PL" dirty="0" err="1"/>
              <a:t>Over</a:t>
            </a:r>
            <a:r>
              <a:rPr lang="pl-PL" dirty="0"/>
              <a:t> half of </a:t>
            </a:r>
            <a:r>
              <a:rPr lang="pl-PL" dirty="0" err="1"/>
              <a:t>respondents</a:t>
            </a:r>
            <a:r>
              <a:rPr lang="pl-PL" dirty="0"/>
              <a:t> </a:t>
            </a:r>
            <a:r>
              <a:rPr lang="pl-PL" dirty="0" err="1"/>
              <a:t>need</a:t>
            </a:r>
            <a:r>
              <a:rPr lang="pl-PL" dirty="0"/>
              <a:t> </a:t>
            </a:r>
            <a:r>
              <a:rPr lang="pl-PL" dirty="0" err="1"/>
              <a:t>more</a:t>
            </a:r>
            <a:r>
              <a:rPr lang="pl-PL" dirty="0"/>
              <a:t> </a:t>
            </a:r>
            <a:r>
              <a:rPr lang="pl-PL" dirty="0" err="1"/>
              <a:t>than</a:t>
            </a:r>
            <a:r>
              <a:rPr lang="pl-PL" dirty="0"/>
              <a:t> 5 </a:t>
            </a:r>
            <a:r>
              <a:rPr lang="pl-PL" dirty="0" err="1"/>
              <a:t>years</a:t>
            </a:r>
            <a:r>
              <a:rPr lang="pl-PL" dirty="0"/>
              <a:t>, and </a:t>
            </a:r>
            <a:r>
              <a:rPr lang="pl-PL" dirty="0" err="1"/>
              <a:t>almost</a:t>
            </a:r>
            <a:r>
              <a:rPr lang="pl-PL" dirty="0"/>
              <a:t> 30% </a:t>
            </a:r>
            <a:r>
              <a:rPr lang="pl-PL" dirty="0" err="1"/>
              <a:t>need</a:t>
            </a:r>
            <a:r>
              <a:rPr lang="pl-PL" dirty="0"/>
              <a:t> 1 to 5 </a:t>
            </a:r>
            <a:r>
              <a:rPr lang="pl-PL" dirty="0" err="1"/>
              <a:t>years</a:t>
            </a:r>
            <a:r>
              <a:rPr lang="pl-PL" dirty="0"/>
              <a:t>.</a:t>
            </a:r>
          </a:p>
          <a:p>
            <a:r>
              <a:rPr lang="en-GB" sz="1200" kern="1200" dirty="0">
                <a:solidFill>
                  <a:schemeClr val="tx1"/>
                </a:solidFill>
                <a:effectLst/>
                <a:latin typeface="+mn-lt"/>
                <a:ea typeface="+mn-ea"/>
                <a:cs typeface="+mn-cs"/>
              </a:rPr>
              <a:t>In previous years, preferences related to time series were quite similar. Respondents always mostly needed long time series of more than 5 years. </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same time, stable group of around 10% of respondents do not require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any</a:t>
            </a:r>
            <a:r>
              <a:rPr lang="en-GB" sz="1200" kern="1200" dirty="0">
                <a:solidFill>
                  <a:schemeClr val="tx1"/>
                </a:solidFill>
                <a:effectLst/>
                <a:latin typeface="+mn-lt"/>
                <a:ea typeface="+mn-ea"/>
                <a:cs typeface="+mn-cs"/>
              </a:rPr>
              <a:t> time series for their work.</a:t>
            </a:r>
            <a:endParaRPr lang="pl-PL" dirty="0"/>
          </a:p>
        </p:txBody>
      </p:sp>
      <p:sp>
        <p:nvSpPr>
          <p:cNvPr id="4" name="Symbol zastępczy numeru slajdu 3">
            <a:extLst>
              <a:ext uri="{FF2B5EF4-FFF2-40B4-BE49-F238E27FC236}">
                <a16:creationId xmlns:a16="http://schemas.microsoft.com/office/drawing/2014/main" id="{9A7CECA7-132A-DE07-A017-0B1464F4B6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601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D5B0D-C5A0-BF58-0DBE-26E2436EF5C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6AF75B3-FD44-C3A4-41DD-0B36D1B3DFF4}"/>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8D5C392E-3DEE-9D3A-3C7E-5229FB709648}"/>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Respondents did not indicate a strong preference for any data filtering method.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Searching</a:t>
            </a:r>
            <a:r>
              <a:rPr lang="pl-PL" sz="1200" kern="1200" dirty="0">
                <a:solidFill>
                  <a:schemeClr val="tx1"/>
                </a:solidFill>
                <a:effectLst/>
                <a:latin typeface="+mn-lt"/>
                <a:ea typeface="+mn-ea"/>
                <a:cs typeface="+mn-cs"/>
              </a:rPr>
              <a:t> by </a:t>
            </a:r>
            <a:r>
              <a:rPr lang="pl-PL" sz="1200" kern="1200" dirty="0" err="1">
                <a:solidFill>
                  <a:schemeClr val="tx1"/>
                </a:solidFill>
                <a:effectLst/>
                <a:latin typeface="+mn-lt"/>
                <a:ea typeface="+mn-ea"/>
                <a:cs typeface="+mn-cs"/>
              </a:rPr>
              <a:t>area</a:t>
            </a:r>
            <a:r>
              <a:rPr lang="pl-PL" sz="1200" kern="1200" dirty="0">
                <a:solidFill>
                  <a:schemeClr val="tx1"/>
                </a:solidFill>
                <a:effectLst/>
                <a:latin typeface="+mn-lt"/>
                <a:ea typeface="+mn-ea"/>
                <a:cs typeface="+mn-cs"/>
              </a:rPr>
              <a:t> of </a:t>
            </a:r>
            <a:r>
              <a:rPr lang="pl-PL" sz="1200" kern="1200" dirty="0" err="1">
                <a:solidFill>
                  <a:schemeClr val="tx1"/>
                </a:solidFill>
                <a:effectLst/>
                <a:latin typeface="+mn-lt"/>
                <a:ea typeface="+mn-ea"/>
                <a:cs typeface="+mn-cs"/>
              </a:rPr>
              <a:t>interenst</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by </a:t>
            </a:r>
            <a:r>
              <a:rPr lang="pl-PL" sz="1200" kern="1200" dirty="0" err="1">
                <a:solidFill>
                  <a:schemeClr val="tx1"/>
                </a:solidFill>
                <a:effectLst/>
                <a:latin typeface="+mn-lt"/>
                <a:ea typeface="+mn-ea"/>
                <a:cs typeface="+mn-cs"/>
              </a:rPr>
              <a:t>mission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instrument </a:t>
            </a:r>
            <a:r>
              <a:rPr lang="pl-PL" sz="1200" kern="1200" dirty="0" err="1">
                <a:solidFill>
                  <a:schemeClr val="tx1"/>
                </a:solidFill>
                <a:effectLst/>
                <a:latin typeface="+mn-lt"/>
                <a:ea typeface="+mn-ea"/>
                <a:cs typeface="+mn-cs"/>
              </a:rPr>
              <a:t>is</a:t>
            </a:r>
            <a:r>
              <a:rPr lang="pl-PL" sz="1200" kern="1200" dirty="0">
                <a:solidFill>
                  <a:schemeClr val="tx1"/>
                </a:solidFill>
                <a:effectLst/>
                <a:latin typeface="+mn-lt"/>
                <a:ea typeface="+mn-ea"/>
                <a:cs typeface="+mn-cs"/>
              </a:rPr>
              <a:t> the most popular </a:t>
            </a:r>
            <a:r>
              <a:rPr lang="pl-PL" sz="1200" kern="1200" dirty="0" err="1">
                <a:solidFill>
                  <a:schemeClr val="tx1"/>
                </a:solidFill>
                <a:effectLst/>
                <a:latin typeface="+mn-lt"/>
                <a:ea typeface="+mn-ea"/>
                <a:cs typeface="+mn-cs"/>
              </a:rPr>
              <a:t>among</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respondents</a:t>
            </a:r>
            <a:r>
              <a:rPr lang="pl-PL"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What stands out is a relatively low preference for searching by application domain</a:t>
            </a:r>
            <a:r>
              <a:rPr lang="pl-PL" sz="1200" kern="1200" dirty="0">
                <a:solidFill>
                  <a:schemeClr val="tx1"/>
                </a:solidFill>
                <a:effectLst/>
                <a:latin typeface="+mn-lt"/>
                <a:ea typeface="+mn-ea"/>
                <a:cs typeface="+mn-cs"/>
              </a:rPr>
              <a:t>.</a:t>
            </a:r>
            <a:endParaRPr lang="pl-PL" dirty="0"/>
          </a:p>
        </p:txBody>
      </p:sp>
      <p:sp>
        <p:nvSpPr>
          <p:cNvPr id="4" name="Symbol zastępczy numeru slajdu 3">
            <a:extLst>
              <a:ext uri="{FF2B5EF4-FFF2-40B4-BE49-F238E27FC236}">
                <a16:creationId xmlns:a16="http://schemas.microsoft.com/office/drawing/2014/main" id="{8A2B4B24-A536-0A4C-87B4-27968EDBD5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115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2F20-042A-A057-DD35-38A4B7DC6F1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30F9AB71-9409-D445-AC99-CF1078D87EA3}"/>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445B99A2-D753-7F18-3B4D-59B2B68B75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Code/API integration is the preferred access method, especially among </a:t>
            </a:r>
            <a:r>
              <a:rPr lang="pl-PL" sz="1200" kern="1200" dirty="0" err="1">
                <a:solidFill>
                  <a:schemeClr val="tx1"/>
                </a:solidFill>
                <a:effectLst/>
                <a:latin typeface="+mn-lt"/>
                <a:ea typeface="+mn-ea"/>
                <a:cs typeface="+mn-cs"/>
              </a:rPr>
              <a:t>research</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or</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academic</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institutions</a:t>
            </a:r>
            <a:r>
              <a:rPr lang="pl-PL" sz="1200" kern="1200" dirty="0">
                <a:solidFill>
                  <a:schemeClr val="tx1"/>
                </a:solidFill>
                <a:effectLst/>
                <a:latin typeface="+mn-lt"/>
                <a:ea typeface="+mn-ea"/>
                <a:cs typeface="+mn-cs"/>
              </a:rPr>
              <a:t> and </a:t>
            </a:r>
            <a:r>
              <a:rPr lang="pl-PL" sz="1200" kern="1200" dirty="0" err="1">
                <a:solidFill>
                  <a:schemeClr val="tx1"/>
                </a:solidFill>
                <a:effectLst/>
                <a:latin typeface="+mn-lt"/>
                <a:ea typeface="+mn-ea"/>
                <a:cs typeface="+mn-cs"/>
              </a:rPr>
              <a:t>private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sector</a:t>
            </a:r>
            <a:r>
              <a:rPr lang="pl-P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err="1">
                <a:solidFill>
                  <a:schemeClr val="tx1"/>
                </a:solidFill>
                <a:effectLst/>
                <a:latin typeface="+mn-lt"/>
                <a:ea typeface="+mn-ea"/>
                <a:cs typeface="+mn-cs"/>
              </a:rPr>
              <a:t>When</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compared</a:t>
            </a:r>
            <a:r>
              <a:rPr lang="pl-PL" sz="1200" kern="1200" dirty="0">
                <a:solidFill>
                  <a:schemeClr val="tx1"/>
                </a:solidFill>
                <a:effectLst/>
                <a:latin typeface="+mn-lt"/>
                <a:ea typeface="+mn-ea"/>
                <a:cs typeface="+mn-cs"/>
              </a:rPr>
              <a:t> with the </a:t>
            </a:r>
            <a:r>
              <a:rPr lang="pl-PL" sz="1200" kern="1200" dirty="0" err="1">
                <a:solidFill>
                  <a:schemeClr val="tx1"/>
                </a:solidFill>
                <a:effectLst/>
                <a:latin typeface="+mn-lt"/>
                <a:ea typeface="+mn-ea"/>
                <a:cs typeface="+mn-cs"/>
              </a:rPr>
              <a:t>previous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survey</a:t>
            </a:r>
            <a:r>
              <a:rPr lang="pl-PL" sz="1200" kern="1200" dirty="0">
                <a:solidFill>
                  <a:schemeClr val="tx1"/>
                </a:solidFill>
                <a:effectLst/>
                <a:latin typeface="+mn-lt"/>
                <a:ea typeface="+mn-ea"/>
                <a:cs typeface="+mn-cs"/>
              </a:rPr>
              <a:t> from 2022, we </a:t>
            </a:r>
            <a:r>
              <a:rPr lang="pl-PL" sz="1200" kern="1200" dirty="0" err="1">
                <a:solidFill>
                  <a:schemeClr val="tx1"/>
                </a:solidFill>
                <a:effectLst/>
                <a:latin typeface="+mn-lt"/>
                <a:ea typeface="+mn-ea"/>
                <a:cs typeface="+mn-cs"/>
              </a:rPr>
              <a:t>observed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that</a:t>
            </a:r>
            <a:r>
              <a:rPr lang="pl-PL" sz="1200" kern="1200" dirty="0">
                <a:solidFill>
                  <a:schemeClr val="tx1"/>
                </a:solidFill>
                <a:effectLst/>
                <a:latin typeface="+mn-lt"/>
                <a:ea typeface="+mn-ea"/>
                <a:cs typeface="+mn-cs"/>
              </a:rPr>
              <a:t> API </a:t>
            </a:r>
            <a:r>
              <a:rPr lang="pl-PL" sz="1200" kern="1200" dirty="0" err="1">
                <a:solidFill>
                  <a:schemeClr val="tx1"/>
                </a:solidFill>
                <a:effectLst/>
                <a:latin typeface="+mn-lt"/>
                <a:ea typeface="+mn-ea"/>
                <a:cs typeface="+mn-cs"/>
              </a:rPr>
              <a:t>became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slightly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more</a:t>
            </a:r>
            <a:r>
              <a:rPr lang="pl-PL" sz="1200" kern="1200" dirty="0">
                <a:solidFill>
                  <a:schemeClr val="tx1"/>
                </a:solidFill>
                <a:effectLst/>
                <a:latin typeface="+mn-lt"/>
                <a:ea typeface="+mn-ea"/>
                <a:cs typeface="+mn-cs"/>
              </a:rPr>
              <a:t> popular </a:t>
            </a:r>
            <a:r>
              <a:rPr lang="pl-PL" sz="1200" kern="1200" dirty="0" err="1">
                <a:solidFill>
                  <a:schemeClr val="tx1"/>
                </a:solidFill>
                <a:effectLst/>
                <a:latin typeface="+mn-lt"/>
                <a:ea typeface="+mn-ea"/>
                <a:cs typeface="+mn-cs"/>
              </a:rPr>
              <a:t>while</a:t>
            </a:r>
            <a:r>
              <a:rPr lang="pl-PL" sz="1200" kern="1200" dirty="0">
                <a:solidFill>
                  <a:schemeClr val="tx1"/>
                </a:solidFill>
                <a:effectLst/>
                <a:latin typeface="+mn-lt"/>
                <a:ea typeface="+mn-ea"/>
                <a:cs typeface="+mn-cs"/>
              </a:rPr>
              <a:t> GIS </a:t>
            </a:r>
            <a:r>
              <a:rPr lang="pl-PL" sz="1200" kern="1200" dirty="0" err="1">
                <a:solidFill>
                  <a:schemeClr val="tx1"/>
                </a:solidFill>
                <a:effectLst/>
                <a:latin typeface="+mn-lt"/>
                <a:ea typeface="+mn-ea"/>
                <a:cs typeface="+mn-cs"/>
              </a:rPr>
              <a:t>tools</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are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slighly</a:t>
            </a:r>
            <a:r>
              <a:rPr lang="pl-PL" sz="1200" kern="1200" dirty="0">
                <a:solidFill>
                  <a:schemeClr val="tx1"/>
                </a:solidFill>
                <a:effectLst/>
                <a:latin typeface="+mn-lt"/>
                <a:ea typeface="+mn-ea"/>
                <a:cs typeface="+mn-cs"/>
              </a:rPr>
              <a:t> less </a:t>
            </a:r>
            <a:r>
              <a:rPr lang="pl-PL" sz="1200" kern="1200" dirty="0" err="1">
                <a:solidFill>
                  <a:schemeClr val="tx1"/>
                </a:solidFill>
                <a:effectLst/>
                <a:latin typeface="+mn-lt"/>
                <a:ea typeface="+mn-ea"/>
                <a:cs typeface="+mn-cs"/>
              </a:rPr>
              <a:t>used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among</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respondents</a:t>
            </a:r>
            <a:r>
              <a:rPr lang="pl-PL" sz="1200" kern="1200" dirty="0">
                <a:solidFill>
                  <a:schemeClr val="tx1"/>
                </a:solidFill>
                <a:effectLst/>
                <a:latin typeface="+mn-lt"/>
                <a:ea typeface="+mn-ea"/>
                <a:cs typeface="+mn-cs"/>
              </a:rPr>
              <a:t>.</a:t>
            </a:r>
            <a:endParaRPr lang="pl-PL" dirty="0"/>
          </a:p>
        </p:txBody>
      </p:sp>
      <p:sp>
        <p:nvSpPr>
          <p:cNvPr id="4" name="Symbol zastępczy numeru slajdu 3">
            <a:extLst>
              <a:ext uri="{FF2B5EF4-FFF2-40B4-BE49-F238E27FC236}">
                <a16:creationId xmlns:a16="http://schemas.microsoft.com/office/drawing/2014/main" id="{88CB0550-6EF6-D256-56A7-1B15E07B6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FC50D-4D68-42CB-AE8D-3B89D0565AF0}" type="slidenum">
              <a:rPr kumimoji="0" lang="pl-P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l-P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6554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2476313" y="1699297"/>
            <a:ext cx="6216117" cy="2067536"/>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118210" y="3618186"/>
            <a:ext cx="4043667" cy="1528573"/>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6358008" y="-1"/>
            <a:ext cx="2785992" cy="2015111"/>
          </a:xfrm>
          <a:prstGeom prst="rect">
            <a:avLst/>
          </a:prstGeom>
          <a:noFill/>
          <a:ln>
            <a:noFill/>
          </a:ln>
        </p:spPr>
      </p:pic>
      <p:sp>
        <p:nvSpPr>
          <p:cNvPr id="15" name="Google Shape;15;p2"/>
          <p:cNvSpPr/>
          <p:nvPr/>
        </p:nvSpPr>
        <p:spPr>
          <a:xfrm flipH="1">
            <a:off x="4092296" y="1476329"/>
            <a:ext cx="5063603" cy="367583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16;p2"/>
          <p:cNvSpPr/>
          <p:nvPr/>
        </p:nvSpPr>
        <p:spPr>
          <a:xfrm flipH="1">
            <a:off x="-6599" y="-10906"/>
            <a:ext cx="9152384" cy="5161407"/>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03823" y="3983624"/>
            <a:ext cx="2054172" cy="1131386"/>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4300773" y="-762121"/>
            <a:ext cx="4091400" cy="5610600"/>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4344520" y="3615007"/>
            <a:ext cx="1289700" cy="1775100"/>
          </a:xfrm>
          <a:prstGeom prst="rtTriangle">
            <a:avLst/>
          </a:prstGeom>
          <a:noFill/>
          <a:ln>
            <a:noFill/>
          </a:ln>
        </p:spPr>
      </p:pic>
      <p:sp>
        <p:nvSpPr>
          <p:cNvPr id="20" name="Google Shape;20;p2"/>
          <p:cNvSpPr txBox="1">
            <a:spLocks noGrp="1"/>
          </p:cNvSpPr>
          <p:nvPr>
            <p:ph type="title"/>
          </p:nvPr>
        </p:nvSpPr>
        <p:spPr>
          <a:xfrm>
            <a:off x="132035" y="131953"/>
            <a:ext cx="4617900" cy="2979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EF474F-BF5F-5D32-FBAD-9B3895F4A25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75004A3-D722-42ED-8783-DDA6DFADC811}"/>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4" name="Symbol zastępczy stopki 3">
            <a:extLst>
              <a:ext uri="{FF2B5EF4-FFF2-40B4-BE49-F238E27FC236}">
                <a16:creationId xmlns:a16="http://schemas.microsoft.com/office/drawing/2014/main" id="{30AFD109-EEEE-311A-C812-A31E4A59F37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16764-C374-B310-5ECD-5D89EF8ACB56}"/>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345439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349CAD2-D51E-3096-E5FB-B74AEE6C1873}"/>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3" name="Symbol zastępczy stopki 2">
            <a:extLst>
              <a:ext uri="{FF2B5EF4-FFF2-40B4-BE49-F238E27FC236}">
                <a16:creationId xmlns:a16="http://schemas.microsoft.com/office/drawing/2014/main" id="{CFF6D0CE-CB6B-AE1A-CBCC-EDC3733D49F3}"/>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68220587-CC9A-BFB7-BF78-CB14B98303FD}"/>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3557914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5EE0E7-80E2-3C2C-C902-2F1F6BBC69C8}"/>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9994F661-DAA3-0F79-01AE-6EF4B1A9D74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1437A64-A387-B106-63E3-D53F9CD946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C4CD4DF-C737-A80E-A8A5-0CF24D8ACF33}"/>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6" name="Symbol zastępczy stopki 5">
            <a:extLst>
              <a:ext uri="{FF2B5EF4-FFF2-40B4-BE49-F238E27FC236}">
                <a16:creationId xmlns:a16="http://schemas.microsoft.com/office/drawing/2014/main" id="{EBD43271-D6D1-D373-94D9-50BF850C82F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5528F5C-DB4F-9E23-B5AA-94AB79A5A0AB}"/>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3021379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16AEB9-BF11-8F90-F5DA-F38C3967F254}"/>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B97BFA26-6FD7-F284-EA29-24BFD3CFD7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33A3535B-4FA6-C637-4DF8-ACA71C50A8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7315489-4754-9455-DB4A-8A9D351CEAD8}"/>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6" name="Symbol zastępczy stopki 5">
            <a:extLst>
              <a:ext uri="{FF2B5EF4-FFF2-40B4-BE49-F238E27FC236}">
                <a16:creationId xmlns:a16="http://schemas.microsoft.com/office/drawing/2014/main" id="{7851A2A0-FB94-44D0-BC3C-C318BCCD856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DC4A1DC-6932-B6F8-5CA9-BF125F09F8AF}"/>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1449425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3144F-11CB-B282-7A12-E34F474EA36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DC8F226F-ADA8-5C59-F166-2A5C0CB8BCB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B921AFE-DAF4-372E-26DA-C9A6EE0554A3}"/>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AD0E2AA2-AA81-186D-E164-AC90805EEC7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2AB8FF4-5268-CE35-AB5B-0580DFEFA90E}"/>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36831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1F85272-5FB4-1827-FDC7-C42ED27F5B7E}"/>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95694BF-8B13-0AAC-63B2-C5D0DF551159}"/>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2293D9A-B645-8BC5-D6F7-396B9C8D75EA}"/>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A1DAC815-C899-C82C-95D4-24DA4FBA3AC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BFC1FF5-2F31-B106-25E1-DAA3D90FD33B}"/>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357813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6978317" y="0"/>
            <a:ext cx="2165683" cy="778120"/>
          </a:xfrm>
          <a:prstGeom prst="rect">
            <a:avLst/>
          </a:prstGeom>
          <a:noFill/>
          <a:ln>
            <a:noFill/>
          </a:ln>
        </p:spPr>
      </p:pic>
      <p:pic>
        <p:nvPicPr>
          <p:cNvPr id="24" name="Google Shape;24;p3"/>
          <p:cNvPicPr preferRelativeResize="0"/>
          <p:nvPr/>
        </p:nvPicPr>
        <p:blipFill rotWithShape="1">
          <a:blip r:embed="rId3">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27" name="Google Shape;27;p3"/>
          <p:cNvSpPr txBox="1"/>
          <p:nvPr/>
        </p:nvSpPr>
        <p:spPr>
          <a:xfrm>
            <a:off x="7699248" y="4930953"/>
            <a:ext cx="1444200" cy="238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100" b="1" i="0" u="none" strike="noStrike" cap="none">
                <a:solidFill>
                  <a:schemeClr val="accent1"/>
                </a:solidFill>
                <a:latin typeface="Montserrat"/>
                <a:ea typeface="Montserrat"/>
                <a:cs typeface="Montserrat"/>
                <a:sym typeface="Montserrat"/>
              </a:rPr>
              <a:t>Slide </a:t>
            </a:r>
            <a:fld id="{00000000-1234-1234-1234-123412341234}" type="slidenum">
              <a:rPr lang="en" sz="1100" b="1" i="0" u="none" strike="noStrike" cap="none">
                <a:solidFill>
                  <a:schemeClr val="accent1"/>
                </a:solidFill>
                <a:latin typeface="Montserrat"/>
                <a:ea typeface="Montserrat"/>
                <a:cs typeface="Montserrat"/>
                <a:sym typeface="Montserrat"/>
              </a:rPr>
              <a:t>‹#›</a:t>
            </a:fld>
            <a:endParaRPr sz="1100" b="1" i="0" u="none" strike="noStrike" cap="none">
              <a:solidFill>
                <a:schemeClr val="accent1"/>
              </a:solidFill>
              <a:latin typeface="Montserrat"/>
              <a:ea typeface="Montserrat"/>
              <a:cs typeface="Montserrat"/>
              <a:sym typeface="Montserrat"/>
            </a:endParaRPr>
          </a:p>
        </p:txBody>
      </p:sp>
      <p:sp>
        <p:nvSpPr>
          <p:cNvPr id="28" name="Google Shape;28;p3"/>
          <p:cNvSpPr txBox="1">
            <a:spLocks noGrp="1"/>
          </p:cNvSpPr>
          <p:nvPr>
            <p:ph type="body" idx="1"/>
          </p:nvPr>
        </p:nvSpPr>
        <p:spPr>
          <a:xfrm>
            <a:off x="243175" y="1168900"/>
            <a:ext cx="8621700" cy="34971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50000"/>
              </a:lnSpc>
              <a:spcBef>
                <a:spcPts val="80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rtl="0">
              <a:lnSpc>
                <a:spcPct val="150000"/>
              </a:lnSpc>
              <a:spcBef>
                <a:spcPts val="4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rtl="0">
              <a:lnSpc>
                <a:spcPct val="150000"/>
              </a:lnSpc>
              <a:spcBef>
                <a:spcPts val="400"/>
              </a:spcBef>
              <a:spcAft>
                <a:spcPts val="0"/>
              </a:spcAft>
              <a:buClr>
                <a:schemeClr val="dk1"/>
              </a:buClr>
              <a:buSzPts val="1500"/>
              <a:buFont typeface="Montserrat"/>
              <a:buChar char="o"/>
              <a:defRPr sz="1500" i="0" u="none" strike="noStrike" cap="none">
                <a:solidFill>
                  <a:schemeClr val="dk1"/>
                </a:solidFill>
                <a:latin typeface="Montserrat"/>
                <a:ea typeface="Montserrat"/>
                <a:cs typeface="Montserrat"/>
                <a:sym typeface="Montserrat"/>
              </a:defRPr>
            </a:lvl3pPr>
            <a:lvl4pPr marL="1828800" marR="0" lvl="3"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4pPr>
            <a:lvl5pPr marL="2286000" marR="0" lvl="4"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5pPr>
            <a:lvl6pPr marL="2743200" marR="0" lvl="5"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6pPr>
            <a:lvl7pPr marL="3200400" marR="0" lvl="6"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7pPr>
            <a:lvl8pPr marL="3657600" marR="0" lvl="7"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8pPr>
            <a:lvl9pPr marL="4114800" marR="0" lvl="8"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9pPr>
          </a:lstStyle>
          <a:p>
            <a:endParaRPr/>
          </a:p>
        </p:txBody>
      </p:sp>
      <p:sp>
        <p:nvSpPr>
          <p:cNvPr id="29" name="Google Shape;29;p3"/>
          <p:cNvSpPr txBox="1">
            <a:spLocks noGrp="1"/>
          </p:cNvSpPr>
          <p:nvPr>
            <p:ph type="title"/>
          </p:nvPr>
        </p:nvSpPr>
        <p:spPr>
          <a:xfrm>
            <a:off x="132036" y="131954"/>
            <a:ext cx="7040100" cy="5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33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0" name="Google Shape;30;p3"/>
          <p:cNvSpPr txBox="1"/>
          <p:nvPr/>
        </p:nvSpPr>
        <p:spPr>
          <a:xfrm>
            <a:off x="-40725" y="4872750"/>
            <a:ext cx="28911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2"/>
                </a:solidFill>
                <a:latin typeface="Montserrat"/>
                <a:ea typeface="Montserrat"/>
                <a:cs typeface="Montserrat"/>
                <a:sym typeface="Montserrat"/>
              </a:rPr>
              <a:t>WGISS-60, 13-17 October, 2025</a:t>
            </a:r>
            <a:endParaRPr sz="1100" b="1">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6978317" y="0"/>
            <a:ext cx="2165683" cy="778120"/>
          </a:xfrm>
          <a:prstGeom prst="rect">
            <a:avLst/>
          </a:prstGeom>
          <a:noFill/>
          <a:ln>
            <a:noFill/>
          </a:ln>
        </p:spPr>
      </p:pic>
      <p:pic>
        <p:nvPicPr>
          <p:cNvPr id="34" name="Google Shape;34;p4"/>
          <p:cNvPicPr preferRelativeResize="0"/>
          <p:nvPr/>
        </p:nvPicPr>
        <p:blipFill rotWithShape="1">
          <a:blip r:embed="rId3">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36" name="Google Shape;36;p4"/>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289974" y="1084442"/>
            <a:ext cx="4131900" cy="3581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50000"/>
              </a:lnSpc>
              <a:spcBef>
                <a:spcPts val="80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rtl="0">
              <a:lnSpc>
                <a:spcPct val="150000"/>
              </a:lnSpc>
              <a:spcBef>
                <a:spcPts val="4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rtl="0">
              <a:lnSpc>
                <a:spcPct val="150000"/>
              </a:lnSpc>
              <a:spcBef>
                <a:spcPts val="400"/>
              </a:spcBef>
              <a:spcAft>
                <a:spcPts val="0"/>
              </a:spcAft>
              <a:buClr>
                <a:schemeClr val="dk1"/>
              </a:buClr>
              <a:buSzPts val="1500"/>
              <a:buFont typeface="Montserrat"/>
              <a:buChar char="o"/>
              <a:defRPr sz="1500" i="0" u="none" strike="noStrike" cap="none">
                <a:solidFill>
                  <a:schemeClr val="dk1"/>
                </a:solidFill>
                <a:latin typeface="Montserrat"/>
                <a:ea typeface="Montserrat"/>
                <a:cs typeface="Montserrat"/>
                <a:sym typeface="Montserrat"/>
              </a:defRPr>
            </a:lvl3pPr>
            <a:lvl4pPr marL="1828800" marR="0" lvl="3"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4pPr>
            <a:lvl5pPr marL="2286000" marR="0" lvl="4"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5pPr>
            <a:lvl6pPr marL="2743200" marR="0" lvl="5"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6pPr>
            <a:lvl7pPr marL="3200400" marR="0" lvl="6"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7pPr>
            <a:lvl8pPr marL="3657600" marR="0" lvl="7"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8pPr>
            <a:lvl9pPr marL="4114800" marR="0" lvl="8"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4722271" y="1084442"/>
            <a:ext cx="4131900" cy="3581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50000"/>
              </a:lnSpc>
              <a:spcBef>
                <a:spcPts val="80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rtl="0">
              <a:lnSpc>
                <a:spcPct val="150000"/>
              </a:lnSpc>
              <a:spcBef>
                <a:spcPts val="4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rtl="0">
              <a:lnSpc>
                <a:spcPct val="150000"/>
              </a:lnSpc>
              <a:spcBef>
                <a:spcPts val="400"/>
              </a:spcBef>
              <a:spcAft>
                <a:spcPts val="0"/>
              </a:spcAft>
              <a:buClr>
                <a:schemeClr val="dk1"/>
              </a:buClr>
              <a:buSzPts val="1500"/>
              <a:buFont typeface="Montserrat"/>
              <a:buChar char="o"/>
              <a:defRPr sz="1500" i="0" u="none" strike="noStrike" cap="none">
                <a:solidFill>
                  <a:schemeClr val="dk1"/>
                </a:solidFill>
                <a:latin typeface="Montserrat"/>
                <a:ea typeface="Montserrat"/>
                <a:cs typeface="Montserrat"/>
                <a:sym typeface="Montserrat"/>
              </a:defRPr>
            </a:lvl3pPr>
            <a:lvl4pPr marL="1828800" marR="0" lvl="3"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4pPr>
            <a:lvl5pPr marL="2286000" marR="0" lvl="4"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5pPr>
            <a:lvl6pPr marL="2743200" marR="0" lvl="5"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6pPr>
            <a:lvl7pPr marL="3200400" marR="0" lvl="6"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7pPr>
            <a:lvl8pPr marL="3657600" marR="0" lvl="7"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8pPr>
            <a:lvl9pPr marL="4114800" marR="0" lvl="8"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a:spLocks noGrp="1"/>
          </p:cNvSpPr>
          <p:nvPr>
            <p:ph type="title"/>
          </p:nvPr>
        </p:nvSpPr>
        <p:spPr>
          <a:xfrm>
            <a:off x="132036" y="131954"/>
            <a:ext cx="7040100" cy="5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33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0" name="Google Shape;40;p4"/>
          <p:cNvSpPr txBox="1"/>
          <p:nvPr/>
        </p:nvSpPr>
        <p:spPr>
          <a:xfrm>
            <a:off x="7699248" y="4930953"/>
            <a:ext cx="1444200" cy="238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100" b="1" i="0" u="none" strike="noStrike" cap="none">
                <a:solidFill>
                  <a:schemeClr val="accent1"/>
                </a:solidFill>
                <a:latin typeface="Montserrat"/>
                <a:ea typeface="Montserrat"/>
                <a:cs typeface="Montserrat"/>
                <a:sym typeface="Montserrat"/>
              </a:rPr>
              <a:t>Slide </a:t>
            </a:r>
            <a:fld id="{00000000-1234-1234-1234-123412341234}" type="slidenum">
              <a:rPr lang="en" sz="1100" b="1" i="0" u="none" strike="noStrike" cap="none">
                <a:solidFill>
                  <a:schemeClr val="accent1"/>
                </a:solidFill>
                <a:latin typeface="Montserrat"/>
                <a:ea typeface="Montserrat"/>
                <a:cs typeface="Montserrat"/>
                <a:sym typeface="Montserrat"/>
              </a:rPr>
              <a:t>‹#›</a:t>
            </a:fld>
            <a:endParaRPr sz="1100" b="1" i="0" u="none" strike="noStrike" cap="none">
              <a:solidFill>
                <a:schemeClr val="accent1"/>
              </a:solidFill>
              <a:latin typeface="Montserrat"/>
              <a:ea typeface="Montserrat"/>
              <a:cs typeface="Montserrat"/>
              <a:sym typeface="Montserrat"/>
            </a:endParaRPr>
          </a:p>
        </p:txBody>
      </p:sp>
      <p:sp>
        <p:nvSpPr>
          <p:cNvPr id="41" name="Google Shape;41;p4"/>
          <p:cNvSpPr txBox="1"/>
          <p:nvPr/>
        </p:nvSpPr>
        <p:spPr>
          <a:xfrm>
            <a:off x="-40725" y="4872750"/>
            <a:ext cx="28911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2"/>
                </a:solidFill>
                <a:latin typeface="Montserrat"/>
                <a:ea typeface="Montserrat"/>
                <a:cs typeface="Montserrat"/>
                <a:sym typeface="Montserrat"/>
              </a:rPr>
              <a:t>WGISS-60, 13-17 October, 2025</a:t>
            </a:r>
            <a:endParaRPr sz="1100" b="1">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6978317" y="0"/>
            <a:ext cx="2165683" cy="778120"/>
          </a:xfrm>
          <a:prstGeom prst="rect">
            <a:avLst/>
          </a:prstGeom>
          <a:noFill/>
          <a:ln>
            <a:noFill/>
          </a:ln>
        </p:spPr>
      </p:pic>
      <p:pic>
        <p:nvPicPr>
          <p:cNvPr id="45" name="Google Shape;45;p5"/>
          <p:cNvPicPr preferRelativeResize="0"/>
          <p:nvPr/>
        </p:nvPicPr>
        <p:blipFill rotWithShape="1">
          <a:blip r:embed="rId3">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47" name="Google Shape;47;p5"/>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48" name="Google Shape;48;p5"/>
          <p:cNvSpPr txBox="1"/>
          <p:nvPr/>
        </p:nvSpPr>
        <p:spPr>
          <a:xfrm>
            <a:off x="7699248" y="4930953"/>
            <a:ext cx="1444200" cy="238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100" b="1" i="0" u="none" strike="noStrike" cap="none">
                <a:solidFill>
                  <a:schemeClr val="accent1"/>
                </a:solidFill>
                <a:latin typeface="Montserrat"/>
                <a:ea typeface="Montserrat"/>
                <a:cs typeface="Montserrat"/>
                <a:sym typeface="Montserrat"/>
              </a:rPr>
              <a:t>Slide </a:t>
            </a:r>
            <a:fld id="{00000000-1234-1234-1234-123412341234}" type="slidenum">
              <a:rPr lang="en" sz="1100" b="1" i="0" u="none" strike="noStrike" cap="none">
                <a:solidFill>
                  <a:schemeClr val="accent1"/>
                </a:solidFill>
                <a:latin typeface="Montserrat"/>
                <a:ea typeface="Montserrat"/>
                <a:cs typeface="Montserrat"/>
                <a:sym typeface="Montserrat"/>
              </a:rPr>
              <a:t>‹#›</a:t>
            </a:fld>
            <a:endParaRPr sz="1100" b="1" i="0" u="none" strike="noStrike" cap="none">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32036" y="131954"/>
            <a:ext cx="7040400" cy="5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3300" i="0" u="none" strike="noStrike" cap="non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0" name="Google Shape;50;p5"/>
          <p:cNvSpPr txBox="1"/>
          <p:nvPr/>
        </p:nvSpPr>
        <p:spPr>
          <a:xfrm>
            <a:off x="-40725" y="4872750"/>
            <a:ext cx="28911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2"/>
                </a:solidFill>
                <a:latin typeface="Montserrat"/>
                <a:ea typeface="Montserrat"/>
                <a:cs typeface="Montserrat"/>
                <a:sym typeface="Montserrat"/>
              </a:rPr>
              <a:t>WGISS-60, 13-17 October, 2025</a:t>
            </a:r>
            <a:endParaRPr sz="1100" b="1">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B32589-7B53-7F73-4C7C-DA9E0E436ABD}"/>
              </a:ext>
            </a:extLst>
          </p:cNvPr>
          <p:cNvSpPr>
            <a:spLocks noGrp="1"/>
          </p:cNvSpPr>
          <p:nvPr>
            <p:ph type="ctrTitle"/>
          </p:nvPr>
        </p:nvSpPr>
        <p:spPr>
          <a:xfrm>
            <a:off x="1143000" y="841772"/>
            <a:ext cx="6858000" cy="17907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E5A0FA77-E135-A44B-08C0-EC2F9F98C43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78CBADE-9E72-1D40-4E0A-B96FA34949C5}"/>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47E2696C-2001-E8BA-A0F7-5ADBEC37C2A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F2D4F31-6A2F-0375-DDB2-1616B9865F7F}"/>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154118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1848EF-DB3F-1E27-6F18-053E3081220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7F88886-01E9-7B79-A9EF-A0DC47856A6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8870B79-3DCB-7F92-056F-723AF9588873}"/>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277B577A-CF76-44FA-CC14-71CBE9C2DD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818C778-F623-09AB-DA14-5D987AEC3C30}"/>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216606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C40097-31A6-083B-18D1-C403B9516367}"/>
              </a:ext>
            </a:extLst>
          </p:cNvPr>
          <p:cNvSpPr>
            <a:spLocks noGrp="1"/>
          </p:cNvSpPr>
          <p:nvPr>
            <p:ph type="title"/>
          </p:nvPr>
        </p:nvSpPr>
        <p:spPr>
          <a:xfrm>
            <a:off x="623888" y="1282304"/>
            <a:ext cx="7886700" cy="2139553"/>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id="{2DE51CDF-06A9-967F-3535-0DE46065DF60}"/>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C86DF75B-FAC9-7799-5364-7CDB3F2129B1}"/>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22C932FD-FF5D-CE71-B719-F794653D800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07ED402-5371-0240-8A10-D54F6838772D}"/>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89157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54D995-9CA9-2636-0C44-0A5F99072E7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240A010-3696-9C93-3D7A-43275B8CEF75}"/>
              </a:ext>
            </a:extLst>
          </p:cNvPr>
          <p:cNvSpPr>
            <a:spLocks noGrp="1"/>
          </p:cNvSpPr>
          <p:nvPr>
            <p:ph sz="half" idx="1"/>
          </p:nvPr>
        </p:nvSpPr>
        <p:spPr>
          <a:xfrm>
            <a:off x="6286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56239DD-CDDF-3C1D-2C22-02B642F839F9}"/>
              </a:ext>
            </a:extLst>
          </p:cNvPr>
          <p:cNvSpPr>
            <a:spLocks noGrp="1"/>
          </p:cNvSpPr>
          <p:nvPr>
            <p:ph sz="half" idx="2"/>
          </p:nvPr>
        </p:nvSpPr>
        <p:spPr>
          <a:xfrm>
            <a:off x="46291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2C0772BD-44B2-F154-76E9-DB5E5663A133}"/>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6" name="Symbol zastępczy stopki 5">
            <a:extLst>
              <a:ext uri="{FF2B5EF4-FFF2-40B4-BE49-F238E27FC236}">
                <a16:creationId xmlns:a16="http://schemas.microsoft.com/office/drawing/2014/main" id="{A83A1D5E-7A67-5F3D-ABE1-72AB596254B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0A5A65C-CBA3-668A-019D-B12E02356CD0}"/>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261934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CF1C35-561F-94F4-46DE-5762DDC41032}"/>
              </a:ext>
            </a:extLst>
          </p:cNvPr>
          <p:cNvSpPr>
            <a:spLocks noGrp="1"/>
          </p:cNvSpPr>
          <p:nvPr>
            <p:ph type="title"/>
          </p:nvPr>
        </p:nvSpPr>
        <p:spPr>
          <a:xfrm>
            <a:off x="629841" y="273844"/>
            <a:ext cx="7886700" cy="994172"/>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7899117-E7FD-538B-73AC-8BFE33EF020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F7BA84E-DC9B-5C45-D888-F0557B60D9EA}"/>
              </a:ext>
            </a:extLst>
          </p:cNvPr>
          <p:cNvSpPr>
            <a:spLocks noGrp="1"/>
          </p:cNvSpPr>
          <p:nvPr>
            <p:ph sz="half" idx="2"/>
          </p:nvPr>
        </p:nvSpPr>
        <p:spPr>
          <a:xfrm>
            <a:off x="629842" y="1878806"/>
            <a:ext cx="3868340"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F939DCC8-4F63-31ED-BA75-2E7971F88C0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6BC43BEA-1831-7A81-FEDD-D903B21B1318}"/>
              </a:ext>
            </a:extLst>
          </p:cNvPr>
          <p:cNvSpPr>
            <a:spLocks noGrp="1"/>
          </p:cNvSpPr>
          <p:nvPr>
            <p:ph sz="quarter" idx="4"/>
          </p:nvPr>
        </p:nvSpPr>
        <p:spPr>
          <a:xfrm>
            <a:off x="4629150" y="1878806"/>
            <a:ext cx="3887391"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3D67472-F2D1-34B2-6F64-B52A115E09EF}"/>
              </a:ext>
            </a:extLst>
          </p:cNvPr>
          <p:cNvSpPr>
            <a:spLocks noGrp="1"/>
          </p:cNvSpPr>
          <p:nvPr>
            <p:ph type="dt" sz="half" idx="10"/>
          </p:nvPr>
        </p:nvSpPr>
        <p:spPr/>
        <p:txBody>
          <a:bodyPr/>
          <a:lstStyle/>
          <a:p>
            <a:fld id="{8FE72D03-3015-46F2-BCCF-85213E50B75A}" type="datetimeFigureOut">
              <a:rPr lang="pl-PL" smtClean="0"/>
              <a:t>12.10.2025</a:t>
            </a:fld>
            <a:endParaRPr lang="pl-PL"/>
          </a:p>
        </p:txBody>
      </p:sp>
      <p:sp>
        <p:nvSpPr>
          <p:cNvPr id="8" name="Symbol zastępczy stopki 7">
            <a:extLst>
              <a:ext uri="{FF2B5EF4-FFF2-40B4-BE49-F238E27FC236}">
                <a16:creationId xmlns:a16="http://schemas.microsoft.com/office/drawing/2014/main" id="{C25DE63D-EADA-4855-5C25-501FA6AB2AA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E29ECF3A-59B9-109E-6199-1F436366CC1C}"/>
              </a:ext>
            </a:extLst>
          </p:cNvPr>
          <p:cNvSpPr>
            <a:spLocks noGrp="1"/>
          </p:cNvSpPr>
          <p:nvPr>
            <p:ph type="sldNum" sz="quarter" idx="12"/>
          </p:nvPr>
        </p:nvSpPr>
        <p:spPr/>
        <p:txBody>
          <a:bodyPr/>
          <a:lstStyle/>
          <a:p>
            <a:fld id="{944A015B-EAF4-4493-80D6-939DA496F0B5}" type="slidenum">
              <a:rPr lang="pl-PL" smtClean="0"/>
              <a:t>‹#›</a:t>
            </a:fld>
            <a:endParaRPr lang="pl-PL"/>
          </a:p>
        </p:txBody>
      </p:sp>
    </p:spTree>
    <p:extLst>
      <p:ext uri="{BB962C8B-B14F-4D97-AF65-F5344CB8AC3E}">
        <p14:creationId xmlns:p14="http://schemas.microsoft.com/office/powerpoint/2010/main" val="2004995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6978317" y="0"/>
            <a:ext cx="2165683" cy="778120"/>
          </a:xfrm>
          <a:prstGeom prst="rect">
            <a:avLst/>
          </a:prstGeom>
          <a:noFill/>
          <a:ln>
            <a:noFill/>
          </a:ln>
        </p:spPr>
      </p:pic>
      <p:pic>
        <p:nvPicPr>
          <p:cNvPr id="8" name="Google Shape;8;p1"/>
          <p:cNvPicPr preferRelativeResize="0"/>
          <p:nvPr/>
        </p:nvPicPr>
        <p:blipFill rotWithShape="1">
          <a:blip r:embed="rId7">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C6766DE-F057-CB2B-CF17-707E13A3347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4D7E6B4-B657-5622-A03E-CA7641669A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0106019-4E65-B330-7F81-BFADB5CD4E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FE72D03-3015-46F2-BCCF-85213E50B75A}" type="datetimeFigureOut">
              <a:rPr lang="pl-PL" smtClean="0"/>
              <a:t>12.10.2025</a:t>
            </a:fld>
            <a:endParaRPr lang="pl-PL"/>
          </a:p>
        </p:txBody>
      </p:sp>
      <p:sp>
        <p:nvSpPr>
          <p:cNvPr id="5" name="Symbol zastępczy stopki 4">
            <a:extLst>
              <a:ext uri="{FF2B5EF4-FFF2-40B4-BE49-F238E27FC236}">
                <a16:creationId xmlns:a16="http://schemas.microsoft.com/office/drawing/2014/main" id="{E72009CF-9BC4-1F09-8A0A-F900528226E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6C8D1C0D-8AA0-E641-3318-D527240F2B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944A015B-EAF4-4493-80D6-939DA496F0B5}" type="slidenum">
              <a:rPr lang="pl-PL" smtClean="0"/>
              <a:t>‹#›</a:t>
            </a:fld>
            <a:endParaRPr lang="pl-PL"/>
          </a:p>
        </p:txBody>
      </p:sp>
    </p:spTree>
    <p:extLst>
      <p:ext uri="{BB962C8B-B14F-4D97-AF65-F5344CB8AC3E}">
        <p14:creationId xmlns:p14="http://schemas.microsoft.com/office/powerpoint/2010/main" val="64754763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132023" y="131950"/>
            <a:ext cx="5308800" cy="29796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dirty="0"/>
              <a:t>LPS25 </a:t>
            </a:r>
            <a:br>
              <a:rPr lang="en" dirty="0"/>
            </a:br>
            <a:r>
              <a:rPr lang="en" sz="4400" i="1" dirty="0"/>
              <a:t>Key Takeaways for WGISS</a:t>
            </a:r>
            <a:r>
              <a:rPr lang="en" dirty="0"/>
              <a:t> </a:t>
            </a:r>
            <a:endParaRPr dirty="0"/>
          </a:p>
        </p:txBody>
      </p:sp>
      <p:sp>
        <p:nvSpPr>
          <p:cNvPr id="56" name="Google Shape;56;p6"/>
          <p:cNvSpPr txBox="1"/>
          <p:nvPr/>
        </p:nvSpPr>
        <p:spPr>
          <a:xfrm>
            <a:off x="5181450" y="3511250"/>
            <a:ext cx="3962700" cy="1509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700" b="1" dirty="0">
                <a:solidFill>
                  <a:schemeClr val="accent1"/>
                </a:solidFill>
                <a:latin typeface="Montserrat"/>
                <a:ea typeface="Montserrat"/>
                <a:cs typeface="Montserrat"/>
                <a:sym typeface="Montserrat"/>
              </a:rPr>
              <a:t>D. Guerrucci, ESA</a:t>
            </a:r>
            <a:endParaRPr sz="1700" b="1" dirty="0">
              <a:solidFill>
                <a:schemeClr val="accen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1700" b="1" dirty="0">
                <a:solidFill>
                  <a:schemeClr val="accent1"/>
                </a:solidFill>
                <a:latin typeface="Montserrat"/>
                <a:ea typeface="Montserrat"/>
                <a:cs typeface="Montserrat"/>
                <a:sym typeface="Montserrat"/>
              </a:rPr>
              <a:t>Agenda Item 1.10</a:t>
            </a:r>
            <a:endParaRPr sz="1700" b="1" dirty="0">
              <a:solidFill>
                <a:schemeClr val="accen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1700" b="1" dirty="0">
                <a:solidFill>
                  <a:schemeClr val="accent1"/>
                </a:solidFill>
                <a:latin typeface="Montserrat"/>
                <a:ea typeface="Montserrat"/>
                <a:cs typeface="Montserrat"/>
                <a:sym typeface="Montserrat"/>
              </a:rPr>
              <a:t>WGISS-60</a:t>
            </a:r>
            <a:endParaRPr sz="1700" b="1" dirty="0">
              <a:solidFill>
                <a:schemeClr val="accen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1700" b="1" dirty="0">
                <a:solidFill>
                  <a:schemeClr val="accent1"/>
                </a:solidFill>
                <a:latin typeface="Montserrat"/>
                <a:ea typeface="Montserrat"/>
                <a:cs typeface="Montserrat"/>
                <a:sym typeface="Montserrat"/>
              </a:rPr>
              <a:t>13-17 October, 2025</a:t>
            </a:r>
            <a:endParaRPr sz="1700" b="1" dirty="0">
              <a:solidFill>
                <a:schemeClr val="accen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1700" b="1" dirty="0">
                <a:solidFill>
                  <a:schemeClr val="accent1"/>
                </a:solidFill>
                <a:latin typeface="Montserrat"/>
                <a:ea typeface="Montserrat"/>
                <a:cs typeface="Montserrat"/>
                <a:sym typeface="Montserrat"/>
              </a:rPr>
              <a:t>Oberpfaffenhofen, Germany</a:t>
            </a:r>
            <a:endParaRPr sz="1700" b="1" dirty="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4849B3D5-98E0-A42D-A404-3B2F2E9B751F}"/>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7128CEA0-1A10-F5B3-E9C9-B2BD7DF3EAE1}"/>
              </a:ext>
            </a:extLst>
          </p:cNvPr>
          <p:cNvSpPr txBox="1">
            <a:spLocks/>
          </p:cNvSpPr>
          <p:nvPr/>
        </p:nvSpPr>
        <p:spPr>
          <a:xfrm>
            <a:off x="321840" y="134763"/>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pl-PL" dirty="0">
                <a:solidFill>
                  <a:prstClr val="white"/>
                </a:solidFill>
                <a:latin typeface="Montserrat Light" pitchFamily="2" charset="-18"/>
              </a:rPr>
              <a:t>Application </a:t>
            </a:r>
            <a:r>
              <a:rPr lang="pl-PL" dirty="0" err="1">
                <a:solidFill>
                  <a:prstClr val="white"/>
                </a:solidFill>
                <a:latin typeface="Montserrat Light" pitchFamily="2" charset="-18"/>
              </a:rPr>
              <a:t>Domains</a:t>
            </a:r>
            <a:endParaRPr lang="en-US" sz="3600" dirty="0">
              <a:solidFill>
                <a:prstClr val="white"/>
              </a:solidFill>
              <a:latin typeface="Montserrat Light" pitchFamily="2" charset="-18"/>
            </a:endParaRPr>
          </a:p>
        </p:txBody>
      </p:sp>
      <p:graphicFrame>
        <p:nvGraphicFramePr>
          <p:cNvPr id="2" name="Wykres 1">
            <a:extLst>
              <a:ext uri="{FF2B5EF4-FFF2-40B4-BE49-F238E27FC236}">
                <a16:creationId xmlns:a16="http://schemas.microsoft.com/office/drawing/2014/main" id="{59AC6473-C6DE-4C90-8EBF-F9CF0BEB8F0C}"/>
              </a:ext>
            </a:extLst>
          </p:cNvPr>
          <p:cNvGraphicFramePr/>
          <p:nvPr/>
        </p:nvGraphicFramePr>
        <p:xfrm>
          <a:off x="1162150" y="1062811"/>
          <a:ext cx="6819701" cy="382037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9F10F76D-2B71-8709-DD1A-C67F1601A8A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217089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3BE29A42-8A1B-EA8E-AA51-3239A608FD75}"/>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81A4B69D-CF57-1D18-8B89-6E9059046B19}"/>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pl-PL" sz="2100" dirty="0">
                <a:solidFill>
                  <a:prstClr val="white"/>
                </a:solidFill>
                <a:latin typeface="Montserrat Light" pitchFamily="2" charset="-18"/>
              </a:rPr>
              <a:t>Time Series</a:t>
            </a:r>
            <a:endParaRPr lang="en-US" sz="4050" dirty="0">
              <a:solidFill>
                <a:prstClr val="white"/>
              </a:solidFill>
              <a:latin typeface="Montserrat Light" pitchFamily="2" charset="-18"/>
            </a:endParaRPr>
          </a:p>
        </p:txBody>
      </p:sp>
      <p:graphicFrame>
        <p:nvGraphicFramePr>
          <p:cNvPr id="4" name="Wykres 1">
            <a:extLst>
              <a:ext uri="{FF2B5EF4-FFF2-40B4-BE49-F238E27FC236}">
                <a16:creationId xmlns:a16="http://schemas.microsoft.com/office/drawing/2014/main" id="{21DEFE10-AE48-AD34-9461-C27AD3A33B2C}"/>
              </a:ext>
            </a:extLst>
          </p:cNvPr>
          <p:cNvGraphicFramePr/>
          <p:nvPr>
            <p:extLst>
              <p:ext uri="{D42A27DB-BD31-4B8C-83A1-F6EECF244321}">
                <p14:modId xmlns:p14="http://schemas.microsoft.com/office/powerpoint/2010/main" val="475042563"/>
              </p:ext>
            </p:extLst>
          </p:nvPr>
        </p:nvGraphicFramePr>
        <p:xfrm>
          <a:off x="1529290" y="995128"/>
          <a:ext cx="5917310" cy="35652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Wykres 2">
            <a:extLst>
              <a:ext uri="{FF2B5EF4-FFF2-40B4-BE49-F238E27FC236}">
                <a16:creationId xmlns:a16="http://schemas.microsoft.com/office/drawing/2014/main" id="{28DE21A8-AB90-BA6B-5F0C-479797ED3D8A}"/>
              </a:ext>
            </a:extLst>
          </p:cNvPr>
          <p:cNvGraphicFramePr/>
          <p:nvPr>
            <p:extLst>
              <p:ext uri="{D42A27DB-BD31-4B8C-83A1-F6EECF244321}">
                <p14:modId xmlns:p14="http://schemas.microsoft.com/office/powerpoint/2010/main" val="3240442661"/>
              </p:ext>
            </p:extLst>
          </p:nvPr>
        </p:nvGraphicFramePr>
        <p:xfrm>
          <a:off x="4833495" y="1053885"/>
          <a:ext cx="4271082" cy="35652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5945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38889E-6 -3.45679E-6 L -0.25 -3.45679E-6 " pathEditMode="relative" rAng="0" ptsTypes="AA">
                                      <p:cBhvr>
                                        <p:cTn id="6" dur="1000" fill="hold"/>
                                        <p:tgtEl>
                                          <p:spTgt spid="4"/>
                                        </p:tgtEl>
                                        <p:attrNameLst>
                                          <p:attrName>ppt_x</p:attrName>
                                          <p:attrName>ppt_y</p:attrName>
                                        </p:attrNameLst>
                                      </p:cBhvr>
                                      <p:rCtr x="-12500" y="0"/>
                                    </p:animMotion>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B5CC53FC-0C28-4B4C-87FE-E3B046A8BA83}"/>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EA6F08C6-CDC8-A31B-4E8E-5B19208792E2}"/>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pl-PL" sz="2100" dirty="0" err="1">
                <a:solidFill>
                  <a:prstClr val="white"/>
                </a:solidFill>
                <a:latin typeface="Montserrat Light" pitchFamily="2" charset="-18"/>
              </a:rPr>
              <a:t>Filtering</a:t>
            </a:r>
            <a:r>
              <a:rPr lang="pl-PL" sz="2100" dirty="0">
                <a:solidFill>
                  <a:prstClr val="white"/>
                </a:solidFill>
                <a:latin typeface="Montserrat Light" pitchFamily="2" charset="-18"/>
              </a:rPr>
              <a:t> </a:t>
            </a:r>
            <a:r>
              <a:rPr lang="pl-PL" sz="2100" dirty="0" err="1">
                <a:solidFill>
                  <a:prstClr val="white"/>
                </a:solidFill>
                <a:latin typeface="Montserrat Light" pitchFamily="2" charset="-18"/>
              </a:rPr>
              <a:t>Preferences</a:t>
            </a:r>
            <a:endParaRPr lang="en-US" sz="4050" dirty="0">
              <a:solidFill>
                <a:prstClr val="white"/>
              </a:solidFill>
              <a:latin typeface="Montserrat Light" pitchFamily="2" charset="-18"/>
            </a:endParaRPr>
          </a:p>
        </p:txBody>
      </p:sp>
      <p:graphicFrame>
        <p:nvGraphicFramePr>
          <p:cNvPr id="2" name="Wykres 1">
            <a:extLst>
              <a:ext uri="{FF2B5EF4-FFF2-40B4-BE49-F238E27FC236}">
                <a16:creationId xmlns:a16="http://schemas.microsoft.com/office/drawing/2014/main" id="{8A257774-6596-437C-B6D9-D4ED00EDCA68}"/>
              </a:ext>
            </a:extLst>
          </p:cNvPr>
          <p:cNvGraphicFramePr/>
          <p:nvPr/>
        </p:nvGraphicFramePr>
        <p:xfrm>
          <a:off x="1289165" y="1423663"/>
          <a:ext cx="6565671" cy="27701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6E81A9E-C9DD-BF8F-09D7-B8CF01F2430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8533067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20E430F3-7FE0-19D8-141B-15E2F8C4487A}"/>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F3955010-6707-EF71-B77D-A52595A1E595}"/>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pl-PL" sz="2100" dirty="0">
                <a:solidFill>
                  <a:prstClr val="white"/>
                </a:solidFill>
                <a:latin typeface="Montserrat Light" pitchFamily="2" charset="-18"/>
              </a:rPr>
              <a:t>Data Access </a:t>
            </a:r>
            <a:r>
              <a:rPr lang="pl-PL" sz="2100" dirty="0" err="1">
                <a:solidFill>
                  <a:prstClr val="white"/>
                </a:solidFill>
                <a:latin typeface="Montserrat Light" pitchFamily="2" charset="-18"/>
              </a:rPr>
              <a:t>Methods</a:t>
            </a:r>
            <a:endParaRPr lang="en-US" sz="4050" dirty="0">
              <a:solidFill>
                <a:prstClr val="white"/>
              </a:solidFill>
              <a:latin typeface="Montserrat Light" pitchFamily="2" charset="-18"/>
            </a:endParaRPr>
          </a:p>
        </p:txBody>
      </p:sp>
      <p:graphicFrame>
        <p:nvGraphicFramePr>
          <p:cNvPr id="3" name="Wykres 2">
            <a:extLst>
              <a:ext uri="{FF2B5EF4-FFF2-40B4-BE49-F238E27FC236}">
                <a16:creationId xmlns:a16="http://schemas.microsoft.com/office/drawing/2014/main" id="{EB98555E-FD0F-4BF2-8CED-476A0A8F9718}"/>
              </a:ext>
            </a:extLst>
          </p:cNvPr>
          <p:cNvGraphicFramePr/>
          <p:nvPr/>
        </p:nvGraphicFramePr>
        <p:xfrm>
          <a:off x="799159" y="1809947"/>
          <a:ext cx="7545680" cy="1523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ela 8">
            <a:extLst>
              <a:ext uri="{FF2B5EF4-FFF2-40B4-BE49-F238E27FC236}">
                <a16:creationId xmlns:a16="http://schemas.microsoft.com/office/drawing/2014/main" id="{EB5FC34C-28E1-927C-0AB5-F51944D9FE5D}"/>
              </a:ext>
            </a:extLst>
          </p:cNvPr>
          <p:cNvGraphicFramePr>
            <a:graphicFrameLocks noGrp="1"/>
          </p:cNvGraphicFramePr>
          <p:nvPr/>
        </p:nvGraphicFramePr>
        <p:xfrm>
          <a:off x="628650" y="3147961"/>
          <a:ext cx="7886703" cy="1558963"/>
        </p:xfrm>
        <a:graphic>
          <a:graphicData uri="http://schemas.openxmlformats.org/drawingml/2006/table">
            <a:tbl>
              <a:tblPr firstRow="1" firstCol="1" bandRow="1"/>
              <a:tblGrid>
                <a:gridCol w="1241393">
                  <a:extLst>
                    <a:ext uri="{9D8B030D-6E8A-4147-A177-3AD203B41FA5}">
                      <a16:colId xmlns:a16="http://schemas.microsoft.com/office/drawing/2014/main" val="1876727320"/>
                    </a:ext>
                  </a:extLst>
                </a:gridCol>
                <a:gridCol w="1329062">
                  <a:extLst>
                    <a:ext uri="{9D8B030D-6E8A-4147-A177-3AD203B41FA5}">
                      <a16:colId xmlns:a16="http://schemas.microsoft.com/office/drawing/2014/main" val="4203048168"/>
                    </a:ext>
                  </a:extLst>
                </a:gridCol>
                <a:gridCol w="1329062">
                  <a:extLst>
                    <a:ext uri="{9D8B030D-6E8A-4147-A177-3AD203B41FA5}">
                      <a16:colId xmlns:a16="http://schemas.microsoft.com/office/drawing/2014/main" val="3577660272"/>
                    </a:ext>
                  </a:extLst>
                </a:gridCol>
                <a:gridCol w="1329062">
                  <a:extLst>
                    <a:ext uri="{9D8B030D-6E8A-4147-A177-3AD203B41FA5}">
                      <a16:colId xmlns:a16="http://schemas.microsoft.com/office/drawing/2014/main" val="3321371807"/>
                    </a:ext>
                  </a:extLst>
                </a:gridCol>
                <a:gridCol w="1329062">
                  <a:extLst>
                    <a:ext uri="{9D8B030D-6E8A-4147-A177-3AD203B41FA5}">
                      <a16:colId xmlns:a16="http://schemas.microsoft.com/office/drawing/2014/main" val="1602140166"/>
                    </a:ext>
                  </a:extLst>
                </a:gridCol>
                <a:gridCol w="1329062">
                  <a:extLst>
                    <a:ext uri="{9D8B030D-6E8A-4147-A177-3AD203B41FA5}">
                      <a16:colId xmlns:a16="http://schemas.microsoft.com/office/drawing/2014/main" val="2275814169"/>
                    </a:ext>
                  </a:extLst>
                </a:gridCol>
              </a:tblGrid>
              <a:tr h="689267">
                <a:tc>
                  <a:txBody>
                    <a:bodyPr/>
                    <a:lstStyle/>
                    <a:p>
                      <a:pPr algn="l">
                        <a:lnSpc>
                          <a:spcPct val="120000"/>
                        </a:lnSpc>
                        <a:spcAft>
                          <a:spcPts val="600"/>
                        </a:spcAft>
                        <a:buNone/>
                      </a:pPr>
                      <a:r>
                        <a:rPr lang="en-US" sz="900" b="1" dirty="0">
                          <a:solidFill>
                            <a:schemeClr val="bg1"/>
                          </a:solidFill>
                          <a:effectLst/>
                          <a:latin typeface="Montserrat Light" pitchFamily="2" charset="-18"/>
                          <a:ea typeface="Times New Roman" panose="02020603050405020304" pitchFamily="18" charset="0"/>
                          <a:cs typeface="Arial" panose="020B0604020202020204" pitchFamily="34" charset="0"/>
                        </a:rPr>
                        <a:t> </a:t>
                      </a:r>
                      <a:endParaRPr lang="pl-PL" sz="900" dirty="0">
                        <a:solidFill>
                          <a:schemeClr val="bg1"/>
                        </a:solidFill>
                        <a:effectLst/>
                        <a:latin typeface="Montserrat Light" pitchFamily="2" charset="-18"/>
                        <a:ea typeface="Calibri" panose="020F0502020204030204" pitchFamily="34" charset="0"/>
                        <a:cs typeface="Arial" panose="020B0604020202020204" pitchFamily="34" charset="0"/>
                      </a:endParaRPr>
                    </a:p>
                    <a:p>
                      <a:pPr algn="l">
                        <a:lnSpc>
                          <a:spcPct val="120000"/>
                        </a:lnSpc>
                        <a:spcAft>
                          <a:spcPts val="600"/>
                        </a:spcAft>
                        <a:buNone/>
                      </a:pPr>
                      <a:r>
                        <a:rPr lang="en-US" sz="900" b="1" dirty="0">
                          <a:solidFill>
                            <a:schemeClr val="bg1"/>
                          </a:solidFill>
                          <a:effectLst/>
                          <a:latin typeface="Montserrat Light" pitchFamily="2" charset="-18"/>
                          <a:ea typeface="Times New Roman" panose="02020603050405020304" pitchFamily="18" charset="0"/>
                          <a:cs typeface="Arial" panose="020B0604020202020204" pitchFamily="34" charset="0"/>
                        </a:rPr>
                        <a:t> </a:t>
                      </a:r>
                      <a:endParaRPr lang="pl-PL" sz="900" dirty="0">
                        <a:solidFill>
                          <a:schemeClr val="bg1"/>
                        </a:solidFill>
                        <a:effectLst/>
                        <a:latin typeface="Montserrat Light" pitchFamily="2" charset="-18"/>
                        <a:ea typeface="Calibri" panose="020F0502020204030204" pitchFamily="34" charset="0"/>
                        <a:cs typeface="Arial" panose="020B0604020202020204" pitchFamily="34" charset="0"/>
                      </a:endParaRPr>
                    </a:p>
                  </a:txBody>
                  <a:tcPr marL="33338" marR="33338" marT="0" marB="0" anchor="b">
                    <a:lnL>
                      <a:noFill/>
                    </a:lnL>
                    <a:lnR>
                      <a:noFill/>
                    </a:lnR>
                    <a:lnT>
                      <a:noFill/>
                    </a:lnT>
                    <a:lnB w="12700" cap="flat" cmpd="sng" algn="ctr">
                      <a:solidFill>
                        <a:srgbClr val="00B39E"/>
                      </a:solidFill>
                      <a:prstDash val="solid"/>
                      <a:round/>
                      <a:headEnd type="none" w="med" len="med"/>
                      <a:tailEnd type="none" w="med" len="med"/>
                    </a:lnB>
                    <a:noFill/>
                  </a:tcPr>
                </a:tc>
                <a:tc>
                  <a:txBody>
                    <a:bodyPr/>
                    <a:lstStyle/>
                    <a:p>
                      <a:pPr algn="ctr">
                        <a:lnSpc>
                          <a:spcPct val="120000"/>
                        </a:lnSpc>
                        <a:spcAft>
                          <a:spcPts val="600"/>
                        </a:spcAft>
                        <a:buNone/>
                      </a:pPr>
                      <a:r>
                        <a:rPr lang="en-GB" sz="900" b="1" dirty="0">
                          <a:solidFill>
                            <a:schemeClr val="bg1"/>
                          </a:solidFill>
                          <a:effectLst/>
                          <a:latin typeface="+mj-lt"/>
                          <a:ea typeface="Times New Roman" panose="02020603050405020304" pitchFamily="18" charset="0"/>
                          <a:cs typeface="Arial" panose="020B0604020202020204" pitchFamily="34" charset="0"/>
                        </a:rPr>
                        <a:t>Research or Academic Institution</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w="12700" cap="flat" cmpd="sng" algn="ctr">
                      <a:solidFill>
                        <a:srgbClr val="00B39E"/>
                      </a:solidFill>
                      <a:prstDash val="solid"/>
                      <a:round/>
                      <a:headEnd type="none" w="med" len="med"/>
                      <a:tailEnd type="none" w="med" len="med"/>
                    </a:lnB>
                    <a:noFill/>
                  </a:tcPr>
                </a:tc>
                <a:tc>
                  <a:txBody>
                    <a:bodyPr/>
                    <a:lstStyle/>
                    <a:p>
                      <a:pPr algn="ctr">
                        <a:lnSpc>
                          <a:spcPct val="120000"/>
                        </a:lnSpc>
                        <a:spcAft>
                          <a:spcPts val="600"/>
                        </a:spcAft>
                        <a:buNone/>
                      </a:pPr>
                      <a:r>
                        <a:rPr lang="en-GB" sz="900" b="1" dirty="0">
                          <a:solidFill>
                            <a:schemeClr val="bg1"/>
                          </a:solidFill>
                          <a:effectLst/>
                          <a:latin typeface="+mj-lt"/>
                          <a:ea typeface="Times New Roman" panose="02020603050405020304" pitchFamily="18" charset="0"/>
                          <a:cs typeface="Arial" panose="020B0604020202020204" pitchFamily="34" charset="0"/>
                        </a:rPr>
                        <a:t>Private sector</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w="12700" cap="flat" cmpd="sng" algn="ctr">
                      <a:solidFill>
                        <a:srgbClr val="00B39E"/>
                      </a:solidFill>
                      <a:prstDash val="solid"/>
                      <a:round/>
                      <a:headEnd type="none" w="med" len="med"/>
                      <a:tailEnd type="none" w="med" len="med"/>
                    </a:lnB>
                    <a:noFill/>
                  </a:tcPr>
                </a:tc>
                <a:tc>
                  <a:txBody>
                    <a:bodyPr/>
                    <a:lstStyle/>
                    <a:p>
                      <a:pPr algn="ctr">
                        <a:lnSpc>
                          <a:spcPct val="120000"/>
                        </a:lnSpc>
                        <a:spcAft>
                          <a:spcPts val="600"/>
                        </a:spcAft>
                        <a:buNone/>
                      </a:pPr>
                      <a:r>
                        <a:rPr lang="en-GB" sz="900" b="1" dirty="0">
                          <a:solidFill>
                            <a:schemeClr val="bg1"/>
                          </a:solidFill>
                          <a:effectLst/>
                          <a:latin typeface="+mj-lt"/>
                          <a:ea typeface="Times New Roman" panose="02020603050405020304" pitchFamily="18" charset="0"/>
                          <a:cs typeface="Arial" panose="020B0604020202020204" pitchFamily="34" charset="0"/>
                        </a:rPr>
                        <a:t>International/ National Organisation</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w="12700" cap="flat" cmpd="sng" algn="ctr">
                      <a:solidFill>
                        <a:srgbClr val="00B39E"/>
                      </a:solidFill>
                      <a:prstDash val="solid"/>
                      <a:round/>
                      <a:headEnd type="none" w="med" len="med"/>
                      <a:tailEnd type="none" w="med" len="med"/>
                    </a:lnB>
                    <a:noFill/>
                  </a:tcPr>
                </a:tc>
                <a:tc>
                  <a:txBody>
                    <a:bodyPr/>
                    <a:lstStyle/>
                    <a:p>
                      <a:pPr algn="ctr">
                        <a:lnSpc>
                          <a:spcPct val="120000"/>
                        </a:lnSpc>
                        <a:spcAft>
                          <a:spcPts val="600"/>
                        </a:spcAft>
                        <a:buNone/>
                      </a:pPr>
                      <a:r>
                        <a:rPr lang="en-GB" sz="900" b="1" dirty="0">
                          <a:solidFill>
                            <a:schemeClr val="bg1"/>
                          </a:solidFill>
                          <a:effectLst/>
                          <a:latin typeface="+mj-lt"/>
                          <a:ea typeface="Times New Roman" panose="02020603050405020304" pitchFamily="18" charset="0"/>
                          <a:cs typeface="Arial" panose="020B0604020202020204" pitchFamily="34" charset="0"/>
                        </a:rPr>
                        <a:t>Private Individual</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w="12700" cap="flat" cmpd="sng" algn="ctr">
                      <a:solidFill>
                        <a:srgbClr val="00B39E"/>
                      </a:solidFill>
                      <a:prstDash val="solid"/>
                      <a:round/>
                      <a:headEnd type="none" w="med" len="med"/>
                      <a:tailEnd type="none" w="med" len="med"/>
                    </a:lnB>
                    <a:noFill/>
                  </a:tcPr>
                </a:tc>
                <a:tc>
                  <a:txBody>
                    <a:bodyPr/>
                    <a:lstStyle/>
                    <a:p>
                      <a:pPr algn="ctr">
                        <a:lnSpc>
                          <a:spcPct val="120000"/>
                        </a:lnSpc>
                        <a:spcAft>
                          <a:spcPts val="600"/>
                        </a:spcAft>
                        <a:buNone/>
                      </a:pPr>
                      <a:r>
                        <a:rPr lang="en-GB" sz="900" b="1" dirty="0">
                          <a:solidFill>
                            <a:schemeClr val="bg1"/>
                          </a:solidFill>
                          <a:effectLst/>
                          <a:latin typeface="+mj-lt"/>
                          <a:ea typeface="Times New Roman" panose="02020603050405020304" pitchFamily="18" charset="0"/>
                          <a:cs typeface="Arial" panose="020B0604020202020204" pitchFamily="34" charset="0"/>
                        </a:rPr>
                        <a:t>Non-profit Organisation/ NGO</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w="12700" cap="flat" cmpd="sng" algn="ctr">
                      <a:solidFill>
                        <a:srgbClr val="00B39E"/>
                      </a:solidFill>
                      <a:prstDash val="solid"/>
                      <a:round/>
                      <a:headEnd type="none" w="med" len="med"/>
                      <a:tailEnd type="none" w="med" len="med"/>
                    </a:lnB>
                    <a:noFill/>
                  </a:tcPr>
                </a:tc>
                <a:extLst>
                  <a:ext uri="{0D108BD9-81ED-4DB2-BD59-A6C34878D82A}">
                    <a16:rowId xmlns:a16="http://schemas.microsoft.com/office/drawing/2014/main" val="755291657"/>
                  </a:ext>
                </a:extLst>
              </a:tr>
              <a:tr h="217424">
                <a:tc>
                  <a:txBody>
                    <a:bodyPr/>
                    <a:lstStyle/>
                    <a:p>
                      <a:pPr algn="l">
                        <a:lnSpc>
                          <a:spcPct val="120000"/>
                        </a:lnSpc>
                        <a:spcAft>
                          <a:spcPts val="600"/>
                        </a:spcAft>
                        <a:buNone/>
                      </a:pPr>
                      <a:r>
                        <a:rPr lang="pl-PL" sz="900" dirty="0" err="1">
                          <a:solidFill>
                            <a:schemeClr val="bg1"/>
                          </a:solidFill>
                          <a:effectLst/>
                          <a:latin typeface="+mj-lt"/>
                          <a:ea typeface="Times New Roman" panose="02020603050405020304" pitchFamily="18" charset="0"/>
                          <a:cs typeface="Arial" panose="020B0604020202020204" pitchFamily="34" charset="0"/>
                        </a:rPr>
                        <a:t>Code</a:t>
                      </a:r>
                      <a:r>
                        <a:rPr lang="pl-PL" sz="900" dirty="0">
                          <a:solidFill>
                            <a:schemeClr val="bg1"/>
                          </a:solidFill>
                          <a:effectLst/>
                          <a:latin typeface="+mj-lt"/>
                          <a:ea typeface="Times New Roman" panose="02020603050405020304" pitchFamily="18" charset="0"/>
                          <a:cs typeface="Arial" panose="020B0604020202020204" pitchFamily="34" charset="0"/>
                        </a:rPr>
                        <a:t>/API</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b">
                    <a:lnL>
                      <a:noFill/>
                    </a:lnL>
                    <a:lnR w="12700" cap="flat" cmpd="sng" algn="ctr">
                      <a:solidFill>
                        <a:srgbClr val="000000"/>
                      </a:solidFill>
                      <a:prstDash val="solid"/>
                      <a:round/>
                      <a:headEnd type="none" w="med" len="med"/>
                      <a:tailEnd type="none" w="med" len="med"/>
                    </a:lnR>
                    <a:lnT w="12700" cap="flat" cmpd="sng" algn="ctr">
                      <a:solidFill>
                        <a:srgbClr val="00B39E"/>
                      </a:solidFill>
                      <a:prstDash val="solid"/>
                      <a:round/>
                      <a:headEnd type="none" w="med" len="med"/>
                      <a:tailEnd type="none" w="med" len="med"/>
                    </a:lnT>
                    <a:lnB>
                      <a:noFill/>
                    </a:lnB>
                    <a:no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47%</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w="12700" cap="flat" cmpd="sng" algn="ctr">
                      <a:solidFill>
                        <a:srgbClr val="000000"/>
                      </a:solidFill>
                      <a:prstDash val="solid"/>
                      <a:round/>
                      <a:headEnd type="none" w="med" len="med"/>
                      <a:tailEnd type="none" w="med" len="med"/>
                    </a:lnL>
                    <a:lnR>
                      <a:noFill/>
                    </a:lnR>
                    <a:lnT w="12700" cap="flat" cmpd="sng" algn="ctr">
                      <a:solidFill>
                        <a:srgbClr val="00B39E"/>
                      </a:solidFill>
                      <a:prstDash val="solid"/>
                      <a:round/>
                      <a:headEnd type="none" w="med" len="med"/>
                      <a:tailEnd type="none" w="med" len="med"/>
                    </a:lnT>
                    <a:lnB>
                      <a:noFill/>
                    </a:lnB>
                    <a:solidFill>
                      <a:srgbClr val="04B4A0"/>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48%</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w="12700" cap="flat" cmpd="sng" algn="ctr">
                      <a:solidFill>
                        <a:srgbClr val="00B39E"/>
                      </a:solidFill>
                      <a:prstDash val="solid"/>
                      <a:round/>
                      <a:headEnd type="none" w="med" len="med"/>
                      <a:tailEnd type="none" w="med" len="med"/>
                    </a:lnT>
                    <a:lnB>
                      <a:noFill/>
                    </a:lnB>
                    <a:solidFill>
                      <a:srgbClr val="00B39E"/>
                    </a:solidFill>
                  </a:tcPr>
                </a:tc>
                <a:tc>
                  <a:txBody>
                    <a:bodyPr/>
                    <a:lstStyle/>
                    <a:p>
                      <a:pPr algn="ctr">
                        <a:lnSpc>
                          <a:spcPct val="120000"/>
                        </a:lnSpc>
                        <a:spcAft>
                          <a:spcPts val="600"/>
                        </a:spcAft>
                        <a:buNone/>
                      </a:pPr>
                      <a:r>
                        <a:rPr lang="pl-PL" sz="1100">
                          <a:solidFill>
                            <a:schemeClr val="tx1"/>
                          </a:solidFill>
                          <a:effectLst/>
                          <a:latin typeface="+mj-lt"/>
                          <a:ea typeface="Times New Roman" panose="02020603050405020304" pitchFamily="18" charset="0"/>
                          <a:cs typeface="Arial" panose="020B0604020202020204" pitchFamily="34" charset="0"/>
                        </a:rPr>
                        <a:t>41%</a:t>
                      </a:r>
                      <a:endParaRPr lang="pl-PL" sz="110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w="12700" cap="flat" cmpd="sng" algn="ctr">
                      <a:solidFill>
                        <a:srgbClr val="00B39E"/>
                      </a:solidFill>
                      <a:prstDash val="solid"/>
                      <a:round/>
                      <a:headEnd type="none" w="med" len="med"/>
                      <a:tailEnd type="none" w="med" len="med"/>
                    </a:lnT>
                    <a:lnB>
                      <a:noFill/>
                    </a:lnB>
                    <a:solidFill>
                      <a:srgbClr val="1FBCAA"/>
                    </a:solidFill>
                  </a:tcPr>
                </a:tc>
                <a:tc>
                  <a:txBody>
                    <a:bodyPr/>
                    <a:lstStyle/>
                    <a:p>
                      <a:pPr algn="ctr">
                        <a:lnSpc>
                          <a:spcPct val="120000"/>
                        </a:lnSpc>
                        <a:spcAft>
                          <a:spcPts val="600"/>
                        </a:spcAft>
                        <a:buNone/>
                      </a:pPr>
                      <a:r>
                        <a:rPr lang="pl-PL" sz="1100">
                          <a:solidFill>
                            <a:schemeClr val="tx1"/>
                          </a:solidFill>
                          <a:effectLst/>
                          <a:latin typeface="+mj-lt"/>
                          <a:ea typeface="Times New Roman" panose="02020603050405020304" pitchFamily="18" charset="0"/>
                          <a:cs typeface="Arial" panose="020B0604020202020204" pitchFamily="34" charset="0"/>
                        </a:rPr>
                        <a:t>30%</a:t>
                      </a:r>
                      <a:endParaRPr lang="pl-PL" sz="110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w="12700" cap="flat" cmpd="sng" algn="ctr">
                      <a:solidFill>
                        <a:srgbClr val="00B39E"/>
                      </a:solidFill>
                      <a:prstDash val="solid"/>
                      <a:round/>
                      <a:headEnd type="none" w="med" len="med"/>
                      <a:tailEnd type="none" w="med" len="med"/>
                    </a:lnT>
                    <a:lnB>
                      <a:noFill/>
                    </a:lnB>
                    <a:solidFill>
                      <a:srgbClr val="4FC8BA"/>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27%</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w="12700" cap="flat" cmpd="sng" algn="ctr">
                      <a:solidFill>
                        <a:srgbClr val="00B39E"/>
                      </a:solidFill>
                      <a:prstDash val="solid"/>
                      <a:round/>
                      <a:headEnd type="none" w="med" len="med"/>
                      <a:tailEnd type="none" w="med" len="med"/>
                    </a:lnT>
                    <a:lnB>
                      <a:noFill/>
                    </a:lnB>
                    <a:solidFill>
                      <a:srgbClr val="5CCBBF"/>
                    </a:solidFill>
                  </a:tcPr>
                </a:tc>
                <a:extLst>
                  <a:ext uri="{0D108BD9-81ED-4DB2-BD59-A6C34878D82A}">
                    <a16:rowId xmlns:a16="http://schemas.microsoft.com/office/drawing/2014/main" val="1145665417"/>
                  </a:ext>
                </a:extLst>
              </a:tr>
              <a:tr h="217424">
                <a:tc>
                  <a:txBody>
                    <a:bodyPr/>
                    <a:lstStyle/>
                    <a:p>
                      <a:pPr algn="l">
                        <a:lnSpc>
                          <a:spcPct val="120000"/>
                        </a:lnSpc>
                        <a:spcAft>
                          <a:spcPts val="600"/>
                        </a:spcAft>
                        <a:buNone/>
                      </a:pPr>
                      <a:r>
                        <a:rPr lang="pl-PL" sz="900" dirty="0">
                          <a:solidFill>
                            <a:schemeClr val="bg1"/>
                          </a:solidFill>
                          <a:effectLst/>
                          <a:latin typeface="+mj-lt"/>
                          <a:ea typeface="Times New Roman" panose="02020603050405020304" pitchFamily="18" charset="0"/>
                          <a:cs typeface="Arial" panose="020B0604020202020204" pitchFamily="34" charset="0"/>
                        </a:rPr>
                        <a:t>GUI</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30%</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w="12700" cap="flat" cmpd="sng" algn="ctr">
                      <a:solidFill>
                        <a:srgbClr val="000000"/>
                      </a:solidFill>
                      <a:prstDash val="solid"/>
                      <a:round/>
                      <a:headEnd type="none" w="med" len="med"/>
                      <a:tailEnd type="none" w="med" len="med"/>
                    </a:lnL>
                    <a:lnR>
                      <a:noFill/>
                    </a:lnR>
                    <a:lnT>
                      <a:noFill/>
                    </a:lnT>
                    <a:lnB>
                      <a:noFill/>
                    </a:lnB>
                    <a:solidFill>
                      <a:srgbClr val="4EC8BA"/>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29%</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53C9BC"/>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30%</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51C8BB"/>
                    </a:solidFill>
                  </a:tcPr>
                </a:tc>
                <a:tc>
                  <a:txBody>
                    <a:bodyPr/>
                    <a:lstStyle/>
                    <a:p>
                      <a:pPr algn="ctr">
                        <a:lnSpc>
                          <a:spcPct val="120000"/>
                        </a:lnSpc>
                        <a:spcAft>
                          <a:spcPts val="600"/>
                        </a:spcAft>
                        <a:buNone/>
                      </a:pPr>
                      <a:r>
                        <a:rPr lang="pl-PL" sz="1100">
                          <a:solidFill>
                            <a:schemeClr val="tx1"/>
                          </a:solidFill>
                          <a:effectLst/>
                          <a:latin typeface="+mj-lt"/>
                          <a:ea typeface="Times New Roman" panose="02020603050405020304" pitchFamily="18" charset="0"/>
                          <a:cs typeface="Arial" panose="020B0604020202020204" pitchFamily="34" charset="0"/>
                        </a:rPr>
                        <a:t>35%</a:t>
                      </a:r>
                      <a:endParaRPr lang="pl-PL" sz="110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39C2B3"/>
                    </a:solidFill>
                  </a:tcPr>
                </a:tc>
                <a:tc>
                  <a:txBody>
                    <a:bodyPr/>
                    <a:lstStyle/>
                    <a:p>
                      <a:pPr algn="ctr">
                        <a:lnSpc>
                          <a:spcPct val="120000"/>
                        </a:lnSpc>
                        <a:spcAft>
                          <a:spcPts val="600"/>
                        </a:spcAft>
                        <a:buNone/>
                      </a:pPr>
                      <a:r>
                        <a:rPr lang="pl-PL" sz="1100">
                          <a:solidFill>
                            <a:schemeClr val="tx1"/>
                          </a:solidFill>
                          <a:effectLst/>
                          <a:latin typeface="+mj-lt"/>
                          <a:ea typeface="Times New Roman" panose="02020603050405020304" pitchFamily="18" charset="0"/>
                          <a:cs typeface="Arial" panose="020B0604020202020204" pitchFamily="34" charset="0"/>
                        </a:rPr>
                        <a:t>31%</a:t>
                      </a:r>
                      <a:endParaRPr lang="pl-PL" sz="110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4BC7B9"/>
                    </a:solidFill>
                  </a:tcPr>
                </a:tc>
                <a:extLst>
                  <a:ext uri="{0D108BD9-81ED-4DB2-BD59-A6C34878D82A}">
                    <a16:rowId xmlns:a16="http://schemas.microsoft.com/office/drawing/2014/main" val="1726027113"/>
                  </a:ext>
                </a:extLst>
              </a:tr>
              <a:tr h="217424">
                <a:tc>
                  <a:txBody>
                    <a:bodyPr/>
                    <a:lstStyle/>
                    <a:p>
                      <a:pPr algn="l">
                        <a:lnSpc>
                          <a:spcPct val="120000"/>
                        </a:lnSpc>
                        <a:spcAft>
                          <a:spcPts val="600"/>
                        </a:spcAft>
                        <a:buNone/>
                      </a:pPr>
                      <a:r>
                        <a:rPr lang="en-US" sz="900" dirty="0">
                          <a:solidFill>
                            <a:schemeClr val="bg1"/>
                          </a:solidFill>
                          <a:effectLst/>
                          <a:latin typeface="+mj-lt"/>
                          <a:ea typeface="Times New Roman" panose="02020603050405020304" pitchFamily="18" charset="0"/>
                          <a:cs typeface="Arial" panose="020B0604020202020204" pitchFamily="34" charset="0"/>
                        </a:rPr>
                        <a:t>GIS tools</a:t>
                      </a:r>
                      <a:endParaRPr lang="pl-PL" sz="900" dirty="0">
                        <a:solidFill>
                          <a:schemeClr val="bg1"/>
                        </a:solidFill>
                        <a:effectLst/>
                        <a:latin typeface="+mj-lt"/>
                        <a:ea typeface="Calibri" panose="020F0502020204030204" pitchFamily="34" charset="0"/>
                        <a:cs typeface="Arial" panose="020B0604020202020204" pitchFamily="34" charset="0"/>
                      </a:endParaRPr>
                    </a:p>
                  </a:txBody>
                  <a:tcPr marL="33338" marR="33338"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18%</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w="12700" cap="flat" cmpd="sng" algn="ctr">
                      <a:solidFill>
                        <a:srgbClr val="000000"/>
                      </a:solidFill>
                      <a:prstDash val="solid"/>
                      <a:round/>
                      <a:headEnd type="none" w="med" len="med"/>
                      <a:tailEnd type="none" w="med" len="med"/>
                    </a:lnL>
                    <a:lnR>
                      <a:noFill/>
                    </a:lnR>
                    <a:lnT>
                      <a:noFill/>
                    </a:lnT>
                    <a:lnB>
                      <a:noFill/>
                    </a:lnB>
                    <a:solidFill>
                      <a:srgbClr val="84D6CE"/>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17%</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88D7CF"/>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19%</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7DD4CB"/>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30%</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4FC8BA"/>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27%</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5CCBBF"/>
                    </a:solidFill>
                  </a:tcPr>
                </a:tc>
                <a:extLst>
                  <a:ext uri="{0D108BD9-81ED-4DB2-BD59-A6C34878D82A}">
                    <a16:rowId xmlns:a16="http://schemas.microsoft.com/office/drawing/2014/main" val="3696378182"/>
                  </a:ext>
                </a:extLst>
              </a:tr>
              <a:tr h="217424">
                <a:tc>
                  <a:txBody>
                    <a:bodyPr/>
                    <a:lstStyle/>
                    <a:p>
                      <a:pPr algn="l">
                        <a:lnSpc>
                          <a:spcPct val="120000"/>
                        </a:lnSpc>
                        <a:spcAft>
                          <a:spcPts val="600"/>
                        </a:spcAft>
                        <a:buNone/>
                      </a:pPr>
                      <a:r>
                        <a:rPr lang="pl-PL" sz="900">
                          <a:solidFill>
                            <a:schemeClr val="bg1"/>
                          </a:solidFill>
                          <a:effectLst/>
                          <a:latin typeface="+mj-lt"/>
                          <a:ea typeface="Times New Roman" panose="02020603050405020304" pitchFamily="18" charset="0"/>
                          <a:cs typeface="Arial" panose="020B0604020202020204" pitchFamily="34" charset="0"/>
                        </a:rPr>
                        <a:t>Text-based search</a:t>
                      </a:r>
                      <a:endParaRPr lang="pl-PL" sz="900">
                        <a:solidFill>
                          <a:schemeClr val="bg1"/>
                        </a:solidFill>
                        <a:effectLst/>
                        <a:latin typeface="+mj-lt"/>
                        <a:ea typeface="Calibri" panose="020F0502020204030204" pitchFamily="34" charset="0"/>
                        <a:cs typeface="Arial" panose="020B0604020202020204" pitchFamily="34" charset="0"/>
                      </a:endParaRPr>
                    </a:p>
                  </a:txBody>
                  <a:tcPr marL="33338" marR="33338"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5%</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w="12700" cap="flat" cmpd="sng" algn="ctr">
                      <a:solidFill>
                        <a:srgbClr val="000000"/>
                      </a:solidFill>
                      <a:prstDash val="solid"/>
                      <a:round/>
                      <a:headEnd type="none" w="med" len="med"/>
                      <a:tailEnd type="none" w="med" len="med"/>
                    </a:lnL>
                    <a:lnR>
                      <a:noFill/>
                    </a:lnR>
                    <a:lnT>
                      <a:noFill/>
                    </a:lnT>
                    <a:lnB>
                      <a:noFill/>
                    </a:lnB>
                    <a:solidFill>
                      <a:srgbClr val="BBE4E1"/>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6%</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B8E4E0"/>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10%</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A4DED9"/>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5%</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BBE4E1"/>
                    </a:solidFill>
                  </a:tcPr>
                </a:tc>
                <a:tc>
                  <a:txBody>
                    <a:bodyPr/>
                    <a:lstStyle/>
                    <a:p>
                      <a:pPr algn="ctr">
                        <a:lnSpc>
                          <a:spcPct val="120000"/>
                        </a:lnSpc>
                        <a:spcAft>
                          <a:spcPts val="600"/>
                        </a:spcAft>
                        <a:buNone/>
                      </a:pPr>
                      <a:r>
                        <a:rPr lang="pl-PL" sz="1100" dirty="0">
                          <a:solidFill>
                            <a:schemeClr val="tx1"/>
                          </a:solidFill>
                          <a:effectLst/>
                          <a:latin typeface="+mj-lt"/>
                          <a:ea typeface="Times New Roman" panose="02020603050405020304" pitchFamily="18" charset="0"/>
                          <a:cs typeface="Arial" panose="020B0604020202020204" pitchFamily="34" charset="0"/>
                        </a:rPr>
                        <a:t>15%</a:t>
                      </a:r>
                      <a:endParaRPr lang="pl-PL" sz="1100" dirty="0">
                        <a:solidFill>
                          <a:schemeClr val="tx1"/>
                        </a:solidFill>
                        <a:effectLst/>
                        <a:latin typeface="+mj-lt"/>
                        <a:ea typeface="Calibri" panose="020F0502020204030204" pitchFamily="34" charset="0"/>
                        <a:cs typeface="Arial" panose="020B0604020202020204" pitchFamily="34" charset="0"/>
                      </a:endParaRPr>
                    </a:p>
                  </a:txBody>
                  <a:tcPr marL="33338" marR="33338" marT="0" marB="0" anchor="ctr">
                    <a:lnL>
                      <a:noFill/>
                    </a:lnL>
                    <a:lnR>
                      <a:noFill/>
                    </a:lnR>
                    <a:lnT>
                      <a:noFill/>
                    </a:lnT>
                    <a:lnB>
                      <a:noFill/>
                    </a:lnB>
                    <a:solidFill>
                      <a:srgbClr val="8ED9D1"/>
                    </a:solidFill>
                  </a:tcPr>
                </a:tc>
                <a:extLst>
                  <a:ext uri="{0D108BD9-81ED-4DB2-BD59-A6C34878D82A}">
                    <a16:rowId xmlns:a16="http://schemas.microsoft.com/office/drawing/2014/main" val="3655198151"/>
                  </a:ext>
                </a:extLst>
              </a:tr>
            </a:tbl>
          </a:graphicData>
        </a:graphic>
      </p:graphicFrame>
      <p:sp>
        <p:nvSpPr>
          <p:cNvPr id="4" name="Text Placeholder 3">
            <a:extLst>
              <a:ext uri="{FF2B5EF4-FFF2-40B4-BE49-F238E27FC236}">
                <a16:creationId xmlns:a16="http://schemas.microsoft.com/office/drawing/2014/main" id="{81D46C82-5238-19B5-70BC-A56E94FCC88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55656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12755 " pathEditMode="relative" rAng="0" ptsTypes="AA">
                                      <p:cBhvr>
                                        <p:cTn id="6" dur="1000" fill="hold"/>
                                        <p:tgtEl>
                                          <p:spTgt spid="3"/>
                                        </p:tgtEl>
                                        <p:attrNameLst>
                                          <p:attrName>ppt_x</p:attrName>
                                          <p:attrName>ppt_y</p:attrName>
                                        </p:attrNameLst>
                                      </p:cBhvr>
                                      <p:rCtr x="0" y="-6389"/>
                                    </p:animMotion>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40FF33D1-7F25-9A74-37E5-8BAE3C9DE40B}"/>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8C36455F-3FC7-5CA7-33C9-27932530E3BC}"/>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a:solidFill>
                  <a:prstClr val="white"/>
                </a:solidFill>
                <a:latin typeface="Montserrat Light" pitchFamily="2" charset="-18"/>
              </a:rPr>
              <a:t>Key Aspects of Data Access</a:t>
            </a:r>
            <a:endParaRPr lang="en-US" sz="4050" dirty="0">
              <a:solidFill>
                <a:prstClr val="white"/>
              </a:solidFill>
              <a:latin typeface="Montserrat Light" pitchFamily="2" charset="-18"/>
            </a:endParaRPr>
          </a:p>
        </p:txBody>
      </p:sp>
      <p:graphicFrame>
        <p:nvGraphicFramePr>
          <p:cNvPr id="3" name="Wykres 2">
            <a:extLst>
              <a:ext uri="{FF2B5EF4-FFF2-40B4-BE49-F238E27FC236}">
                <a16:creationId xmlns:a16="http://schemas.microsoft.com/office/drawing/2014/main" id="{2010E137-A927-4E45-BC71-748BD35299E2}"/>
              </a:ext>
            </a:extLst>
          </p:cNvPr>
          <p:cNvGraphicFramePr/>
          <p:nvPr/>
        </p:nvGraphicFramePr>
        <p:xfrm>
          <a:off x="449358" y="930722"/>
          <a:ext cx="7879043" cy="375338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C4ABD57D-2E4F-BA13-2C06-3B8637AB64A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5001872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B81AF341-17FD-E306-19FD-31248C5E22DF}"/>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8A4511C7-AF81-8C88-0B28-D9888036921C}"/>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pl-PL" sz="2100" dirty="0" err="1">
                <a:solidFill>
                  <a:prstClr val="white"/>
                </a:solidFill>
                <a:latin typeface="Montserrat Light" pitchFamily="2" charset="-18"/>
              </a:rPr>
              <a:t>Utilised</a:t>
            </a:r>
            <a:r>
              <a:rPr lang="pl-PL" sz="2100" dirty="0">
                <a:solidFill>
                  <a:prstClr val="white"/>
                </a:solidFill>
                <a:latin typeface="Montserrat Light" pitchFamily="2" charset="-18"/>
              </a:rPr>
              <a:t> </a:t>
            </a:r>
            <a:r>
              <a:rPr lang="pl-PL" sz="2100" dirty="0" err="1">
                <a:solidFill>
                  <a:prstClr val="white"/>
                </a:solidFill>
                <a:latin typeface="Montserrat Light" pitchFamily="2" charset="-18"/>
              </a:rPr>
              <a:t>Platforms</a:t>
            </a:r>
            <a:endParaRPr lang="en-US" sz="4050" dirty="0">
              <a:solidFill>
                <a:prstClr val="white"/>
              </a:solidFill>
              <a:latin typeface="Montserrat Light" pitchFamily="2" charset="-18"/>
            </a:endParaRPr>
          </a:p>
        </p:txBody>
      </p:sp>
      <p:graphicFrame>
        <p:nvGraphicFramePr>
          <p:cNvPr id="4" name="Wykres 3">
            <a:extLst>
              <a:ext uri="{FF2B5EF4-FFF2-40B4-BE49-F238E27FC236}">
                <a16:creationId xmlns:a16="http://schemas.microsoft.com/office/drawing/2014/main" id="{F5B1CC63-8B86-4732-AD0A-F219334027A7}"/>
              </a:ext>
            </a:extLst>
          </p:cNvPr>
          <p:cNvGraphicFramePr>
            <a:graphicFrameLocks/>
          </p:cNvGraphicFramePr>
          <p:nvPr/>
        </p:nvGraphicFramePr>
        <p:xfrm>
          <a:off x="658017" y="947737"/>
          <a:ext cx="7515022" cy="384225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CF0F461B-84E1-535B-410A-169C5C111F4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1734870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D2ECCA48-C082-7694-1A8F-6D24A26FC810}"/>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26DA24F2-D520-5D35-31FB-40D9B32BEF43}"/>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a:solidFill>
                  <a:prstClr val="white"/>
                </a:solidFill>
                <a:latin typeface="Montserrat Light" pitchFamily="2" charset="-18"/>
              </a:rPr>
              <a:t>Additional Data and Services</a:t>
            </a:r>
            <a:endParaRPr lang="en-US" sz="4050" dirty="0">
              <a:solidFill>
                <a:prstClr val="white"/>
              </a:solidFill>
              <a:latin typeface="Montserrat Light" pitchFamily="2" charset="-18"/>
            </a:endParaRPr>
          </a:p>
        </p:txBody>
      </p:sp>
      <p:graphicFrame>
        <p:nvGraphicFramePr>
          <p:cNvPr id="2" name="Wykres 1">
            <a:extLst>
              <a:ext uri="{FF2B5EF4-FFF2-40B4-BE49-F238E27FC236}">
                <a16:creationId xmlns:a16="http://schemas.microsoft.com/office/drawing/2014/main" id="{8B2ADC5E-C6ED-4A6A-A057-157B34ECA89F}"/>
              </a:ext>
            </a:extLst>
          </p:cNvPr>
          <p:cNvGraphicFramePr/>
          <p:nvPr/>
        </p:nvGraphicFramePr>
        <p:xfrm>
          <a:off x="2247466" y="802458"/>
          <a:ext cx="4649069" cy="4008747"/>
        </p:xfrm>
        <a:graphic>
          <a:graphicData uri="http://schemas.openxmlformats.org/drawingml/2006/chart">
            <c:chart xmlns:c="http://schemas.openxmlformats.org/drawingml/2006/chart" xmlns:r="http://schemas.openxmlformats.org/officeDocument/2006/relationships" r:id="rId3"/>
          </a:graphicData>
        </a:graphic>
      </p:graphicFrame>
      <p:sp>
        <p:nvSpPr>
          <p:cNvPr id="4" name="Symbol zastępczy zawartości 2">
            <a:extLst>
              <a:ext uri="{FF2B5EF4-FFF2-40B4-BE49-F238E27FC236}">
                <a16:creationId xmlns:a16="http://schemas.microsoft.com/office/drawing/2014/main" id="{4969F0D7-4E70-E834-CD88-A76F05E43308}"/>
              </a:ext>
            </a:extLst>
          </p:cNvPr>
          <p:cNvSpPr txBox="1">
            <a:spLocks/>
          </p:cNvSpPr>
          <p:nvPr/>
        </p:nvSpPr>
        <p:spPr>
          <a:xfrm>
            <a:off x="5295507" y="1039305"/>
            <a:ext cx="3715340" cy="395572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450"/>
              </a:spcAft>
              <a:buClrTx/>
              <a:buNone/>
            </a:pPr>
            <a:r>
              <a:rPr lang="pl-PL" sz="1050" b="1" dirty="0">
                <a:solidFill>
                  <a:prstClr val="white"/>
                </a:solidFill>
                <a:latin typeface="Montserrat"/>
              </a:rPr>
              <a:t>Most </a:t>
            </a:r>
            <a:r>
              <a:rPr lang="pl-PL" sz="1050" b="1" dirty="0" err="1">
                <a:solidFill>
                  <a:prstClr val="white"/>
                </a:solidFill>
                <a:latin typeface="Montserrat"/>
              </a:rPr>
              <a:t>meaningful</a:t>
            </a:r>
            <a:r>
              <a:rPr lang="pl-PL" sz="1050" b="1" dirty="0">
                <a:solidFill>
                  <a:prstClr val="white"/>
                </a:solidFill>
                <a:latin typeface="Montserrat"/>
              </a:rPr>
              <a:t> „</a:t>
            </a:r>
            <a:r>
              <a:rPr lang="pl-PL" sz="1050" b="1" dirty="0" err="1">
                <a:solidFill>
                  <a:prstClr val="white"/>
                </a:solidFill>
                <a:latin typeface="Montserrat"/>
              </a:rPr>
              <a:t>Other</a:t>
            </a:r>
            <a:r>
              <a:rPr lang="pl-PL" sz="1050" b="1" dirty="0">
                <a:solidFill>
                  <a:prstClr val="white"/>
                </a:solidFill>
                <a:latin typeface="Montserrat"/>
              </a:rPr>
              <a:t>” </a:t>
            </a:r>
            <a:r>
              <a:rPr lang="pl-PL" sz="1050" b="1" dirty="0" err="1">
                <a:solidFill>
                  <a:prstClr val="white"/>
                </a:solidFill>
                <a:latin typeface="Montserrat"/>
              </a:rPr>
              <a:t>comments</a:t>
            </a:r>
            <a:r>
              <a:rPr lang="pl-PL" sz="1050" b="1" dirty="0">
                <a:solidFill>
                  <a:prstClr val="white"/>
                </a:solidFill>
                <a:latin typeface="Montserrat"/>
              </a:rPr>
              <a:t>:</a:t>
            </a:r>
          </a:p>
          <a:p>
            <a:pPr marL="171450" indent="-171450" defTabSz="685800">
              <a:lnSpc>
                <a:spcPct val="120000"/>
              </a:lnSpc>
              <a:spcBef>
                <a:spcPts val="0"/>
              </a:spcBef>
              <a:spcAft>
                <a:spcPts val="450"/>
              </a:spcAft>
              <a:buClrTx/>
            </a:pPr>
            <a:r>
              <a:rPr lang="en-US" sz="1200" dirty="0">
                <a:solidFill>
                  <a:prstClr val="white"/>
                </a:solidFill>
                <a:latin typeface="Montserrat Light" pitchFamily="2" charset="-18"/>
              </a:rPr>
              <a:t>A natural language matching service from user needs to products targeted at non-expert users of EO”</a:t>
            </a:r>
          </a:p>
          <a:p>
            <a:pPr marL="171450" indent="-171450" defTabSz="685800">
              <a:lnSpc>
                <a:spcPct val="120000"/>
              </a:lnSpc>
              <a:spcBef>
                <a:spcPts val="0"/>
              </a:spcBef>
              <a:spcAft>
                <a:spcPts val="450"/>
              </a:spcAft>
              <a:buClrTx/>
            </a:pPr>
            <a:r>
              <a:rPr lang="en-US" sz="1200" dirty="0">
                <a:solidFill>
                  <a:prstClr val="white"/>
                </a:solidFill>
                <a:latin typeface="Montserrat Light" pitchFamily="2" charset="-18"/>
              </a:rPr>
              <a:t>“</a:t>
            </a:r>
            <a:r>
              <a:rPr lang="en-US" sz="1200" dirty="0" err="1">
                <a:solidFill>
                  <a:prstClr val="white"/>
                </a:solidFill>
                <a:latin typeface="Montserrat Light" pitchFamily="2" charset="-18"/>
              </a:rPr>
              <a:t>Centralised</a:t>
            </a:r>
            <a:r>
              <a:rPr lang="en-US" sz="1200" dirty="0">
                <a:solidFill>
                  <a:prstClr val="white"/>
                </a:solidFill>
                <a:latin typeface="Montserrat Light" pitchFamily="2" charset="-18"/>
              </a:rPr>
              <a:t> platform like Copernicus data store with search options available with different aspects:  missions, time, spatial range, </a:t>
            </a:r>
            <a:r>
              <a:rPr lang="en-US" sz="1200" dirty="0" err="1">
                <a:solidFill>
                  <a:prstClr val="white"/>
                </a:solidFill>
                <a:latin typeface="Montserrat Light" pitchFamily="2" charset="-18"/>
              </a:rPr>
              <a:t>etc</a:t>
            </a:r>
            <a:r>
              <a:rPr lang="en-US" sz="1200" dirty="0">
                <a:solidFill>
                  <a:prstClr val="white"/>
                </a:solidFill>
                <a:latin typeface="Montserrat Light" pitchFamily="2" charset="-18"/>
              </a:rPr>
              <a:t>”</a:t>
            </a:r>
          </a:p>
          <a:p>
            <a:pPr marL="171450" indent="-171450" defTabSz="685800">
              <a:lnSpc>
                <a:spcPct val="120000"/>
              </a:lnSpc>
              <a:spcBef>
                <a:spcPts val="0"/>
              </a:spcBef>
              <a:spcAft>
                <a:spcPts val="450"/>
              </a:spcAft>
              <a:buClrTx/>
            </a:pPr>
            <a:r>
              <a:rPr lang="en-US" sz="1200" dirty="0">
                <a:solidFill>
                  <a:prstClr val="white"/>
                </a:solidFill>
                <a:latin typeface="Montserrat Light" pitchFamily="2" charset="-18"/>
              </a:rPr>
              <a:t>“Information about delayed data &amp; low quality”</a:t>
            </a:r>
            <a:endParaRPr lang="pl-PL" sz="1200" dirty="0">
              <a:solidFill>
                <a:prstClr val="white"/>
              </a:solidFill>
              <a:latin typeface="Montserrat Light" pitchFamily="2" charset="-18"/>
            </a:endParaRPr>
          </a:p>
          <a:p>
            <a:pPr marL="171450" indent="-171450" defTabSz="685800">
              <a:lnSpc>
                <a:spcPct val="120000"/>
              </a:lnSpc>
              <a:spcBef>
                <a:spcPts val="0"/>
              </a:spcBef>
              <a:spcAft>
                <a:spcPts val="450"/>
              </a:spcAft>
              <a:buClrTx/>
            </a:pPr>
            <a:r>
              <a:rPr lang="en-US" sz="1200" dirty="0">
                <a:solidFill>
                  <a:prstClr val="white"/>
                </a:solidFill>
                <a:latin typeface="Montserrat Light" pitchFamily="2" charset="-18"/>
              </a:rPr>
              <a:t>“Status page to know the outages asap”</a:t>
            </a:r>
            <a:endParaRPr lang="pl-PL" sz="1200" dirty="0">
              <a:solidFill>
                <a:prstClr val="white"/>
              </a:solidFill>
              <a:latin typeface="Montserrat Light" pitchFamily="2" charset="-18"/>
            </a:endParaRPr>
          </a:p>
          <a:p>
            <a:pPr marL="171450" indent="-171450" defTabSz="685800">
              <a:lnSpc>
                <a:spcPct val="120000"/>
              </a:lnSpc>
              <a:spcBef>
                <a:spcPts val="0"/>
              </a:spcBef>
              <a:spcAft>
                <a:spcPts val="450"/>
              </a:spcAft>
              <a:buClrTx/>
            </a:pPr>
            <a:r>
              <a:rPr lang="en-US" sz="1200" dirty="0">
                <a:solidFill>
                  <a:prstClr val="white"/>
                </a:solidFill>
                <a:latin typeface="Montserrat Light" pitchFamily="2" charset="-18"/>
              </a:rPr>
              <a:t>“Larger amounts of archive images through third-party missions.”</a:t>
            </a:r>
            <a:endParaRPr lang="pl-PL" sz="1200" dirty="0">
              <a:solidFill>
                <a:prstClr val="white"/>
              </a:solidFill>
              <a:latin typeface="Montserrat Light" pitchFamily="2" charset="-18"/>
            </a:endParaRPr>
          </a:p>
          <a:p>
            <a:pPr marL="171450" indent="-171450" defTabSz="685800">
              <a:lnSpc>
                <a:spcPct val="120000"/>
              </a:lnSpc>
              <a:spcBef>
                <a:spcPts val="0"/>
              </a:spcBef>
              <a:spcAft>
                <a:spcPts val="450"/>
              </a:spcAft>
              <a:buClrTx/>
            </a:pPr>
            <a:endParaRPr lang="pl-PL" sz="1200" dirty="0">
              <a:solidFill>
                <a:prstClr val="white"/>
              </a:solidFill>
              <a:latin typeface="Montserrat Light" pitchFamily="2" charset="-18"/>
            </a:endParaRPr>
          </a:p>
          <a:p>
            <a:pPr marL="171450" indent="-171450" defTabSz="685800">
              <a:lnSpc>
                <a:spcPct val="120000"/>
              </a:lnSpc>
              <a:spcBef>
                <a:spcPts val="0"/>
              </a:spcBef>
              <a:spcAft>
                <a:spcPts val="450"/>
              </a:spcAft>
              <a:buClrTx/>
            </a:pPr>
            <a:endParaRPr lang="en-US" sz="1200" dirty="0">
              <a:solidFill>
                <a:prstClr val="white"/>
              </a:solidFill>
              <a:latin typeface="Montserrat Light" pitchFamily="2" charset="-18"/>
            </a:endParaRPr>
          </a:p>
        </p:txBody>
      </p:sp>
      <p:sp>
        <p:nvSpPr>
          <p:cNvPr id="5" name="Text Placeholder 4">
            <a:extLst>
              <a:ext uri="{FF2B5EF4-FFF2-40B4-BE49-F238E27FC236}">
                <a16:creationId xmlns:a16="http://schemas.microsoft.com/office/drawing/2014/main" id="{A13598BB-5630-7421-7E1C-058BA921495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56026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1.85185E-6 L -0.19766 -1.85185E-6 " pathEditMode="relative" rAng="0" ptsTypes="AA">
                                      <p:cBhvr>
                                        <p:cTn id="6" dur="1250" fill="hold"/>
                                        <p:tgtEl>
                                          <p:spTgt spid="2"/>
                                        </p:tgtEl>
                                        <p:attrNameLst>
                                          <p:attrName>ppt_x</p:attrName>
                                          <p:attrName>ppt_y</p:attrName>
                                        </p:attrNameLst>
                                      </p:cBhvr>
                                      <p:rCtr x="-9883" y="0"/>
                                    </p:animMotion>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3AA8F528-44DD-F77F-4AC8-F2211B296370}"/>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0EA68787-FAE0-64D8-F135-243F1B0958B0}"/>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err="1">
                <a:solidFill>
                  <a:prstClr val="white"/>
                </a:solidFill>
                <a:latin typeface="Montserrat Light" pitchFamily="2" charset="-18"/>
              </a:rPr>
              <a:t>Utilised</a:t>
            </a:r>
            <a:r>
              <a:rPr lang="en-US" sz="2100" dirty="0">
                <a:solidFill>
                  <a:prstClr val="white"/>
                </a:solidFill>
                <a:latin typeface="Montserrat Light" pitchFamily="2" charset="-18"/>
              </a:rPr>
              <a:t> ESA Heritage Missions Data</a:t>
            </a:r>
            <a:endParaRPr lang="en-US" sz="4050" dirty="0">
              <a:solidFill>
                <a:prstClr val="white"/>
              </a:solidFill>
              <a:latin typeface="Montserrat Light" pitchFamily="2" charset="-18"/>
            </a:endParaRPr>
          </a:p>
        </p:txBody>
      </p:sp>
      <p:graphicFrame>
        <p:nvGraphicFramePr>
          <p:cNvPr id="3" name="Wykres 2">
            <a:extLst>
              <a:ext uri="{FF2B5EF4-FFF2-40B4-BE49-F238E27FC236}">
                <a16:creationId xmlns:a16="http://schemas.microsoft.com/office/drawing/2014/main" id="{752458B9-1B1D-4787-926A-B5513227D437}"/>
              </a:ext>
            </a:extLst>
          </p:cNvPr>
          <p:cNvGraphicFramePr/>
          <p:nvPr/>
        </p:nvGraphicFramePr>
        <p:xfrm>
          <a:off x="1400467" y="1612722"/>
          <a:ext cx="5977186" cy="237481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25A6060D-5F1F-A68B-635C-1719AB01383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41127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EAC2AAB7-95A9-D0C6-31EF-7F5C23AF10B7}"/>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AD997802-CCF5-A511-2417-C1AC45782907}"/>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err="1">
                <a:solidFill>
                  <a:prstClr val="white"/>
                </a:solidFill>
                <a:latin typeface="Montserrat Light" pitchFamily="2" charset="-18"/>
              </a:rPr>
              <a:t>Utilised</a:t>
            </a:r>
            <a:r>
              <a:rPr lang="en-US" sz="2100" dirty="0">
                <a:solidFill>
                  <a:prstClr val="white"/>
                </a:solidFill>
                <a:latin typeface="Montserrat Light" pitchFamily="2" charset="-18"/>
              </a:rPr>
              <a:t> Third Party Heritage Missions Data</a:t>
            </a:r>
            <a:endParaRPr lang="en-US" sz="5400" dirty="0">
              <a:solidFill>
                <a:prstClr val="white"/>
              </a:solidFill>
              <a:latin typeface="Montserrat Light" pitchFamily="2" charset="-18"/>
            </a:endParaRPr>
          </a:p>
        </p:txBody>
      </p:sp>
      <p:graphicFrame>
        <p:nvGraphicFramePr>
          <p:cNvPr id="2" name="Wykres 1">
            <a:extLst>
              <a:ext uri="{FF2B5EF4-FFF2-40B4-BE49-F238E27FC236}">
                <a16:creationId xmlns:a16="http://schemas.microsoft.com/office/drawing/2014/main" id="{942F0B8D-5022-41F5-B25B-A8C37EB915D0}"/>
              </a:ext>
            </a:extLst>
          </p:cNvPr>
          <p:cNvGraphicFramePr/>
          <p:nvPr/>
        </p:nvGraphicFramePr>
        <p:xfrm>
          <a:off x="970960" y="851614"/>
          <a:ext cx="7202081" cy="406917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94B32D11-08B2-1290-403E-74A6EA86ADA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97848427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AFC0A47B-8C25-A7A3-63CF-72FAF7D43AB1}"/>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19FC756E-6B5A-4A26-2CB6-94CCF37F12E5}"/>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err="1">
                <a:solidFill>
                  <a:prstClr val="white"/>
                </a:solidFill>
                <a:latin typeface="Montserrat Light" pitchFamily="2" charset="-18"/>
              </a:rPr>
              <a:t>Utilised</a:t>
            </a:r>
            <a:r>
              <a:rPr lang="en-US" sz="2100" dirty="0">
                <a:solidFill>
                  <a:prstClr val="white"/>
                </a:solidFill>
                <a:latin typeface="Montserrat Light" pitchFamily="2" charset="-18"/>
              </a:rPr>
              <a:t> Third Party Missions Data</a:t>
            </a:r>
            <a:endParaRPr lang="en-US" sz="5400" dirty="0">
              <a:solidFill>
                <a:prstClr val="white"/>
              </a:solidFill>
              <a:latin typeface="Montserrat Light" pitchFamily="2" charset="-18"/>
            </a:endParaRPr>
          </a:p>
        </p:txBody>
      </p:sp>
      <p:graphicFrame>
        <p:nvGraphicFramePr>
          <p:cNvPr id="4" name="Wykres 3">
            <a:extLst>
              <a:ext uri="{FF2B5EF4-FFF2-40B4-BE49-F238E27FC236}">
                <a16:creationId xmlns:a16="http://schemas.microsoft.com/office/drawing/2014/main" id="{5F02537C-3037-4B8E-B23D-CF7FE056CB0D}"/>
              </a:ext>
            </a:extLst>
          </p:cNvPr>
          <p:cNvGraphicFramePr/>
          <p:nvPr/>
        </p:nvGraphicFramePr>
        <p:xfrm>
          <a:off x="217993" y="795386"/>
          <a:ext cx="8545400" cy="4217317"/>
        </p:xfrm>
        <a:graphic>
          <a:graphicData uri="http://schemas.openxmlformats.org/drawingml/2006/chart">
            <c:chart xmlns:c="http://schemas.openxmlformats.org/drawingml/2006/chart" xmlns:r="http://schemas.openxmlformats.org/officeDocument/2006/relationships" r:id="rId3"/>
          </a:graphicData>
        </a:graphic>
      </p:graphicFrame>
      <p:sp>
        <p:nvSpPr>
          <p:cNvPr id="5" name="Symbol zastępczy zawartości 2">
            <a:extLst>
              <a:ext uri="{FF2B5EF4-FFF2-40B4-BE49-F238E27FC236}">
                <a16:creationId xmlns:a16="http://schemas.microsoft.com/office/drawing/2014/main" id="{6F922BE3-DA1B-8140-25B3-A89FFE4B4859}"/>
              </a:ext>
            </a:extLst>
          </p:cNvPr>
          <p:cNvSpPr txBox="1">
            <a:spLocks/>
          </p:cNvSpPr>
          <p:nvPr/>
        </p:nvSpPr>
        <p:spPr>
          <a:xfrm>
            <a:off x="6886281" y="2610634"/>
            <a:ext cx="1778131" cy="225006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900"/>
              </a:spcAft>
              <a:buClrTx/>
              <a:buNone/>
            </a:pPr>
            <a:r>
              <a:rPr lang="pl-PL" sz="900" dirty="0">
                <a:solidFill>
                  <a:prstClr val="white"/>
                </a:solidFill>
                <a:latin typeface="Montserrat Light" pitchFamily="2" charset="-18"/>
              </a:rPr>
              <a:t>M</a:t>
            </a:r>
            <a:r>
              <a:rPr lang="en-GB" sz="900" dirty="0" err="1">
                <a:solidFill>
                  <a:prstClr val="white"/>
                </a:solidFill>
                <a:latin typeface="Montserrat Light" pitchFamily="2" charset="-18"/>
              </a:rPr>
              <a:t>issions</a:t>
            </a:r>
            <a:r>
              <a:rPr lang="pl-PL" sz="900" dirty="0">
                <a:solidFill>
                  <a:prstClr val="white"/>
                </a:solidFill>
                <a:latin typeface="Montserrat Light" pitchFamily="2" charset="-18"/>
              </a:rPr>
              <a:t> </a:t>
            </a:r>
            <a:r>
              <a:rPr lang="en-GB" sz="900" dirty="0">
                <a:solidFill>
                  <a:prstClr val="white"/>
                </a:solidFill>
                <a:latin typeface="Montserrat Light" pitchFamily="2" charset="-18"/>
              </a:rPr>
              <a:t>selected by less than 10 respondents:</a:t>
            </a:r>
            <a:endParaRPr lang="pl-PL" sz="900" dirty="0">
              <a:solidFill>
                <a:prstClr val="white"/>
              </a:solidFill>
              <a:latin typeface="Montserrat Light" pitchFamily="2" charset="-18"/>
            </a:endParaRPr>
          </a:p>
          <a:p>
            <a:pPr marL="171450" indent="-171450" defTabSz="685800">
              <a:spcBef>
                <a:spcPts val="0"/>
              </a:spcBef>
              <a:spcAft>
                <a:spcPts val="450"/>
              </a:spcAft>
              <a:buClrTx/>
            </a:pPr>
            <a:r>
              <a:rPr lang="en-GB" sz="900" dirty="0">
                <a:solidFill>
                  <a:prstClr val="white"/>
                </a:solidFill>
                <a:latin typeface="Montserrat Light" pitchFamily="2" charset="-18"/>
              </a:rPr>
              <a:t>Spire </a:t>
            </a:r>
            <a:r>
              <a:rPr lang="pl-PL" sz="900" dirty="0">
                <a:solidFill>
                  <a:prstClr val="white"/>
                </a:solidFill>
                <a:latin typeface="Montserrat Light" pitchFamily="2" charset="-18"/>
              </a:rPr>
              <a:t>  </a:t>
            </a:r>
            <a:r>
              <a:rPr lang="en-GB" sz="900" dirty="0">
                <a:solidFill>
                  <a:prstClr val="white"/>
                </a:solidFill>
                <a:latin typeface="Montserrat"/>
              </a:rPr>
              <a:t>8</a:t>
            </a:r>
            <a:endParaRPr lang="pl-PL" sz="900" dirty="0">
              <a:solidFill>
                <a:prstClr val="white"/>
              </a:solidFill>
              <a:latin typeface="Montserrat"/>
            </a:endParaRPr>
          </a:p>
          <a:p>
            <a:pPr marL="171450" indent="-171450" defTabSz="685800">
              <a:spcBef>
                <a:spcPts val="0"/>
              </a:spcBef>
              <a:spcAft>
                <a:spcPts val="450"/>
              </a:spcAft>
              <a:buClrTx/>
            </a:pPr>
            <a:r>
              <a:rPr lang="en-GB" sz="900" dirty="0" err="1">
                <a:solidFill>
                  <a:prstClr val="white"/>
                </a:solidFill>
                <a:latin typeface="Montserrat Light" pitchFamily="2" charset="-18"/>
              </a:rPr>
              <a:t>Unseenlabs</a:t>
            </a:r>
            <a:r>
              <a:rPr lang="pl-PL" sz="900" dirty="0">
                <a:solidFill>
                  <a:prstClr val="white"/>
                </a:solidFill>
                <a:latin typeface="Montserrat Light" pitchFamily="2" charset="-18"/>
              </a:rPr>
              <a:t>   </a:t>
            </a:r>
            <a:r>
              <a:rPr lang="en-GB" sz="900" dirty="0">
                <a:solidFill>
                  <a:prstClr val="white"/>
                </a:solidFill>
                <a:latin typeface="Montserrat"/>
              </a:rPr>
              <a:t>8</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IRS-P5 / Cartosat-1 </a:t>
            </a:r>
            <a:r>
              <a:rPr lang="pl-PL" sz="900" dirty="0">
                <a:solidFill>
                  <a:prstClr val="white"/>
                </a:solidFill>
                <a:latin typeface="Montserrat Light" pitchFamily="2" charset="-18"/>
              </a:rPr>
              <a:t>  </a:t>
            </a:r>
            <a:r>
              <a:rPr lang="en-GB" sz="900" dirty="0">
                <a:solidFill>
                  <a:prstClr val="white"/>
                </a:solidFill>
                <a:latin typeface="Montserrat"/>
              </a:rPr>
              <a:t>7</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Odin </a:t>
            </a:r>
            <a:r>
              <a:rPr lang="pl-PL" sz="900" dirty="0">
                <a:solidFill>
                  <a:prstClr val="white"/>
                </a:solidFill>
                <a:latin typeface="Montserrat Light" pitchFamily="2" charset="-18"/>
              </a:rPr>
              <a:t>  </a:t>
            </a:r>
            <a:r>
              <a:rPr lang="en-GB" sz="900" dirty="0">
                <a:solidFill>
                  <a:prstClr val="white"/>
                </a:solidFill>
                <a:latin typeface="Montserrat"/>
              </a:rPr>
              <a:t>7</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Vision-1 </a:t>
            </a:r>
            <a:r>
              <a:rPr lang="pl-PL" sz="900" dirty="0">
                <a:solidFill>
                  <a:prstClr val="white"/>
                </a:solidFill>
                <a:latin typeface="Montserrat Light" pitchFamily="2" charset="-18"/>
              </a:rPr>
              <a:t>  </a:t>
            </a:r>
            <a:r>
              <a:rPr lang="en-GB" sz="900" dirty="0">
                <a:solidFill>
                  <a:prstClr val="white"/>
                </a:solidFill>
                <a:latin typeface="Montserrat"/>
              </a:rPr>
              <a:t>7</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Aura </a:t>
            </a:r>
            <a:r>
              <a:rPr lang="pl-PL" sz="900" dirty="0">
                <a:solidFill>
                  <a:prstClr val="white"/>
                </a:solidFill>
                <a:latin typeface="Montserrat Light" pitchFamily="2" charset="-18"/>
              </a:rPr>
              <a:t>  </a:t>
            </a:r>
            <a:r>
              <a:rPr lang="en-GB" sz="900" dirty="0">
                <a:solidFill>
                  <a:prstClr val="white"/>
                </a:solidFill>
                <a:latin typeface="Montserrat"/>
              </a:rPr>
              <a:t>6</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SCISAT-1 </a:t>
            </a:r>
            <a:r>
              <a:rPr lang="pl-PL" sz="900" dirty="0">
                <a:solidFill>
                  <a:prstClr val="white"/>
                </a:solidFill>
                <a:latin typeface="Montserrat Light" pitchFamily="2" charset="-18"/>
              </a:rPr>
              <a:t>  </a:t>
            </a:r>
            <a:r>
              <a:rPr lang="en-GB" sz="900" dirty="0">
                <a:solidFill>
                  <a:prstClr val="white"/>
                </a:solidFill>
                <a:latin typeface="Montserrat"/>
              </a:rPr>
              <a:t>6</a:t>
            </a:r>
            <a:endParaRPr lang="pl-PL" sz="900" dirty="0">
              <a:solidFill>
                <a:prstClr val="white"/>
              </a:solidFill>
              <a:latin typeface="Montserrat"/>
            </a:endParaRPr>
          </a:p>
          <a:p>
            <a:pPr marL="171450" indent="-171450" defTabSz="685800">
              <a:spcBef>
                <a:spcPts val="0"/>
              </a:spcBef>
              <a:spcAft>
                <a:spcPts val="450"/>
              </a:spcAft>
              <a:buClrTx/>
            </a:pPr>
            <a:r>
              <a:rPr lang="en-GB" sz="900" dirty="0" err="1">
                <a:solidFill>
                  <a:prstClr val="white"/>
                </a:solidFill>
                <a:latin typeface="Montserrat Light" pitchFamily="2" charset="-18"/>
              </a:rPr>
              <a:t>FSSCat</a:t>
            </a:r>
            <a:r>
              <a:rPr lang="en-GB" sz="900" dirty="0">
                <a:solidFill>
                  <a:prstClr val="white"/>
                </a:solidFill>
                <a:latin typeface="Montserrat Light" pitchFamily="2" charset="-18"/>
              </a:rPr>
              <a:t> </a:t>
            </a:r>
            <a:r>
              <a:rPr lang="pl-PL" sz="900" dirty="0">
                <a:solidFill>
                  <a:prstClr val="white"/>
                </a:solidFill>
                <a:latin typeface="Montserrat Light" pitchFamily="2" charset="-18"/>
              </a:rPr>
              <a:t>  </a:t>
            </a:r>
            <a:r>
              <a:rPr lang="en-GB" sz="900" dirty="0">
                <a:solidFill>
                  <a:prstClr val="white"/>
                </a:solidFill>
                <a:latin typeface="Montserrat"/>
              </a:rPr>
              <a:t>4</a:t>
            </a:r>
            <a:endParaRPr lang="pl-PL" sz="900" dirty="0">
              <a:solidFill>
                <a:prstClr val="white"/>
              </a:solidFill>
              <a:latin typeface="Montserrat"/>
            </a:endParaRPr>
          </a:p>
          <a:p>
            <a:pPr marL="171450" indent="-171450" defTabSz="685800">
              <a:spcBef>
                <a:spcPts val="0"/>
              </a:spcBef>
              <a:spcAft>
                <a:spcPts val="450"/>
              </a:spcAft>
              <a:buClrTx/>
            </a:pPr>
            <a:r>
              <a:rPr lang="en-GB" sz="900" dirty="0">
                <a:solidFill>
                  <a:prstClr val="white"/>
                </a:solidFill>
                <a:latin typeface="Montserrat Light" pitchFamily="2" charset="-18"/>
              </a:rPr>
              <a:t>IRS-R2 / ResourceSat-2</a:t>
            </a:r>
            <a:r>
              <a:rPr lang="pl-PL" sz="900" dirty="0">
                <a:solidFill>
                  <a:prstClr val="white"/>
                </a:solidFill>
                <a:latin typeface="Montserrat Light" pitchFamily="2" charset="-18"/>
              </a:rPr>
              <a:t>   </a:t>
            </a:r>
            <a:r>
              <a:rPr lang="en-GB" sz="900" dirty="0">
                <a:solidFill>
                  <a:prstClr val="white"/>
                </a:solidFill>
                <a:latin typeface="Montserrat"/>
              </a:rPr>
              <a:t>4</a:t>
            </a:r>
            <a:endParaRPr lang="pl-PL" sz="900" dirty="0">
              <a:solidFill>
                <a:prstClr val="white"/>
              </a:solidFill>
              <a:latin typeface="Montserrat"/>
            </a:endParaRPr>
          </a:p>
          <a:p>
            <a:pPr marL="171450" indent="-171450" defTabSz="685800">
              <a:spcBef>
                <a:spcPts val="0"/>
              </a:spcBef>
              <a:spcAft>
                <a:spcPts val="450"/>
              </a:spcAft>
              <a:buClrTx/>
            </a:pPr>
            <a:r>
              <a:rPr lang="en-GB" sz="900" dirty="0" err="1">
                <a:solidFill>
                  <a:prstClr val="white"/>
                </a:solidFill>
                <a:latin typeface="Montserrat Light" pitchFamily="2" charset="-18"/>
              </a:rPr>
              <a:t>TanSat</a:t>
            </a:r>
            <a:r>
              <a:rPr lang="en-GB" sz="900" dirty="0">
                <a:solidFill>
                  <a:prstClr val="white"/>
                </a:solidFill>
                <a:latin typeface="Montserrat Light" pitchFamily="2" charset="-18"/>
              </a:rPr>
              <a:t> </a:t>
            </a:r>
            <a:r>
              <a:rPr lang="pl-PL" sz="900" dirty="0">
                <a:solidFill>
                  <a:prstClr val="white"/>
                </a:solidFill>
                <a:latin typeface="Montserrat Light" pitchFamily="2" charset="-18"/>
              </a:rPr>
              <a:t>  </a:t>
            </a:r>
            <a:r>
              <a:rPr lang="en-GB" sz="900" dirty="0">
                <a:solidFill>
                  <a:prstClr val="white"/>
                </a:solidFill>
                <a:latin typeface="Montserrat"/>
              </a:rPr>
              <a:t>2</a:t>
            </a:r>
            <a:endParaRPr lang="pl-PL" sz="900" dirty="0">
              <a:solidFill>
                <a:prstClr val="white"/>
              </a:solidFill>
              <a:latin typeface="Montserrat"/>
            </a:endParaRPr>
          </a:p>
        </p:txBody>
      </p:sp>
      <p:sp>
        <p:nvSpPr>
          <p:cNvPr id="3" name="Text Placeholder 2">
            <a:extLst>
              <a:ext uri="{FF2B5EF4-FFF2-40B4-BE49-F238E27FC236}">
                <a16:creationId xmlns:a16="http://schemas.microsoft.com/office/drawing/2014/main" id="{D598EEF7-DFF1-2F75-9D39-EEF281E9B3D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8576718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06B79-6D6D-60F7-64A0-9340EFB7F04F}"/>
              </a:ext>
            </a:extLst>
          </p:cNvPr>
          <p:cNvPicPr>
            <a:picLocks noChangeAspect="1"/>
          </p:cNvPicPr>
          <p:nvPr/>
        </p:nvPicPr>
        <p:blipFill>
          <a:blip r:embed="rId2"/>
          <a:srcRect t="461"/>
          <a:stretch>
            <a:fillRect/>
          </a:stretch>
        </p:blipFill>
        <p:spPr>
          <a:xfrm>
            <a:off x="815264" y="782504"/>
            <a:ext cx="7271118" cy="4089246"/>
          </a:xfrm>
          <a:prstGeom prst="rect">
            <a:avLst/>
          </a:prstGeom>
        </p:spPr>
      </p:pic>
      <p:sp>
        <p:nvSpPr>
          <p:cNvPr id="2" name="Title 1">
            <a:extLst>
              <a:ext uri="{FF2B5EF4-FFF2-40B4-BE49-F238E27FC236}">
                <a16:creationId xmlns:a16="http://schemas.microsoft.com/office/drawing/2014/main" id="{BCEA8893-4880-40A8-6094-0415AF314252}"/>
              </a:ext>
            </a:extLst>
          </p:cNvPr>
          <p:cNvSpPr>
            <a:spLocks noGrp="1"/>
          </p:cNvSpPr>
          <p:nvPr>
            <p:ph type="title"/>
          </p:nvPr>
        </p:nvSpPr>
        <p:spPr/>
        <p:txBody>
          <a:bodyPr/>
          <a:lstStyle/>
          <a:p>
            <a:r>
              <a:rPr lang="en-GB" dirty="0"/>
              <a:t>The venue and time</a:t>
            </a:r>
          </a:p>
        </p:txBody>
      </p:sp>
    </p:spTree>
    <p:extLst>
      <p:ext uri="{BB962C8B-B14F-4D97-AF65-F5344CB8AC3E}">
        <p14:creationId xmlns:p14="http://schemas.microsoft.com/office/powerpoint/2010/main" val="315720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2DE09F30-A9E7-B7AD-520D-D2948ED37046}"/>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11B0C5B3-C8C6-9E2B-E50D-6CB58EAC8E37}"/>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a:solidFill>
                  <a:prstClr val="white"/>
                </a:solidFill>
                <a:latin typeface="Montserrat Light" pitchFamily="2" charset="-18"/>
              </a:rPr>
              <a:t>Recommendations Related to Data and Services</a:t>
            </a:r>
            <a:endParaRPr lang="en-US" sz="5400" dirty="0">
              <a:solidFill>
                <a:prstClr val="white"/>
              </a:solidFill>
              <a:latin typeface="Montserrat Light" pitchFamily="2" charset="-18"/>
            </a:endParaRPr>
          </a:p>
        </p:txBody>
      </p:sp>
      <p:grpSp>
        <p:nvGrpSpPr>
          <p:cNvPr id="17" name="Grupa 16">
            <a:extLst>
              <a:ext uri="{FF2B5EF4-FFF2-40B4-BE49-F238E27FC236}">
                <a16:creationId xmlns:a16="http://schemas.microsoft.com/office/drawing/2014/main" id="{206790EE-5755-7775-8BA5-3CB06CB23E88}"/>
              </a:ext>
            </a:extLst>
          </p:cNvPr>
          <p:cNvGrpSpPr/>
          <p:nvPr/>
        </p:nvGrpSpPr>
        <p:grpSpPr>
          <a:xfrm>
            <a:off x="3364338" y="1649866"/>
            <a:ext cx="2415324" cy="2322061"/>
            <a:chOff x="4485784" y="2199821"/>
            <a:chExt cx="3220432" cy="3096082"/>
          </a:xfrm>
        </p:grpSpPr>
        <p:sp>
          <p:nvSpPr>
            <p:cNvPr id="4" name="pole tekstowe 3">
              <a:extLst>
                <a:ext uri="{FF2B5EF4-FFF2-40B4-BE49-F238E27FC236}">
                  <a16:creationId xmlns:a16="http://schemas.microsoft.com/office/drawing/2014/main" id="{E08116EC-EAC5-6C7F-F04E-CA7B50DEB921}"/>
                </a:ext>
              </a:extLst>
            </p:cNvPr>
            <p:cNvSpPr txBox="1"/>
            <p:nvPr/>
          </p:nvSpPr>
          <p:spPr>
            <a:xfrm>
              <a:off x="4485784" y="4199619"/>
              <a:ext cx="3220432" cy="1096284"/>
            </a:xfrm>
            <a:prstGeom prst="rect">
              <a:avLst/>
            </a:prstGeom>
            <a:noFill/>
          </p:spPr>
          <p:txBody>
            <a:bodyPr wrap="square">
              <a:spAutoFit/>
            </a:bodyPr>
            <a:lstStyle/>
            <a:p>
              <a:pPr algn="ctr" defTabSz="685800">
                <a:lnSpc>
                  <a:spcPct val="120000"/>
                </a:lnSpc>
                <a:spcAft>
                  <a:spcPts val="450"/>
                </a:spcAft>
                <a:buClrTx/>
              </a:pPr>
              <a:r>
                <a:rPr lang="en-GB" sz="1350" b="1" kern="1200" dirty="0">
                  <a:solidFill>
                    <a:prstClr val="white"/>
                  </a:solidFill>
                  <a:latin typeface="Montserrat" pitchFamily="2" charset="-18"/>
                  <a:ea typeface="Calibri" panose="020F0502020204030204" pitchFamily="34" charset="0"/>
                  <a:cs typeface="+mn-cs"/>
                </a:rPr>
                <a:t>Improve </a:t>
              </a:r>
              <a:br>
                <a:rPr lang="pl-PL" sz="1350" b="1" kern="1200" dirty="0">
                  <a:solidFill>
                    <a:prstClr val="white"/>
                  </a:solidFill>
                  <a:latin typeface="Montserrat" pitchFamily="2" charset="-18"/>
                  <a:ea typeface="Calibri" panose="020F0502020204030204" pitchFamily="34" charset="0"/>
                  <a:cs typeface="+mn-cs"/>
                </a:rPr>
              </a:br>
              <a:r>
                <a:rPr lang="en-GB" sz="1350" b="1" kern="1200" dirty="0">
                  <a:solidFill>
                    <a:prstClr val="white"/>
                  </a:solidFill>
                  <a:latin typeface="Montserrat" pitchFamily="2" charset="-18"/>
                  <a:ea typeface="Calibri" panose="020F0502020204030204" pitchFamily="34" charset="0"/>
                  <a:cs typeface="+mn-cs"/>
                </a:rPr>
                <a:t>discoverability and metadata</a:t>
              </a:r>
              <a:endParaRPr lang="pl-PL" sz="1350" kern="1200" dirty="0">
                <a:solidFill>
                  <a:prstClr val="white"/>
                </a:solidFill>
                <a:latin typeface="Open Sans" pitchFamily="2" charset="0"/>
                <a:ea typeface="Calibri" panose="020F0502020204030204" pitchFamily="34" charset="0"/>
                <a:cs typeface="+mn-cs"/>
              </a:endParaRPr>
            </a:p>
          </p:txBody>
        </p:sp>
        <p:pic>
          <p:nvPicPr>
            <p:cNvPr id="7" name="Grafika 6" descr="Oko z wypełnieniem pełnym">
              <a:extLst>
                <a:ext uri="{FF2B5EF4-FFF2-40B4-BE49-F238E27FC236}">
                  <a16:creationId xmlns:a16="http://schemas.microsoft.com/office/drawing/2014/main" id="{B8FF9274-6640-3929-5126-F72926BD63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6000" y="2199821"/>
              <a:ext cx="1800000" cy="1800000"/>
            </a:xfrm>
            <a:prstGeom prst="rect">
              <a:avLst/>
            </a:prstGeom>
          </p:spPr>
        </p:pic>
      </p:grpSp>
      <p:grpSp>
        <p:nvGrpSpPr>
          <p:cNvPr id="18" name="Grupa 17">
            <a:extLst>
              <a:ext uri="{FF2B5EF4-FFF2-40B4-BE49-F238E27FC236}">
                <a16:creationId xmlns:a16="http://schemas.microsoft.com/office/drawing/2014/main" id="{09EF88FA-B65B-5D98-2ACD-564C9EA994C0}"/>
              </a:ext>
            </a:extLst>
          </p:cNvPr>
          <p:cNvGrpSpPr/>
          <p:nvPr/>
        </p:nvGrpSpPr>
        <p:grpSpPr>
          <a:xfrm>
            <a:off x="6269947" y="1649866"/>
            <a:ext cx="2415324" cy="2322061"/>
            <a:chOff x="8359929" y="2199821"/>
            <a:chExt cx="3220432" cy="3096082"/>
          </a:xfrm>
        </p:grpSpPr>
        <p:sp>
          <p:nvSpPr>
            <p:cNvPr id="5" name="pole tekstowe 4">
              <a:extLst>
                <a:ext uri="{FF2B5EF4-FFF2-40B4-BE49-F238E27FC236}">
                  <a16:creationId xmlns:a16="http://schemas.microsoft.com/office/drawing/2014/main" id="{2D238A08-B250-895E-2704-AB25F397DB82}"/>
                </a:ext>
              </a:extLst>
            </p:cNvPr>
            <p:cNvSpPr txBox="1"/>
            <p:nvPr/>
          </p:nvSpPr>
          <p:spPr>
            <a:xfrm>
              <a:off x="8359929" y="4199619"/>
              <a:ext cx="3220432" cy="1096284"/>
            </a:xfrm>
            <a:prstGeom prst="rect">
              <a:avLst/>
            </a:prstGeom>
            <a:noFill/>
          </p:spPr>
          <p:txBody>
            <a:bodyPr wrap="square">
              <a:spAutoFit/>
            </a:bodyPr>
            <a:lstStyle/>
            <a:p>
              <a:pPr algn="ctr" defTabSz="685800">
                <a:lnSpc>
                  <a:spcPct val="120000"/>
                </a:lnSpc>
                <a:spcAft>
                  <a:spcPts val="450"/>
                </a:spcAft>
                <a:buClrTx/>
              </a:pPr>
              <a:r>
                <a:rPr lang="en-US" sz="1350" b="1" kern="1200" dirty="0">
                  <a:solidFill>
                    <a:prstClr val="white"/>
                  </a:solidFill>
                  <a:latin typeface="Montserrat" pitchFamily="2" charset="-18"/>
                  <a:ea typeface="Calibri" panose="020F0502020204030204" pitchFamily="34" charset="0"/>
                  <a:cs typeface="+mn-cs"/>
                </a:rPr>
                <a:t>Expand volume, coverage, </a:t>
              </a:r>
              <a:br>
                <a:rPr lang="pl-PL" sz="1350" b="1" kern="1200" dirty="0">
                  <a:solidFill>
                    <a:prstClr val="white"/>
                  </a:solidFill>
                  <a:latin typeface="Montserrat" pitchFamily="2" charset="-18"/>
                  <a:ea typeface="Calibri" panose="020F0502020204030204" pitchFamily="34" charset="0"/>
                  <a:cs typeface="+mn-cs"/>
                </a:rPr>
              </a:br>
              <a:r>
                <a:rPr lang="en-US" sz="1350" b="1" kern="1200" dirty="0">
                  <a:solidFill>
                    <a:prstClr val="white"/>
                  </a:solidFill>
                  <a:latin typeface="Montserrat" pitchFamily="2" charset="-18"/>
                  <a:ea typeface="Calibri" panose="020F0502020204030204" pitchFamily="34" charset="0"/>
                  <a:cs typeface="+mn-cs"/>
                </a:rPr>
                <a:t>and continuity</a:t>
              </a:r>
              <a:endParaRPr lang="pl-PL" sz="1350" kern="1200" dirty="0">
                <a:solidFill>
                  <a:prstClr val="white"/>
                </a:solidFill>
                <a:latin typeface="Open Sans" pitchFamily="2" charset="0"/>
                <a:ea typeface="Calibri" panose="020F0502020204030204" pitchFamily="34" charset="0"/>
                <a:cs typeface="+mn-cs"/>
              </a:endParaRPr>
            </a:p>
          </p:txBody>
        </p:sp>
        <p:pic>
          <p:nvPicPr>
            <p:cNvPr id="11" name="Grafika 10" descr="Przenieś z wypełnieniem pełnym">
              <a:extLst>
                <a:ext uri="{FF2B5EF4-FFF2-40B4-BE49-F238E27FC236}">
                  <a16:creationId xmlns:a16="http://schemas.microsoft.com/office/drawing/2014/main" id="{8B7A4235-6909-0E1B-BA5A-5A6679E43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0145" y="2199821"/>
              <a:ext cx="1800000" cy="1800000"/>
            </a:xfrm>
            <a:prstGeom prst="rect">
              <a:avLst/>
            </a:prstGeom>
          </p:spPr>
        </p:pic>
      </p:grpSp>
      <p:grpSp>
        <p:nvGrpSpPr>
          <p:cNvPr id="46" name="Grupa 45">
            <a:extLst>
              <a:ext uri="{FF2B5EF4-FFF2-40B4-BE49-F238E27FC236}">
                <a16:creationId xmlns:a16="http://schemas.microsoft.com/office/drawing/2014/main" id="{27482BE2-195E-FC4C-C6CE-8B80FE52C174}"/>
              </a:ext>
            </a:extLst>
          </p:cNvPr>
          <p:cNvGrpSpPr/>
          <p:nvPr/>
        </p:nvGrpSpPr>
        <p:grpSpPr>
          <a:xfrm>
            <a:off x="458729" y="1649866"/>
            <a:ext cx="2415324" cy="2322061"/>
            <a:chOff x="611639" y="2199821"/>
            <a:chExt cx="3220432" cy="3096081"/>
          </a:xfrm>
        </p:grpSpPr>
        <p:sp>
          <p:nvSpPr>
            <p:cNvPr id="3" name="pole tekstowe 2">
              <a:extLst>
                <a:ext uri="{FF2B5EF4-FFF2-40B4-BE49-F238E27FC236}">
                  <a16:creationId xmlns:a16="http://schemas.microsoft.com/office/drawing/2014/main" id="{ED2E953D-25E1-38C4-F212-EEAE05EE5C34}"/>
                </a:ext>
              </a:extLst>
            </p:cNvPr>
            <p:cNvSpPr txBox="1"/>
            <p:nvPr/>
          </p:nvSpPr>
          <p:spPr>
            <a:xfrm>
              <a:off x="611639" y="4199618"/>
              <a:ext cx="3220432" cy="1096284"/>
            </a:xfrm>
            <a:prstGeom prst="rect">
              <a:avLst/>
            </a:prstGeom>
            <a:noFill/>
          </p:spPr>
          <p:txBody>
            <a:bodyPr wrap="square">
              <a:spAutoFit/>
            </a:bodyPr>
            <a:lstStyle/>
            <a:p>
              <a:pPr algn="ctr" defTabSz="685800">
                <a:lnSpc>
                  <a:spcPct val="120000"/>
                </a:lnSpc>
                <a:spcAft>
                  <a:spcPts val="450"/>
                </a:spcAft>
                <a:buClrTx/>
              </a:pPr>
              <a:r>
                <a:rPr lang="en-GB" sz="1350" b="1" kern="1200" dirty="0">
                  <a:solidFill>
                    <a:prstClr val="white"/>
                  </a:solidFill>
                  <a:latin typeface="Montserrat" pitchFamily="2" charset="-18"/>
                  <a:ea typeface="Calibri" panose="020F0502020204030204" pitchFamily="34" charset="0"/>
                  <a:cs typeface="+mn-cs"/>
                </a:rPr>
                <a:t>Simplify </a:t>
              </a:r>
              <a:br>
                <a:rPr lang="pl-PL" sz="1350" b="1" kern="1200" dirty="0">
                  <a:solidFill>
                    <a:prstClr val="white"/>
                  </a:solidFill>
                  <a:latin typeface="Montserrat" pitchFamily="2" charset="-18"/>
                  <a:ea typeface="Calibri" panose="020F0502020204030204" pitchFamily="34" charset="0"/>
                  <a:cs typeface="+mn-cs"/>
                </a:rPr>
              </a:br>
              <a:r>
                <a:rPr lang="en-GB" sz="1350" b="1" kern="1200" dirty="0">
                  <a:solidFill>
                    <a:prstClr val="white"/>
                  </a:solidFill>
                  <a:latin typeface="Montserrat" pitchFamily="2" charset="-18"/>
                  <a:ea typeface="Calibri" panose="020F0502020204030204" pitchFamily="34" charset="0"/>
                  <a:cs typeface="+mn-cs"/>
                </a:rPr>
                <a:t>and unify </a:t>
              </a:r>
              <a:br>
                <a:rPr lang="pl-PL" sz="1350" b="1" kern="1200" dirty="0">
                  <a:solidFill>
                    <a:prstClr val="white"/>
                  </a:solidFill>
                  <a:latin typeface="Montserrat" pitchFamily="2" charset="-18"/>
                  <a:ea typeface="Calibri" panose="020F0502020204030204" pitchFamily="34" charset="0"/>
                  <a:cs typeface="+mn-cs"/>
                </a:rPr>
              </a:br>
              <a:r>
                <a:rPr lang="en-GB" sz="1350" b="1" kern="1200" dirty="0">
                  <a:solidFill>
                    <a:prstClr val="white"/>
                  </a:solidFill>
                  <a:latin typeface="Montserrat" pitchFamily="2" charset="-18"/>
                  <a:ea typeface="Calibri" panose="020F0502020204030204" pitchFamily="34" charset="0"/>
                  <a:cs typeface="+mn-cs"/>
                </a:rPr>
                <a:t>access</a:t>
              </a:r>
              <a:endParaRPr lang="pl-PL" sz="1350" kern="1200" dirty="0">
                <a:solidFill>
                  <a:prstClr val="white"/>
                </a:solidFill>
                <a:latin typeface="Open Sans" pitchFamily="2" charset="0"/>
                <a:ea typeface="Calibri" panose="020F0502020204030204" pitchFamily="34" charset="0"/>
                <a:cs typeface="+mn-cs"/>
              </a:endParaRPr>
            </a:p>
          </p:txBody>
        </p:sp>
        <p:pic>
          <p:nvPicPr>
            <p:cNvPr id="45" name="Grafika 44" descr="Gest przytrzymania z wypełnieniem pełnym">
              <a:extLst>
                <a:ext uri="{FF2B5EF4-FFF2-40B4-BE49-F238E27FC236}">
                  <a16:creationId xmlns:a16="http://schemas.microsoft.com/office/drawing/2014/main" id="{FFDA0DFE-0307-3873-893B-984279B5B4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1855" y="2199821"/>
              <a:ext cx="1800000" cy="1800000"/>
            </a:xfrm>
            <a:prstGeom prst="rect">
              <a:avLst/>
            </a:prstGeom>
          </p:spPr>
        </p:pic>
      </p:grpSp>
      <p:sp>
        <p:nvSpPr>
          <p:cNvPr id="6" name="Text Placeholder 5">
            <a:extLst>
              <a:ext uri="{FF2B5EF4-FFF2-40B4-BE49-F238E27FC236}">
                <a16:creationId xmlns:a16="http://schemas.microsoft.com/office/drawing/2014/main" id="{79E77EA4-2E53-024C-3EC3-F01251DCDFC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66234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73548E84-DFCD-44F9-3296-2BA337F9C2EB}"/>
            </a:ext>
          </a:extLst>
        </p:cNvPr>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185F49B6-1585-79E1-AD4A-B533E573E905}"/>
              </a:ext>
            </a:extLst>
          </p:cNvPr>
          <p:cNvSpPr txBox="1">
            <a:spLocks/>
          </p:cNvSpPr>
          <p:nvPr/>
        </p:nvSpPr>
        <p:spPr>
          <a:xfrm>
            <a:off x="356564" y="233147"/>
            <a:ext cx="8064632" cy="44541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ClrTx/>
              <a:buNone/>
            </a:pPr>
            <a:r>
              <a:rPr lang="en-US" sz="2100" dirty="0">
                <a:solidFill>
                  <a:prstClr val="white"/>
                </a:solidFill>
                <a:latin typeface="Montserrat Light" pitchFamily="2" charset="-18"/>
              </a:rPr>
              <a:t>Recommendations Related to Data and Services</a:t>
            </a:r>
            <a:endParaRPr lang="en-US" sz="5400" dirty="0">
              <a:solidFill>
                <a:prstClr val="white"/>
              </a:solidFill>
              <a:latin typeface="Montserrat Light" pitchFamily="2" charset="-18"/>
            </a:endParaRPr>
          </a:p>
        </p:txBody>
      </p:sp>
      <p:grpSp>
        <p:nvGrpSpPr>
          <p:cNvPr id="2" name="Grupa 1">
            <a:extLst>
              <a:ext uri="{FF2B5EF4-FFF2-40B4-BE49-F238E27FC236}">
                <a16:creationId xmlns:a16="http://schemas.microsoft.com/office/drawing/2014/main" id="{943E49D5-E14A-954B-23A3-B991F083936D}"/>
              </a:ext>
            </a:extLst>
          </p:cNvPr>
          <p:cNvGrpSpPr/>
          <p:nvPr/>
        </p:nvGrpSpPr>
        <p:grpSpPr>
          <a:xfrm>
            <a:off x="458729" y="1649866"/>
            <a:ext cx="2415324" cy="2322061"/>
            <a:chOff x="611639" y="2199821"/>
            <a:chExt cx="3220432" cy="3096081"/>
          </a:xfrm>
        </p:grpSpPr>
        <p:sp>
          <p:nvSpPr>
            <p:cNvPr id="3" name="pole tekstowe 2">
              <a:extLst>
                <a:ext uri="{FF2B5EF4-FFF2-40B4-BE49-F238E27FC236}">
                  <a16:creationId xmlns:a16="http://schemas.microsoft.com/office/drawing/2014/main" id="{D92F228D-6BFC-5639-2AA8-808AF880127C}"/>
                </a:ext>
              </a:extLst>
            </p:cNvPr>
            <p:cNvSpPr txBox="1"/>
            <p:nvPr/>
          </p:nvSpPr>
          <p:spPr>
            <a:xfrm>
              <a:off x="611639" y="4199618"/>
              <a:ext cx="3220432" cy="1096284"/>
            </a:xfrm>
            <a:prstGeom prst="rect">
              <a:avLst/>
            </a:prstGeom>
            <a:noFill/>
          </p:spPr>
          <p:txBody>
            <a:bodyPr wrap="square">
              <a:spAutoFit/>
            </a:bodyPr>
            <a:lstStyle/>
            <a:p>
              <a:pPr algn="ctr" defTabSz="685800">
                <a:lnSpc>
                  <a:spcPct val="120000"/>
                </a:lnSpc>
                <a:spcAft>
                  <a:spcPts val="450"/>
                </a:spcAft>
                <a:buClrTx/>
              </a:pPr>
              <a:r>
                <a:rPr lang="en-US" sz="1350" b="1" kern="1200" dirty="0">
                  <a:solidFill>
                    <a:prstClr val="white"/>
                  </a:solidFill>
                  <a:latin typeface="Montserrat" pitchFamily="2" charset="-18"/>
                  <a:ea typeface="Calibri" panose="020F0502020204030204" pitchFamily="34" charset="0"/>
                  <a:cs typeface="+mn-cs"/>
                </a:rPr>
                <a:t>Invest in </a:t>
              </a:r>
              <a:br>
                <a:rPr lang="pl-PL" sz="1350" b="1" kern="1200" dirty="0">
                  <a:solidFill>
                    <a:prstClr val="white"/>
                  </a:solidFill>
                  <a:latin typeface="Montserrat" pitchFamily="2" charset="-18"/>
                  <a:ea typeface="Calibri" panose="020F0502020204030204" pitchFamily="34" charset="0"/>
                  <a:cs typeface="+mn-cs"/>
                </a:rPr>
              </a:br>
              <a:r>
                <a:rPr lang="pl-PL" sz="1350" b="1" kern="1200" dirty="0">
                  <a:solidFill>
                    <a:prstClr val="white"/>
                  </a:solidFill>
                  <a:latin typeface="Montserrat" pitchFamily="2" charset="-18"/>
                  <a:ea typeface="Calibri" panose="020F0502020204030204" pitchFamily="34" charset="0"/>
                  <a:cs typeface="+mn-cs"/>
                </a:rPr>
                <a:t>data </a:t>
              </a:r>
              <a:r>
                <a:rPr lang="en-US" sz="1350" b="1" kern="1200" dirty="0">
                  <a:solidFill>
                    <a:prstClr val="white"/>
                  </a:solidFill>
                  <a:latin typeface="Montserrat" pitchFamily="2" charset="-18"/>
                  <a:ea typeface="Calibri" panose="020F0502020204030204" pitchFamily="34" charset="0"/>
                  <a:cs typeface="+mn-cs"/>
                </a:rPr>
                <a:t>interoperability</a:t>
              </a:r>
              <a:br>
                <a:rPr lang="pl-PL" sz="1350" b="1" kern="1200" dirty="0">
                  <a:solidFill>
                    <a:prstClr val="white"/>
                  </a:solidFill>
                  <a:latin typeface="Open Sans" pitchFamily="2" charset="0"/>
                  <a:ea typeface="Calibri" panose="020F0502020204030204" pitchFamily="34" charset="0"/>
                  <a:cs typeface="+mn-cs"/>
                </a:rPr>
              </a:br>
              <a:r>
                <a:rPr lang="pl-PL" sz="1350" b="1" kern="1200" dirty="0">
                  <a:solidFill>
                    <a:prstClr val="white"/>
                  </a:solidFill>
                  <a:latin typeface="Open Sans" pitchFamily="2" charset="0"/>
                  <a:ea typeface="Calibri" panose="020F0502020204030204" pitchFamily="34" charset="0"/>
                  <a:cs typeface="+mn-cs"/>
                </a:rPr>
                <a:t>and </a:t>
              </a:r>
              <a:r>
                <a:rPr lang="pl-PL" sz="1350" b="1" kern="1200" dirty="0" err="1">
                  <a:solidFill>
                    <a:prstClr val="white"/>
                  </a:solidFill>
                  <a:latin typeface="Open Sans" pitchFamily="2" charset="0"/>
                  <a:ea typeface="Calibri" panose="020F0502020204030204" pitchFamily="34" charset="0"/>
                  <a:cs typeface="+mn-cs"/>
                </a:rPr>
                <a:t>harmonisation</a:t>
              </a:r>
              <a:endParaRPr lang="pl-PL" sz="1350" b="1" kern="1200" dirty="0">
                <a:solidFill>
                  <a:prstClr val="white"/>
                </a:solidFill>
                <a:latin typeface="Montserrat" pitchFamily="2" charset="-18"/>
                <a:ea typeface="Calibri" panose="020F0502020204030204" pitchFamily="34" charset="0"/>
                <a:cs typeface="+mn-cs"/>
              </a:endParaRPr>
            </a:p>
          </p:txBody>
        </p:sp>
        <p:pic>
          <p:nvPicPr>
            <p:cNvPr id="9" name="Grafika 8" descr="Podłączony/Rozłączony z wypełnieniem pełnym">
              <a:extLst>
                <a:ext uri="{FF2B5EF4-FFF2-40B4-BE49-F238E27FC236}">
                  <a16:creationId xmlns:a16="http://schemas.microsoft.com/office/drawing/2014/main" id="{61229934-AF37-BAA7-B555-A6E9C15F55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855" y="2199821"/>
              <a:ext cx="1800000" cy="1800000"/>
            </a:xfrm>
            <a:prstGeom prst="rect">
              <a:avLst/>
            </a:prstGeom>
          </p:spPr>
        </p:pic>
      </p:grpSp>
      <p:grpSp>
        <p:nvGrpSpPr>
          <p:cNvPr id="18" name="Grupa 17">
            <a:extLst>
              <a:ext uri="{FF2B5EF4-FFF2-40B4-BE49-F238E27FC236}">
                <a16:creationId xmlns:a16="http://schemas.microsoft.com/office/drawing/2014/main" id="{5E416637-B8AC-4420-626D-F4604C6A776A}"/>
              </a:ext>
            </a:extLst>
          </p:cNvPr>
          <p:cNvGrpSpPr/>
          <p:nvPr/>
        </p:nvGrpSpPr>
        <p:grpSpPr>
          <a:xfrm>
            <a:off x="3364338" y="1649866"/>
            <a:ext cx="2415324" cy="2322061"/>
            <a:chOff x="4485784" y="2199821"/>
            <a:chExt cx="3220432" cy="3096081"/>
          </a:xfrm>
        </p:grpSpPr>
        <p:sp>
          <p:nvSpPr>
            <p:cNvPr id="4" name="pole tekstowe 3">
              <a:extLst>
                <a:ext uri="{FF2B5EF4-FFF2-40B4-BE49-F238E27FC236}">
                  <a16:creationId xmlns:a16="http://schemas.microsoft.com/office/drawing/2014/main" id="{0AC5C7D6-9812-BD7F-0E86-D6B81CF1CB89}"/>
                </a:ext>
              </a:extLst>
            </p:cNvPr>
            <p:cNvSpPr txBox="1"/>
            <p:nvPr/>
          </p:nvSpPr>
          <p:spPr>
            <a:xfrm>
              <a:off x="4485784" y="4199618"/>
              <a:ext cx="3220432" cy="1096284"/>
            </a:xfrm>
            <a:prstGeom prst="rect">
              <a:avLst/>
            </a:prstGeom>
            <a:noFill/>
          </p:spPr>
          <p:txBody>
            <a:bodyPr wrap="square">
              <a:spAutoFit/>
            </a:bodyPr>
            <a:lstStyle/>
            <a:p>
              <a:pPr algn="ctr" defTabSz="685800">
                <a:lnSpc>
                  <a:spcPct val="120000"/>
                </a:lnSpc>
                <a:spcAft>
                  <a:spcPts val="450"/>
                </a:spcAft>
                <a:buClrTx/>
              </a:pPr>
              <a:r>
                <a:rPr lang="en-US" sz="1350" b="1" kern="1200" dirty="0">
                  <a:solidFill>
                    <a:prstClr val="white"/>
                  </a:solidFill>
                  <a:latin typeface="Montserrat" pitchFamily="2" charset="-18"/>
                  <a:ea typeface="Calibri" panose="020F0502020204030204" pitchFamily="34" charset="0"/>
                  <a:cs typeface="+mn-cs"/>
                </a:rPr>
                <a:t>Address weaker aspects identified in </a:t>
              </a:r>
              <a:br>
                <a:rPr lang="pl-PL" sz="1350" b="1" kern="1200" dirty="0">
                  <a:solidFill>
                    <a:prstClr val="white"/>
                  </a:solidFill>
                  <a:latin typeface="Montserrat" pitchFamily="2" charset="-18"/>
                  <a:ea typeface="Calibri" panose="020F0502020204030204" pitchFamily="34" charset="0"/>
                  <a:cs typeface="+mn-cs"/>
                </a:rPr>
              </a:br>
              <a:r>
                <a:rPr lang="en-US" sz="1350" b="1" kern="1200" dirty="0">
                  <a:solidFill>
                    <a:prstClr val="white"/>
                  </a:solidFill>
                  <a:latin typeface="Montserrat" pitchFamily="2" charset="-18"/>
                  <a:ea typeface="Calibri" panose="020F0502020204030204" pitchFamily="34" charset="0"/>
                  <a:cs typeface="+mn-cs"/>
                </a:rPr>
                <a:t>satisfaction scores</a:t>
              </a:r>
              <a:endParaRPr lang="pl-PL" sz="1350" kern="1200" dirty="0">
                <a:solidFill>
                  <a:prstClr val="white"/>
                </a:solidFill>
                <a:latin typeface="Open Sans" pitchFamily="2" charset="0"/>
                <a:ea typeface="Calibri" panose="020F0502020204030204" pitchFamily="34" charset="0"/>
                <a:cs typeface="+mn-cs"/>
              </a:endParaRPr>
            </a:p>
          </p:txBody>
        </p:sp>
        <p:pic>
          <p:nvPicPr>
            <p:cNvPr id="10" name="Grafika 9" descr="Deszcz z wypełnieniem pełnym">
              <a:extLst>
                <a:ext uri="{FF2B5EF4-FFF2-40B4-BE49-F238E27FC236}">
                  <a16:creationId xmlns:a16="http://schemas.microsoft.com/office/drawing/2014/main" id="{11316131-0F43-F4ED-09CE-A3798F3C74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6000" y="2199821"/>
              <a:ext cx="1800000" cy="1800000"/>
            </a:xfrm>
            <a:prstGeom prst="rect">
              <a:avLst/>
            </a:prstGeom>
          </p:spPr>
        </p:pic>
      </p:grpSp>
      <p:grpSp>
        <p:nvGrpSpPr>
          <p:cNvPr id="19" name="Grupa 18">
            <a:extLst>
              <a:ext uri="{FF2B5EF4-FFF2-40B4-BE49-F238E27FC236}">
                <a16:creationId xmlns:a16="http://schemas.microsoft.com/office/drawing/2014/main" id="{FE6794BF-194E-28A1-D579-75D837A175A2}"/>
              </a:ext>
            </a:extLst>
          </p:cNvPr>
          <p:cNvGrpSpPr/>
          <p:nvPr/>
        </p:nvGrpSpPr>
        <p:grpSpPr>
          <a:xfrm>
            <a:off x="6269947" y="1649866"/>
            <a:ext cx="2415324" cy="2322061"/>
            <a:chOff x="8359929" y="2199821"/>
            <a:chExt cx="3220432" cy="3096081"/>
          </a:xfrm>
        </p:grpSpPr>
        <p:sp>
          <p:nvSpPr>
            <p:cNvPr id="5" name="pole tekstowe 4">
              <a:extLst>
                <a:ext uri="{FF2B5EF4-FFF2-40B4-BE49-F238E27FC236}">
                  <a16:creationId xmlns:a16="http://schemas.microsoft.com/office/drawing/2014/main" id="{EC742099-EAAB-0005-DE31-1C071A3C1CE7}"/>
                </a:ext>
              </a:extLst>
            </p:cNvPr>
            <p:cNvSpPr txBox="1"/>
            <p:nvPr/>
          </p:nvSpPr>
          <p:spPr>
            <a:xfrm>
              <a:off x="8359929" y="4199618"/>
              <a:ext cx="3220432" cy="1096284"/>
            </a:xfrm>
            <a:prstGeom prst="rect">
              <a:avLst/>
            </a:prstGeom>
            <a:noFill/>
          </p:spPr>
          <p:txBody>
            <a:bodyPr wrap="square">
              <a:spAutoFit/>
            </a:bodyPr>
            <a:lstStyle/>
            <a:p>
              <a:pPr algn="ctr" defTabSz="685800">
                <a:lnSpc>
                  <a:spcPct val="120000"/>
                </a:lnSpc>
                <a:spcAft>
                  <a:spcPts val="450"/>
                </a:spcAft>
                <a:buClrTx/>
              </a:pPr>
              <a:r>
                <a:rPr lang="en-US" sz="1350" b="1" kern="1200" dirty="0">
                  <a:solidFill>
                    <a:prstClr val="white"/>
                  </a:solidFill>
                  <a:latin typeface="Montserrat" pitchFamily="2" charset="-18"/>
                  <a:ea typeface="Calibri" panose="020F0502020204030204" pitchFamily="34" charset="0"/>
                  <a:cs typeface="+mn-cs"/>
                </a:rPr>
                <a:t>Enhance </a:t>
              </a:r>
              <a:br>
                <a:rPr lang="pl-PL" sz="1350" b="1" kern="1200" dirty="0">
                  <a:solidFill>
                    <a:prstClr val="white"/>
                  </a:solidFill>
                  <a:latin typeface="Montserrat" pitchFamily="2" charset="-18"/>
                  <a:ea typeface="Calibri" panose="020F0502020204030204" pitchFamily="34" charset="0"/>
                  <a:cs typeface="+mn-cs"/>
                </a:rPr>
              </a:br>
              <a:r>
                <a:rPr lang="en-US" sz="1350" b="1" kern="1200" dirty="0">
                  <a:solidFill>
                    <a:prstClr val="white"/>
                  </a:solidFill>
                  <a:latin typeface="Montserrat" pitchFamily="2" charset="-18"/>
                  <a:ea typeface="Calibri" panose="020F0502020204030204" pitchFamily="34" charset="0"/>
                  <a:cs typeface="+mn-cs"/>
                </a:rPr>
                <a:t>user support </a:t>
              </a:r>
              <a:br>
                <a:rPr lang="pl-PL" sz="1350" b="1" kern="1200" dirty="0">
                  <a:solidFill>
                    <a:prstClr val="white"/>
                  </a:solidFill>
                  <a:latin typeface="Montserrat" pitchFamily="2" charset="-18"/>
                  <a:ea typeface="Calibri" panose="020F0502020204030204" pitchFamily="34" charset="0"/>
                  <a:cs typeface="+mn-cs"/>
                </a:rPr>
              </a:br>
              <a:r>
                <a:rPr lang="en-US" sz="1350" b="1" kern="1200" dirty="0">
                  <a:solidFill>
                    <a:prstClr val="white"/>
                  </a:solidFill>
                  <a:latin typeface="Montserrat" pitchFamily="2" charset="-18"/>
                  <a:ea typeface="Calibri" panose="020F0502020204030204" pitchFamily="34" charset="0"/>
                  <a:cs typeface="+mn-cs"/>
                </a:rPr>
                <a:t>and visibility</a:t>
              </a:r>
              <a:endParaRPr lang="pl-PL" sz="1350" kern="1200" dirty="0">
                <a:solidFill>
                  <a:prstClr val="white"/>
                </a:solidFill>
                <a:latin typeface="Open Sans" pitchFamily="2" charset="0"/>
                <a:ea typeface="Calibri" panose="020F0502020204030204" pitchFamily="34" charset="0"/>
                <a:cs typeface="+mn-cs"/>
              </a:endParaRPr>
            </a:p>
          </p:txBody>
        </p:sp>
        <p:pic>
          <p:nvPicPr>
            <p:cNvPr id="17" name="Grafika 16" descr="Komentarz — serce z wypełnieniem pełnym">
              <a:extLst>
                <a:ext uri="{FF2B5EF4-FFF2-40B4-BE49-F238E27FC236}">
                  <a16:creationId xmlns:a16="http://schemas.microsoft.com/office/drawing/2014/main" id="{6BD16FFA-5C76-C7DD-91A8-5C1093E33C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0145" y="2199821"/>
              <a:ext cx="1800000" cy="1800000"/>
            </a:xfrm>
            <a:prstGeom prst="rect">
              <a:avLst/>
            </a:prstGeom>
          </p:spPr>
        </p:pic>
      </p:grpSp>
      <p:sp>
        <p:nvSpPr>
          <p:cNvPr id="7" name="Text Placeholder 6">
            <a:extLst>
              <a:ext uri="{FF2B5EF4-FFF2-40B4-BE49-F238E27FC236}">
                <a16:creationId xmlns:a16="http://schemas.microsoft.com/office/drawing/2014/main" id="{97899127-C819-4395-69D9-B37E5AC47E4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38919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779A32-6322-C08D-0663-90578CC9A665}"/>
              </a:ext>
            </a:extLst>
          </p:cNvPr>
          <p:cNvPicPr>
            <a:picLocks noChangeAspect="1"/>
          </p:cNvPicPr>
          <p:nvPr/>
        </p:nvPicPr>
        <p:blipFill>
          <a:blip r:embed="rId2"/>
          <a:srcRect b="19"/>
          <a:stretch>
            <a:fillRect/>
          </a:stretch>
        </p:blipFill>
        <p:spPr>
          <a:xfrm>
            <a:off x="798730" y="656988"/>
            <a:ext cx="7546539" cy="4244142"/>
          </a:xfrm>
          <a:prstGeom prst="rect">
            <a:avLst/>
          </a:prstGeom>
        </p:spPr>
      </p:pic>
      <p:sp>
        <p:nvSpPr>
          <p:cNvPr id="2" name="Title 1">
            <a:extLst>
              <a:ext uri="{FF2B5EF4-FFF2-40B4-BE49-F238E27FC236}">
                <a16:creationId xmlns:a16="http://schemas.microsoft.com/office/drawing/2014/main" id="{F01F9676-9891-80E2-CFA7-9A21C51AC531}"/>
              </a:ext>
            </a:extLst>
          </p:cNvPr>
          <p:cNvSpPr>
            <a:spLocks noGrp="1"/>
          </p:cNvSpPr>
          <p:nvPr>
            <p:ph type="title"/>
          </p:nvPr>
        </p:nvSpPr>
        <p:spPr/>
        <p:txBody>
          <a:bodyPr/>
          <a:lstStyle/>
          <a:p>
            <a:r>
              <a:rPr lang="en-GB" dirty="0"/>
              <a:t>The contents</a:t>
            </a:r>
          </a:p>
        </p:txBody>
      </p:sp>
    </p:spTree>
    <p:extLst>
      <p:ext uri="{BB962C8B-B14F-4D97-AF65-F5344CB8AC3E}">
        <p14:creationId xmlns:p14="http://schemas.microsoft.com/office/powerpoint/2010/main" val="3226672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323749-A5E8-8E2B-CBE4-04DA0B6A487E}"/>
              </a:ext>
            </a:extLst>
          </p:cNvPr>
          <p:cNvPicPr>
            <a:picLocks noChangeAspect="1"/>
          </p:cNvPicPr>
          <p:nvPr/>
        </p:nvPicPr>
        <p:blipFill>
          <a:blip r:embed="rId2"/>
          <a:srcRect l="-147" r="12879"/>
          <a:stretch>
            <a:fillRect/>
          </a:stretch>
        </p:blipFill>
        <p:spPr>
          <a:xfrm>
            <a:off x="747052" y="763835"/>
            <a:ext cx="7853450" cy="2571751"/>
          </a:xfrm>
          <a:prstGeom prst="rect">
            <a:avLst/>
          </a:prstGeom>
        </p:spPr>
      </p:pic>
      <p:sp>
        <p:nvSpPr>
          <p:cNvPr id="2" name="Title 1">
            <a:extLst>
              <a:ext uri="{FF2B5EF4-FFF2-40B4-BE49-F238E27FC236}">
                <a16:creationId xmlns:a16="http://schemas.microsoft.com/office/drawing/2014/main" id="{840A176D-4AD7-247D-9EA8-1ADDC5073B99}"/>
              </a:ext>
            </a:extLst>
          </p:cNvPr>
          <p:cNvSpPr>
            <a:spLocks noGrp="1"/>
          </p:cNvSpPr>
          <p:nvPr>
            <p:ph type="title"/>
          </p:nvPr>
        </p:nvSpPr>
        <p:spPr/>
        <p:txBody>
          <a:bodyPr/>
          <a:lstStyle/>
          <a:p>
            <a:r>
              <a:rPr lang="en-GB" dirty="0"/>
              <a:t>The program</a:t>
            </a:r>
          </a:p>
        </p:txBody>
      </p:sp>
      <p:graphicFrame>
        <p:nvGraphicFramePr>
          <p:cNvPr id="5" name="Content Placeholder 2">
            <a:extLst>
              <a:ext uri="{FF2B5EF4-FFF2-40B4-BE49-F238E27FC236}">
                <a16:creationId xmlns:a16="http://schemas.microsoft.com/office/drawing/2014/main" id="{692F861A-4C5D-DA1D-D5D7-EB1BE51E6118}"/>
              </a:ext>
            </a:extLst>
          </p:cNvPr>
          <p:cNvGraphicFramePr>
            <a:graphicFrameLocks noGrp="1"/>
          </p:cNvGraphicFramePr>
          <p:nvPr>
            <p:ph idx="4294967295"/>
            <p:extLst>
              <p:ext uri="{D42A27DB-BD31-4B8C-83A1-F6EECF244321}">
                <p14:modId xmlns:p14="http://schemas.microsoft.com/office/powerpoint/2010/main" val="2205731133"/>
              </p:ext>
            </p:extLst>
          </p:nvPr>
        </p:nvGraphicFramePr>
        <p:xfrm>
          <a:off x="682802" y="2969754"/>
          <a:ext cx="7981950" cy="174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81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A8684-D2CF-64F2-BE11-0F494D1F8A19}"/>
              </a:ext>
            </a:extLst>
          </p:cNvPr>
          <p:cNvSpPr>
            <a:spLocks noGrp="1"/>
          </p:cNvSpPr>
          <p:nvPr>
            <p:ph type="title"/>
          </p:nvPr>
        </p:nvSpPr>
        <p:spPr>
          <a:xfrm>
            <a:off x="80623" y="43819"/>
            <a:ext cx="7223559" cy="584400"/>
          </a:xfrm>
        </p:spPr>
        <p:txBody>
          <a:bodyPr/>
          <a:lstStyle/>
          <a:p>
            <a:r>
              <a:rPr lang="en-GB" sz="2400" dirty="0"/>
              <a:t>The Earth Observation Framework (EOF) Booth</a:t>
            </a:r>
          </a:p>
        </p:txBody>
      </p:sp>
      <p:sp>
        <p:nvSpPr>
          <p:cNvPr id="3" name="Content Placeholder 2">
            <a:extLst>
              <a:ext uri="{FF2B5EF4-FFF2-40B4-BE49-F238E27FC236}">
                <a16:creationId xmlns:a16="http://schemas.microsoft.com/office/drawing/2014/main" id="{EDD12DEF-68A3-28B8-E591-4535292D6D45}"/>
              </a:ext>
            </a:extLst>
          </p:cNvPr>
          <p:cNvSpPr>
            <a:spLocks noGrp="1"/>
          </p:cNvSpPr>
          <p:nvPr>
            <p:ph type="body" idx="1"/>
          </p:nvPr>
        </p:nvSpPr>
        <p:spPr>
          <a:xfrm>
            <a:off x="1" y="3003932"/>
            <a:ext cx="9143984" cy="1907592"/>
          </a:xfrm>
          <a:solidFill>
            <a:schemeClr val="accent2">
              <a:lumMod val="20000"/>
              <a:lumOff val="80000"/>
            </a:schemeClr>
          </a:solidFill>
        </p:spPr>
        <p:txBody>
          <a:bodyPr anchor="ctr">
            <a:normAutofit lnSpcReduction="10000"/>
          </a:bodyPr>
          <a:lstStyle/>
          <a:p>
            <a:pPr marL="95250" indent="0">
              <a:buNone/>
            </a:pPr>
            <a:r>
              <a:rPr lang="en-GB" sz="1000" b="1" dirty="0"/>
              <a:t>	Focusing on new logistics and communication:</a:t>
            </a:r>
            <a:endParaRPr lang="en-GB" sz="1000" dirty="0"/>
          </a:p>
          <a:p>
            <a:pPr marL="447675" lvl="1" indent="-179388"/>
            <a:r>
              <a:rPr lang="en-GB" sz="1000" b="1" dirty="0"/>
              <a:t>263 interactive Demonstration sessions</a:t>
            </a:r>
            <a:r>
              <a:rPr lang="en-GB" sz="1000" dirty="0"/>
              <a:t> (guided small-group using headphones) delivered over five days, attracting </a:t>
            </a:r>
            <a:r>
              <a:rPr lang="en-GB" sz="1000" b="1" dirty="0"/>
              <a:t>over 2,000 participants</a:t>
            </a:r>
            <a:r>
              <a:rPr lang="en-GB" sz="1000" dirty="0"/>
              <a:t>, representing approximately </a:t>
            </a:r>
            <a:r>
              <a:rPr lang="en-GB" sz="1000" b="1" dirty="0"/>
              <a:t>30% of all LPS25 attendees</a:t>
            </a:r>
            <a:endParaRPr lang="en-GB" sz="1000" dirty="0"/>
          </a:p>
          <a:p>
            <a:pPr marL="447675" lvl="1" indent="-179388"/>
            <a:r>
              <a:rPr lang="en-GB" sz="1000" b="1" dirty="0"/>
              <a:t>62 one-on-one (1:1) sessions</a:t>
            </a:r>
            <a:r>
              <a:rPr lang="en-GB" sz="1000" dirty="0"/>
              <a:t> (</a:t>
            </a:r>
            <a:r>
              <a:rPr lang="en-GB" sz="1000" b="1" dirty="0"/>
              <a:t>44 for </a:t>
            </a:r>
            <a:r>
              <a:rPr lang="en-GB" sz="1000" b="1" dirty="0" err="1"/>
              <a:t>DestinE</a:t>
            </a:r>
            <a:r>
              <a:rPr lang="en-GB" sz="1000" b="1" dirty="0"/>
              <a:t> and DTE</a:t>
            </a:r>
            <a:r>
              <a:rPr lang="en-GB" sz="1000" dirty="0"/>
              <a:t>, and </a:t>
            </a:r>
            <a:r>
              <a:rPr lang="en-GB" sz="1000" b="1" dirty="0"/>
              <a:t>18 for Copernicus)</a:t>
            </a:r>
            <a:r>
              <a:rPr lang="en-GB" sz="1000" dirty="0"/>
              <a:t>, with tailored discussions on technical topics</a:t>
            </a:r>
          </a:p>
          <a:p>
            <a:pPr marL="447675" lvl="1" indent="-179388"/>
            <a:r>
              <a:rPr lang="en-GB" sz="1000" b="1" dirty="0"/>
              <a:t>Wide thematic coverage</a:t>
            </a:r>
            <a:r>
              <a:rPr lang="en-GB" sz="1000" dirty="0"/>
              <a:t> across sectors including energy, climate resilience, insurance and urban development, demonstrating practical applications of EOF-enabled services</a:t>
            </a:r>
          </a:p>
          <a:p>
            <a:pPr marL="447675" lvl="1" indent="-179388"/>
            <a:r>
              <a:rPr lang="en-GB" sz="1000" dirty="0"/>
              <a:t>In presence </a:t>
            </a:r>
            <a:r>
              <a:rPr lang="en-GB" sz="1000" b="1" dirty="0"/>
              <a:t>Help Desk </a:t>
            </a:r>
            <a:r>
              <a:rPr lang="en-GB" sz="1000" dirty="0"/>
              <a:t>support and </a:t>
            </a:r>
            <a:r>
              <a:rPr lang="en-GB" sz="1000" b="1" dirty="0"/>
              <a:t>User Survey </a:t>
            </a:r>
            <a:r>
              <a:rPr lang="en-GB" sz="1000" dirty="0"/>
              <a:t>assistants</a:t>
            </a:r>
          </a:p>
        </p:txBody>
      </p:sp>
      <p:pic>
        <p:nvPicPr>
          <p:cNvPr id="7" name="Picture 6">
            <a:extLst>
              <a:ext uri="{FF2B5EF4-FFF2-40B4-BE49-F238E27FC236}">
                <a16:creationId xmlns:a16="http://schemas.microsoft.com/office/drawing/2014/main" id="{9D3F0E41-06F3-2041-DED5-BCC2C2556F5C}"/>
              </a:ext>
            </a:extLst>
          </p:cNvPr>
          <p:cNvPicPr>
            <a:picLocks noChangeAspect="1"/>
          </p:cNvPicPr>
          <p:nvPr/>
        </p:nvPicPr>
        <p:blipFill>
          <a:blip r:embed="rId2"/>
          <a:srcRect t="11556" b="26014"/>
          <a:stretch>
            <a:fillRect/>
          </a:stretch>
        </p:blipFill>
        <p:spPr>
          <a:xfrm>
            <a:off x="15" y="782205"/>
            <a:ext cx="9143985" cy="25412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26516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A7B20FF7-BD34-7FAD-5FC1-57734A4997A4}"/>
            </a:ext>
          </a:extLst>
        </p:cNvPr>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10419093-D15D-A3BA-64D2-E79FCA106C40}"/>
              </a:ext>
            </a:extLst>
          </p:cNvPr>
          <p:cNvCxnSpPr>
            <a:cxnSpLocks/>
          </p:cNvCxnSpPr>
          <p:nvPr/>
        </p:nvCxnSpPr>
        <p:spPr>
          <a:xfrm>
            <a:off x="1216580" y="1799744"/>
            <a:ext cx="6652968" cy="0"/>
          </a:xfrm>
          <a:prstGeom prst="line">
            <a:avLst/>
          </a:prstGeom>
          <a:ln w="31750" cap="rnd">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5" name="Łącznik prosty 4">
            <a:extLst>
              <a:ext uri="{FF2B5EF4-FFF2-40B4-BE49-F238E27FC236}">
                <a16:creationId xmlns:a16="http://schemas.microsoft.com/office/drawing/2014/main" id="{385E02C1-92E2-612F-7A9B-C95A47E95663}"/>
              </a:ext>
            </a:extLst>
          </p:cNvPr>
          <p:cNvCxnSpPr>
            <a:cxnSpLocks/>
          </p:cNvCxnSpPr>
          <p:nvPr/>
        </p:nvCxnSpPr>
        <p:spPr>
          <a:xfrm>
            <a:off x="4186023" y="1799744"/>
            <a:ext cx="618635" cy="0"/>
          </a:xfrm>
          <a:prstGeom prst="line">
            <a:avLst/>
          </a:prstGeom>
          <a:ln w="50800" cap="rnd">
            <a:solidFill>
              <a:srgbClr val="00B39E"/>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3" name="Symbol zastępczy zawartości 2">
            <a:extLst>
              <a:ext uri="{FF2B5EF4-FFF2-40B4-BE49-F238E27FC236}">
                <a16:creationId xmlns:a16="http://schemas.microsoft.com/office/drawing/2014/main" id="{B7BB7684-9BB0-5982-6AB5-FC78DA5A7D31}"/>
              </a:ext>
            </a:extLst>
          </p:cNvPr>
          <p:cNvSpPr txBox="1">
            <a:spLocks/>
          </p:cNvSpPr>
          <p:nvPr/>
        </p:nvSpPr>
        <p:spPr>
          <a:xfrm>
            <a:off x="255049" y="1888120"/>
            <a:ext cx="1923062" cy="103223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ClrTx/>
              <a:buNone/>
            </a:pPr>
            <a:r>
              <a:rPr lang="en-GB" sz="1200" dirty="0">
                <a:solidFill>
                  <a:prstClr val="white"/>
                </a:solidFill>
                <a:latin typeface="Montserrat Medium" pitchFamily="2" charset="-18"/>
              </a:rPr>
              <a:t>30</a:t>
            </a:r>
            <a:r>
              <a:rPr lang="en-GB" sz="1200" baseline="30000" dirty="0">
                <a:solidFill>
                  <a:prstClr val="white"/>
                </a:solidFill>
                <a:latin typeface="Montserrat Medium" pitchFamily="2" charset="-18"/>
              </a:rPr>
              <a:t>th</a:t>
            </a:r>
            <a:r>
              <a:rPr lang="en-GB" sz="1200" dirty="0">
                <a:solidFill>
                  <a:prstClr val="white"/>
                </a:solidFill>
                <a:latin typeface="Montserrat Medium" pitchFamily="2" charset="-18"/>
              </a:rPr>
              <a:t> May</a:t>
            </a:r>
            <a:endParaRPr lang="pl-PL" sz="1200" dirty="0">
              <a:solidFill>
                <a:prstClr val="white"/>
              </a:solidFill>
              <a:latin typeface="Montserrat Medium" pitchFamily="2" charset="-18"/>
            </a:endParaRPr>
          </a:p>
          <a:p>
            <a:pPr marL="0" indent="0" algn="ctr" defTabSz="685800">
              <a:lnSpc>
                <a:spcPct val="100000"/>
              </a:lnSpc>
              <a:spcBef>
                <a:spcPts val="750"/>
              </a:spcBef>
              <a:buClrTx/>
              <a:buNone/>
            </a:pPr>
            <a:r>
              <a:rPr lang="pl-PL" sz="1200" dirty="0">
                <a:solidFill>
                  <a:prstClr val="white"/>
                </a:solidFill>
                <a:latin typeface="Montserrat Light" pitchFamily="2" charset="-18"/>
              </a:rPr>
              <a:t>Online </a:t>
            </a:r>
            <a:br>
              <a:rPr lang="pl-PL" sz="1200" dirty="0">
                <a:solidFill>
                  <a:prstClr val="white"/>
                </a:solidFill>
                <a:latin typeface="Montserrat Light" pitchFamily="2" charset="-18"/>
              </a:rPr>
            </a:br>
            <a:r>
              <a:rPr lang="pl-PL" sz="1200" dirty="0" err="1">
                <a:solidFill>
                  <a:prstClr val="white"/>
                </a:solidFill>
                <a:latin typeface="Montserrat Light" pitchFamily="2" charset="-18"/>
              </a:rPr>
              <a:t>collection</a:t>
            </a:r>
            <a:r>
              <a:rPr lang="pl-PL" sz="1200" dirty="0">
                <a:solidFill>
                  <a:prstClr val="white"/>
                </a:solidFill>
                <a:latin typeface="Montserrat Light" pitchFamily="2" charset="-18"/>
              </a:rPr>
              <a:t> </a:t>
            </a:r>
            <a:br>
              <a:rPr lang="pl-PL" sz="1200" dirty="0">
                <a:solidFill>
                  <a:prstClr val="white"/>
                </a:solidFill>
                <a:latin typeface="Montserrat Light" pitchFamily="2" charset="-18"/>
              </a:rPr>
            </a:br>
            <a:r>
              <a:rPr lang="pl-PL" sz="1200" dirty="0">
                <a:solidFill>
                  <a:prstClr val="white"/>
                </a:solidFill>
                <a:latin typeface="Montserrat Light" pitchFamily="2" charset="-18"/>
              </a:rPr>
              <a:t>start</a:t>
            </a:r>
            <a:endParaRPr lang="en-US" sz="900" dirty="0">
              <a:solidFill>
                <a:prstClr val="white"/>
              </a:solidFill>
              <a:latin typeface="Montserrat Light" pitchFamily="2" charset="-18"/>
            </a:endParaRPr>
          </a:p>
        </p:txBody>
      </p:sp>
      <p:sp>
        <p:nvSpPr>
          <p:cNvPr id="16" name="Symbol zastępczy zawartości 2">
            <a:extLst>
              <a:ext uri="{FF2B5EF4-FFF2-40B4-BE49-F238E27FC236}">
                <a16:creationId xmlns:a16="http://schemas.microsoft.com/office/drawing/2014/main" id="{8B34016D-06A3-BD48-6CE7-A9216064D7AA}"/>
              </a:ext>
            </a:extLst>
          </p:cNvPr>
          <p:cNvSpPr txBox="1">
            <a:spLocks/>
          </p:cNvSpPr>
          <p:nvPr/>
        </p:nvSpPr>
        <p:spPr>
          <a:xfrm>
            <a:off x="6908017" y="1888120"/>
            <a:ext cx="1923062" cy="103223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ClrTx/>
              <a:buNone/>
            </a:pPr>
            <a:r>
              <a:rPr lang="en-GB" sz="1200" dirty="0">
                <a:solidFill>
                  <a:prstClr val="white"/>
                </a:solidFill>
                <a:latin typeface="Montserrat Medium" pitchFamily="2" charset="-18"/>
              </a:rPr>
              <a:t>22</a:t>
            </a:r>
            <a:r>
              <a:rPr lang="en-GB" sz="1200" baseline="30000" dirty="0">
                <a:solidFill>
                  <a:prstClr val="white"/>
                </a:solidFill>
                <a:latin typeface="Montserrat Medium" pitchFamily="2" charset="-18"/>
              </a:rPr>
              <a:t>nd</a:t>
            </a:r>
            <a:r>
              <a:rPr lang="en-GB" sz="1200" dirty="0">
                <a:solidFill>
                  <a:prstClr val="white"/>
                </a:solidFill>
                <a:latin typeface="Montserrat Medium" pitchFamily="2" charset="-18"/>
              </a:rPr>
              <a:t> July</a:t>
            </a:r>
            <a:endParaRPr lang="pl-PL" sz="1200" dirty="0">
              <a:solidFill>
                <a:prstClr val="white"/>
              </a:solidFill>
              <a:latin typeface="Montserrat Medium" pitchFamily="2" charset="-18"/>
            </a:endParaRPr>
          </a:p>
          <a:p>
            <a:pPr marL="0" indent="0" algn="ctr" defTabSz="685800">
              <a:lnSpc>
                <a:spcPct val="100000"/>
              </a:lnSpc>
              <a:spcBef>
                <a:spcPts val="750"/>
              </a:spcBef>
              <a:buClrTx/>
              <a:buNone/>
            </a:pPr>
            <a:r>
              <a:rPr lang="pl-PL" sz="1200" dirty="0">
                <a:solidFill>
                  <a:prstClr val="white"/>
                </a:solidFill>
                <a:latin typeface="Montserrat Light" pitchFamily="2" charset="-18"/>
              </a:rPr>
              <a:t>Online </a:t>
            </a:r>
            <a:br>
              <a:rPr lang="pl-PL" sz="1200" dirty="0">
                <a:solidFill>
                  <a:prstClr val="white"/>
                </a:solidFill>
                <a:latin typeface="Montserrat Light" pitchFamily="2" charset="-18"/>
              </a:rPr>
            </a:br>
            <a:r>
              <a:rPr lang="pl-PL" sz="1200" dirty="0" err="1">
                <a:solidFill>
                  <a:prstClr val="white"/>
                </a:solidFill>
                <a:latin typeface="Montserrat Light" pitchFamily="2" charset="-18"/>
              </a:rPr>
              <a:t>collection</a:t>
            </a:r>
            <a:r>
              <a:rPr lang="pl-PL" sz="1200" dirty="0">
                <a:solidFill>
                  <a:prstClr val="white"/>
                </a:solidFill>
                <a:latin typeface="Montserrat Light" pitchFamily="2" charset="-18"/>
              </a:rPr>
              <a:t> </a:t>
            </a:r>
            <a:br>
              <a:rPr lang="pl-PL" sz="1200" dirty="0">
                <a:solidFill>
                  <a:prstClr val="white"/>
                </a:solidFill>
                <a:latin typeface="Montserrat Light" pitchFamily="2" charset="-18"/>
              </a:rPr>
            </a:br>
            <a:r>
              <a:rPr lang="pl-PL" sz="1200" dirty="0">
                <a:solidFill>
                  <a:prstClr val="white"/>
                </a:solidFill>
                <a:latin typeface="Montserrat Light" pitchFamily="2" charset="-18"/>
              </a:rPr>
              <a:t>end</a:t>
            </a:r>
            <a:endParaRPr lang="en-US" sz="900" dirty="0">
              <a:solidFill>
                <a:prstClr val="white"/>
              </a:solidFill>
              <a:latin typeface="Montserrat Light" pitchFamily="2" charset="-18"/>
            </a:endParaRPr>
          </a:p>
        </p:txBody>
      </p:sp>
      <p:sp>
        <p:nvSpPr>
          <p:cNvPr id="23" name="Symbol zastępczy zawartości 2">
            <a:extLst>
              <a:ext uri="{FF2B5EF4-FFF2-40B4-BE49-F238E27FC236}">
                <a16:creationId xmlns:a16="http://schemas.microsoft.com/office/drawing/2014/main" id="{E9268824-3977-6331-3F85-BFA321A67734}"/>
              </a:ext>
            </a:extLst>
          </p:cNvPr>
          <p:cNvSpPr txBox="1">
            <a:spLocks/>
          </p:cNvSpPr>
          <p:nvPr/>
        </p:nvSpPr>
        <p:spPr>
          <a:xfrm>
            <a:off x="3532040" y="1888120"/>
            <a:ext cx="1923062" cy="103223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ClrTx/>
              <a:buNone/>
            </a:pPr>
            <a:r>
              <a:rPr lang="en-GB" sz="1200" dirty="0">
                <a:solidFill>
                  <a:prstClr val="white"/>
                </a:solidFill>
                <a:latin typeface="Montserrat Medium" pitchFamily="2" charset="-18"/>
              </a:rPr>
              <a:t>2</a:t>
            </a:r>
            <a:r>
              <a:rPr lang="pl-PL" sz="1200" dirty="0">
                <a:solidFill>
                  <a:prstClr val="white"/>
                </a:solidFill>
                <a:latin typeface="Montserrat Medium" pitchFamily="2" charset="-18"/>
              </a:rPr>
              <a:t>3-27</a:t>
            </a:r>
            <a:r>
              <a:rPr lang="en-GB" sz="1200" baseline="30000" dirty="0" err="1">
                <a:solidFill>
                  <a:prstClr val="white"/>
                </a:solidFill>
                <a:latin typeface="Montserrat Medium" pitchFamily="2" charset="-18"/>
              </a:rPr>
              <a:t>th</a:t>
            </a:r>
            <a:r>
              <a:rPr lang="en-GB" sz="1200" dirty="0">
                <a:solidFill>
                  <a:prstClr val="white"/>
                </a:solidFill>
                <a:latin typeface="Montserrat Medium" pitchFamily="2" charset="-18"/>
              </a:rPr>
              <a:t> Ju</a:t>
            </a:r>
            <a:r>
              <a:rPr lang="pl-PL" sz="1200" dirty="0" err="1">
                <a:solidFill>
                  <a:prstClr val="white"/>
                </a:solidFill>
                <a:latin typeface="Montserrat Medium" pitchFamily="2" charset="-18"/>
              </a:rPr>
              <a:t>ne</a:t>
            </a:r>
            <a:endParaRPr lang="pl-PL" sz="1200" dirty="0">
              <a:solidFill>
                <a:prstClr val="white"/>
              </a:solidFill>
              <a:latin typeface="Montserrat Medium" pitchFamily="2" charset="-18"/>
            </a:endParaRPr>
          </a:p>
          <a:p>
            <a:pPr marL="0" indent="0" algn="ctr" defTabSz="685800">
              <a:lnSpc>
                <a:spcPct val="100000"/>
              </a:lnSpc>
              <a:spcBef>
                <a:spcPts val="750"/>
              </a:spcBef>
              <a:buClrTx/>
              <a:buNone/>
            </a:pPr>
            <a:r>
              <a:rPr lang="pl-PL" sz="1200" dirty="0">
                <a:solidFill>
                  <a:prstClr val="white"/>
                </a:solidFill>
                <a:latin typeface="Montserrat Light" pitchFamily="2" charset="-18"/>
              </a:rPr>
              <a:t>LPS</a:t>
            </a:r>
            <a:br>
              <a:rPr lang="pl-PL" sz="1200" dirty="0">
                <a:solidFill>
                  <a:prstClr val="white"/>
                </a:solidFill>
                <a:latin typeface="Montserrat Light" pitchFamily="2" charset="-18"/>
              </a:rPr>
            </a:br>
            <a:br>
              <a:rPr lang="pl-PL" sz="1200" dirty="0">
                <a:solidFill>
                  <a:prstClr val="white"/>
                </a:solidFill>
                <a:latin typeface="Montserrat Light" pitchFamily="2" charset="-18"/>
              </a:rPr>
            </a:br>
            <a:endParaRPr lang="pl-PL" sz="1200" dirty="0">
              <a:solidFill>
                <a:prstClr val="white"/>
              </a:solidFill>
              <a:latin typeface="Montserrat Light" pitchFamily="2" charset="-18"/>
            </a:endParaRPr>
          </a:p>
        </p:txBody>
      </p:sp>
      <p:sp>
        <p:nvSpPr>
          <p:cNvPr id="3" name="Symbol zastępczy zawartości 2">
            <a:extLst>
              <a:ext uri="{FF2B5EF4-FFF2-40B4-BE49-F238E27FC236}">
                <a16:creationId xmlns:a16="http://schemas.microsoft.com/office/drawing/2014/main" id="{7C164278-0837-D510-0020-88C7EC120D5B}"/>
              </a:ext>
            </a:extLst>
          </p:cNvPr>
          <p:cNvSpPr txBox="1">
            <a:spLocks/>
          </p:cNvSpPr>
          <p:nvPr/>
        </p:nvSpPr>
        <p:spPr>
          <a:xfrm>
            <a:off x="796389" y="2738772"/>
            <a:ext cx="7394363" cy="869953"/>
          </a:xfrm>
          <a:prstGeom prst="rect">
            <a:avLst/>
          </a:prstGeom>
        </p:spPr>
        <p:txBody>
          <a:bodyPr vert="horz" lIns="68580" tIns="34290" rIns="68580" bIns="3429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750"/>
              </a:spcBef>
              <a:buClrTx/>
              <a:buNone/>
            </a:pPr>
            <a:r>
              <a:rPr lang="pl-PL" sz="2400" dirty="0">
                <a:solidFill>
                  <a:prstClr val="white"/>
                </a:solidFill>
                <a:latin typeface="Montserrat Light" pitchFamily="2" charset="-18"/>
              </a:rPr>
              <a:t>In 2025, </a:t>
            </a:r>
            <a:r>
              <a:rPr lang="pl-PL" sz="2700" b="1" dirty="0">
                <a:solidFill>
                  <a:prstClr val="white"/>
                </a:solidFill>
                <a:latin typeface="Montserrat"/>
              </a:rPr>
              <a:t>732 respondents </a:t>
            </a:r>
            <a:endParaRPr lang="en-GB" sz="2700" b="1" dirty="0">
              <a:solidFill>
                <a:prstClr val="white"/>
              </a:solidFill>
              <a:latin typeface="Montserrat"/>
            </a:endParaRPr>
          </a:p>
          <a:p>
            <a:pPr marL="0" indent="0" algn="ctr" defTabSz="685800">
              <a:lnSpc>
                <a:spcPct val="120000"/>
              </a:lnSpc>
              <a:spcBef>
                <a:spcPts val="750"/>
              </a:spcBef>
              <a:buClrTx/>
              <a:buNone/>
            </a:pPr>
            <a:r>
              <a:rPr lang="en-GB" sz="2700" b="1" dirty="0">
                <a:solidFill>
                  <a:prstClr val="white"/>
                </a:solidFill>
                <a:latin typeface="Montserrat"/>
              </a:rPr>
              <a:t>(85% received during LPS)</a:t>
            </a:r>
            <a:endParaRPr lang="pl-PL" sz="2700" b="1" dirty="0">
              <a:solidFill>
                <a:prstClr val="white"/>
              </a:solidFill>
              <a:latin typeface="Montserrat"/>
            </a:endParaRPr>
          </a:p>
        </p:txBody>
      </p:sp>
      <p:sp>
        <p:nvSpPr>
          <p:cNvPr id="2" name="Title 1">
            <a:extLst>
              <a:ext uri="{FF2B5EF4-FFF2-40B4-BE49-F238E27FC236}">
                <a16:creationId xmlns:a16="http://schemas.microsoft.com/office/drawing/2014/main" id="{6DDF6772-36D1-D0E2-DAE5-7C72C7E162BA}"/>
              </a:ext>
            </a:extLst>
          </p:cNvPr>
          <p:cNvSpPr>
            <a:spLocks noGrp="1"/>
          </p:cNvSpPr>
          <p:nvPr>
            <p:ph type="title"/>
          </p:nvPr>
        </p:nvSpPr>
        <p:spPr/>
        <p:txBody>
          <a:bodyPr/>
          <a:lstStyle/>
          <a:p>
            <a:r>
              <a:rPr lang="en-GB" dirty="0"/>
              <a:t>LPS User Survey</a:t>
            </a:r>
          </a:p>
        </p:txBody>
      </p:sp>
    </p:spTree>
    <p:extLst>
      <p:ext uri="{BB962C8B-B14F-4D97-AF65-F5344CB8AC3E}">
        <p14:creationId xmlns:p14="http://schemas.microsoft.com/office/powerpoint/2010/main" val="2840917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EF3E012A-E327-B9A5-C939-8485C210E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0484B-8DA0-20E2-FC66-62E90971E537}"/>
              </a:ext>
            </a:extLst>
          </p:cNvPr>
          <p:cNvSpPr>
            <a:spLocks noGrp="1"/>
          </p:cNvSpPr>
          <p:nvPr>
            <p:ph type="title"/>
          </p:nvPr>
        </p:nvSpPr>
        <p:spPr/>
        <p:txBody>
          <a:bodyPr/>
          <a:lstStyle/>
          <a:p>
            <a:r>
              <a:rPr lang="en-GB" dirty="0"/>
              <a:t>The Objective</a:t>
            </a:r>
          </a:p>
        </p:txBody>
      </p:sp>
      <p:sp>
        <p:nvSpPr>
          <p:cNvPr id="6" name="Symbol zastępczy zawartości 2">
            <a:extLst>
              <a:ext uri="{FF2B5EF4-FFF2-40B4-BE49-F238E27FC236}">
                <a16:creationId xmlns:a16="http://schemas.microsoft.com/office/drawing/2014/main" id="{9D53462C-B2C1-C008-BCA9-DB00AE587BEE}"/>
              </a:ext>
            </a:extLst>
          </p:cNvPr>
          <p:cNvSpPr txBox="1">
            <a:spLocks/>
          </p:cNvSpPr>
          <p:nvPr/>
        </p:nvSpPr>
        <p:spPr>
          <a:xfrm>
            <a:off x="132038" y="854328"/>
            <a:ext cx="8635786" cy="5938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400" dirty="0">
                <a:solidFill>
                  <a:schemeClr val="bg1"/>
                </a:solidFill>
                <a:latin typeface="Montserrat Light" pitchFamily="2" charset="-18"/>
              </a:rPr>
              <a:t>The 2025 survey focused on understanding:</a:t>
            </a:r>
          </a:p>
        </p:txBody>
      </p:sp>
      <p:sp>
        <p:nvSpPr>
          <p:cNvPr id="7" name="Symbol zastępczy zawartości 2">
            <a:extLst>
              <a:ext uri="{FF2B5EF4-FFF2-40B4-BE49-F238E27FC236}">
                <a16:creationId xmlns:a16="http://schemas.microsoft.com/office/drawing/2014/main" id="{996051D4-2AF6-B037-4AB8-7E6C51024119}"/>
              </a:ext>
            </a:extLst>
          </p:cNvPr>
          <p:cNvSpPr txBox="1">
            <a:spLocks/>
          </p:cNvSpPr>
          <p:nvPr/>
        </p:nvSpPr>
        <p:spPr>
          <a:xfrm>
            <a:off x="132038" y="1693067"/>
            <a:ext cx="8635786" cy="6363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spcBef>
                <a:spcPts val="0"/>
              </a:spcBef>
              <a:spcAft>
                <a:spcPts val="1800"/>
              </a:spcAft>
            </a:pPr>
            <a:r>
              <a:rPr lang="en-US" dirty="0">
                <a:solidFill>
                  <a:schemeClr val="bg1"/>
                </a:solidFill>
                <a:latin typeface="Montserrat SemiBold" pitchFamily="2" charset="-18"/>
              </a:rPr>
              <a:t>User preferences</a:t>
            </a:r>
            <a:r>
              <a:rPr lang="en-US" dirty="0">
                <a:solidFill>
                  <a:schemeClr val="bg1"/>
                </a:solidFill>
                <a:latin typeface="Montserrat Medium" pitchFamily="2" charset="-18"/>
              </a:rPr>
              <a:t> </a:t>
            </a:r>
            <a:r>
              <a:rPr lang="en-US" dirty="0">
                <a:solidFill>
                  <a:schemeClr val="bg1"/>
                </a:solidFill>
                <a:latin typeface="Montserrat Light" pitchFamily="2" charset="-18"/>
              </a:rPr>
              <a:t>regarding data access</a:t>
            </a:r>
          </a:p>
        </p:txBody>
      </p:sp>
      <p:sp>
        <p:nvSpPr>
          <p:cNvPr id="8" name="Symbol zastępczy zawartości 2">
            <a:extLst>
              <a:ext uri="{FF2B5EF4-FFF2-40B4-BE49-F238E27FC236}">
                <a16:creationId xmlns:a16="http://schemas.microsoft.com/office/drawing/2014/main" id="{5A3F2B0A-441F-8382-7774-6C9BE6014EBF}"/>
              </a:ext>
            </a:extLst>
          </p:cNvPr>
          <p:cNvSpPr txBox="1">
            <a:spLocks/>
          </p:cNvSpPr>
          <p:nvPr/>
        </p:nvSpPr>
        <p:spPr>
          <a:xfrm>
            <a:off x="132038" y="2574227"/>
            <a:ext cx="8635786" cy="6363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spcBef>
                <a:spcPts val="0"/>
              </a:spcBef>
              <a:spcAft>
                <a:spcPts val="1800"/>
              </a:spcAft>
            </a:pPr>
            <a:r>
              <a:rPr lang="en-US" dirty="0">
                <a:solidFill>
                  <a:schemeClr val="bg1"/>
                </a:solidFill>
                <a:latin typeface="Montserrat SemiBold" pitchFamily="2" charset="-18"/>
              </a:rPr>
              <a:t>Satisfaction</a:t>
            </a:r>
            <a:r>
              <a:rPr lang="en-US" dirty="0">
                <a:solidFill>
                  <a:schemeClr val="bg1"/>
                </a:solidFill>
                <a:latin typeface="Montserrat Light" pitchFamily="2" charset="-18"/>
              </a:rPr>
              <a:t> from </a:t>
            </a:r>
            <a:r>
              <a:rPr lang="en-US" dirty="0" err="1">
                <a:solidFill>
                  <a:schemeClr val="bg1"/>
                </a:solidFill>
                <a:latin typeface="Montserrat Light" pitchFamily="2" charset="-18"/>
              </a:rPr>
              <a:t>utilised</a:t>
            </a:r>
            <a:r>
              <a:rPr lang="en-US" dirty="0">
                <a:solidFill>
                  <a:schemeClr val="bg1"/>
                </a:solidFill>
                <a:latin typeface="Montserrat Light" pitchFamily="2" charset="-18"/>
              </a:rPr>
              <a:t> EO data and services</a:t>
            </a:r>
          </a:p>
        </p:txBody>
      </p:sp>
      <p:sp>
        <p:nvSpPr>
          <p:cNvPr id="9" name="Symbol zastępczy zawartości 2">
            <a:extLst>
              <a:ext uri="{FF2B5EF4-FFF2-40B4-BE49-F238E27FC236}">
                <a16:creationId xmlns:a16="http://schemas.microsoft.com/office/drawing/2014/main" id="{5A3C5075-B74D-1708-6731-DE896F8B085C}"/>
              </a:ext>
            </a:extLst>
          </p:cNvPr>
          <p:cNvSpPr txBox="1">
            <a:spLocks/>
          </p:cNvSpPr>
          <p:nvPr/>
        </p:nvSpPr>
        <p:spPr>
          <a:xfrm>
            <a:off x="132037" y="3455386"/>
            <a:ext cx="8635786" cy="11265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spcBef>
                <a:spcPts val="0"/>
              </a:spcBef>
              <a:spcAft>
                <a:spcPts val="1800"/>
              </a:spcAft>
            </a:pPr>
            <a:r>
              <a:rPr lang="en-US" dirty="0">
                <a:solidFill>
                  <a:schemeClr val="bg1"/>
                </a:solidFill>
                <a:latin typeface="Montserrat Light" pitchFamily="2" charset="-18"/>
              </a:rPr>
              <a:t>New, emerging </a:t>
            </a:r>
            <a:r>
              <a:rPr lang="en-US" dirty="0">
                <a:solidFill>
                  <a:schemeClr val="bg1"/>
                </a:solidFill>
                <a:latin typeface="Montserrat SemiBold" pitchFamily="2" charset="-18"/>
              </a:rPr>
              <a:t>needs and problems</a:t>
            </a:r>
            <a:br>
              <a:rPr lang="pl-PL" dirty="0">
                <a:solidFill>
                  <a:schemeClr val="bg1"/>
                </a:solidFill>
                <a:latin typeface="Montserrat SemiBold" pitchFamily="2" charset="-18"/>
              </a:rPr>
            </a:br>
            <a:r>
              <a:rPr lang="en-US" dirty="0">
                <a:solidFill>
                  <a:schemeClr val="bg1"/>
                </a:solidFill>
                <a:latin typeface="Montserrat Light" pitchFamily="2" charset="-18"/>
              </a:rPr>
              <a:t>that could shape the future of EO services</a:t>
            </a:r>
          </a:p>
        </p:txBody>
      </p:sp>
    </p:spTree>
    <p:extLst>
      <p:ext uri="{BB962C8B-B14F-4D97-AF65-F5344CB8AC3E}">
        <p14:creationId xmlns:p14="http://schemas.microsoft.com/office/powerpoint/2010/main" val="892852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6E9C5734-E364-B94D-C80C-3B5F463FD851}"/>
            </a:ext>
          </a:extLst>
        </p:cNvPr>
        <p:cNvGrpSpPr/>
        <p:nvPr/>
      </p:nvGrpSpPr>
      <p:grpSpPr>
        <a:xfrm>
          <a:off x="0" y="0"/>
          <a:ext cx="0" cy="0"/>
          <a:chOff x="0" y="0"/>
          <a:chExt cx="0" cy="0"/>
        </a:xfrm>
      </p:grpSpPr>
      <p:graphicFrame>
        <p:nvGraphicFramePr>
          <p:cNvPr id="2" name="Wykres 1">
            <a:extLst>
              <a:ext uri="{FF2B5EF4-FFF2-40B4-BE49-F238E27FC236}">
                <a16:creationId xmlns:a16="http://schemas.microsoft.com/office/drawing/2014/main" id="{704BFCB6-2014-182E-12A7-E80AF2DEE93B}"/>
              </a:ext>
            </a:extLst>
          </p:cNvPr>
          <p:cNvGraphicFramePr/>
          <p:nvPr/>
        </p:nvGraphicFramePr>
        <p:xfrm>
          <a:off x="1318122" y="1368010"/>
          <a:ext cx="6507756" cy="316688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A8184251-5710-0B91-465D-5985AC1ABAF1}"/>
              </a:ext>
            </a:extLst>
          </p:cNvPr>
          <p:cNvSpPr>
            <a:spLocks noGrp="1"/>
          </p:cNvSpPr>
          <p:nvPr>
            <p:ph type="body" idx="1"/>
          </p:nvPr>
        </p:nvSpPr>
        <p:spPr/>
        <p:txBody>
          <a:bodyPr/>
          <a:lstStyle/>
          <a:p>
            <a:endParaRPr lang="en-GB"/>
          </a:p>
        </p:txBody>
      </p:sp>
      <p:sp>
        <p:nvSpPr>
          <p:cNvPr id="3" name="Title 2">
            <a:extLst>
              <a:ext uri="{FF2B5EF4-FFF2-40B4-BE49-F238E27FC236}">
                <a16:creationId xmlns:a16="http://schemas.microsoft.com/office/drawing/2014/main" id="{2325595F-FBF8-6119-3DB7-0EBE507BCA96}"/>
              </a:ext>
            </a:extLst>
          </p:cNvPr>
          <p:cNvSpPr>
            <a:spLocks noGrp="1"/>
          </p:cNvSpPr>
          <p:nvPr>
            <p:ph type="title"/>
          </p:nvPr>
        </p:nvSpPr>
        <p:spPr>
          <a:xfrm>
            <a:off x="173726" y="166676"/>
            <a:ext cx="7040100" cy="584400"/>
          </a:xfrm>
        </p:spPr>
        <p:txBody>
          <a:bodyPr/>
          <a:lstStyle/>
          <a:p>
            <a:r>
              <a:rPr lang="en-GB" dirty="0"/>
              <a:t>Type of attendees</a:t>
            </a:r>
          </a:p>
        </p:txBody>
      </p:sp>
    </p:spTree>
    <p:extLst>
      <p:ext uri="{BB962C8B-B14F-4D97-AF65-F5344CB8AC3E}">
        <p14:creationId xmlns:p14="http://schemas.microsoft.com/office/powerpoint/2010/main" val="99514267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B26"/>
        </a:solidFill>
        <a:effectLst/>
      </p:bgPr>
    </p:bg>
    <p:spTree>
      <p:nvGrpSpPr>
        <p:cNvPr id="1" name="">
          <a:extLst>
            <a:ext uri="{FF2B5EF4-FFF2-40B4-BE49-F238E27FC236}">
              <a16:creationId xmlns:a16="http://schemas.microsoft.com/office/drawing/2014/main" id="{0FB2F4B9-B210-8ABC-B802-B4DF170DA5D1}"/>
            </a:ext>
          </a:extLst>
        </p:cNvPr>
        <p:cNvGrpSpPr/>
        <p:nvPr/>
      </p:nvGrpSpPr>
      <p:grpSpPr>
        <a:xfrm>
          <a:off x="0" y="0"/>
          <a:ext cx="0" cy="0"/>
          <a:chOff x="0" y="0"/>
          <a:chExt cx="0" cy="0"/>
        </a:xfrm>
      </p:grpSpPr>
      <p:graphicFrame>
        <p:nvGraphicFramePr>
          <p:cNvPr id="3" name="Wykres 2">
            <a:extLst>
              <a:ext uri="{FF2B5EF4-FFF2-40B4-BE49-F238E27FC236}">
                <a16:creationId xmlns:a16="http://schemas.microsoft.com/office/drawing/2014/main" id="{40EC2FC8-824E-4AB3-AB08-F51151D04AEE}"/>
              </a:ext>
            </a:extLst>
          </p:cNvPr>
          <p:cNvGraphicFramePr/>
          <p:nvPr/>
        </p:nvGraphicFramePr>
        <p:xfrm>
          <a:off x="2481363" y="943088"/>
          <a:ext cx="3815033" cy="4058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Wykres 1">
            <a:extLst>
              <a:ext uri="{FF2B5EF4-FFF2-40B4-BE49-F238E27FC236}">
                <a16:creationId xmlns:a16="http://schemas.microsoft.com/office/drawing/2014/main" id="{1828C3A8-0E26-B7FD-D9CD-BC42C6B31013}"/>
              </a:ext>
            </a:extLst>
          </p:cNvPr>
          <p:cNvGraphicFramePr/>
          <p:nvPr/>
        </p:nvGraphicFramePr>
        <p:xfrm>
          <a:off x="5351343" y="996885"/>
          <a:ext cx="3404514" cy="399241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a:extLst>
              <a:ext uri="{FF2B5EF4-FFF2-40B4-BE49-F238E27FC236}">
                <a16:creationId xmlns:a16="http://schemas.microsoft.com/office/drawing/2014/main" id="{B7AFD16D-AE9C-8E3D-98A6-984A1A9B1C70}"/>
              </a:ext>
            </a:extLst>
          </p:cNvPr>
          <p:cNvSpPr>
            <a:spLocks noGrp="1"/>
          </p:cNvSpPr>
          <p:nvPr>
            <p:ph type="body" idx="1"/>
          </p:nvPr>
        </p:nvSpPr>
        <p:spPr/>
        <p:txBody>
          <a:bodyPr/>
          <a:lstStyle/>
          <a:p>
            <a:endParaRPr lang="en-GB"/>
          </a:p>
        </p:txBody>
      </p:sp>
      <p:sp>
        <p:nvSpPr>
          <p:cNvPr id="4" name="Title 3">
            <a:extLst>
              <a:ext uri="{FF2B5EF4-FFF2-40B4-BE49-F238E27FC236}">
                <a16:creationId xmlns:a16="http://schemas.microsoft.com/office/drawing/2014/main" id="{E921C6C3-502E-C2E7-945F-4F1743C428A1}"/>
              </a:ext>
            </a:extLst>
          </p:cNvPr>
          <p:cNvSpPr>
            <a:spLocks noGrp="1"/>
          </p:cNvSpPr>
          <p:nvPr>
            <p:ph type="title"/>
          </p:nvPr>
        </p:nvSpPr>
        <p:spPr>
          <a:xfrm>
            <a:off x="243175" y="141827"/>
            <a:ext cx="7040100" cy="584400"/>
          </a:xfrm>
        </p:spPr>
        <p:txBody>
          <a:bodyPr/>
          <a:lstStyle/>
          <a:p>
            <a:r>
              <a:rPr lang="en-GB" dirty="0"/>
              <a:t>Country of Residence</a:t>
            </a:r>
          </a:p>
        </p:txBody>
      </p:sp>
    </p:spTree>
    <p:extLst>
      <p:ext uri="{BB962C8B-B14F-4D97-AF65-F5344CB8AC3E}">
        <p14:creationId xmlns:p14="http://schemas.microsoft.com/office/powerpoint/2010/main" val="4093330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1250" fill="hold"/>
                                        <p:tgtEl>
                                          <p:spTgt spid="3"/>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Niestandardowy 1">
      <a:majorFont>
        <a:latin typeface="Montserrat"/>
        <a:ea typeface=""/>
        <a:cs typeface=""/>
      </a:majorFont>
      <a:minorFont>
        <a:latin typeface="Montserra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278BA8CCD0D54CB3BB643E30067B64" ma:contentTypeVersion="25" ma:contentTypeDescription="Create a new document." ma:contentTypeScope="" ma:versionID="25343cbae1da12fa1b70dc5f13f876c5">
  <xsd:schema xmlns:xsd="http://www.w3.org/2001/XMLSchema" xmlns:xs="http://www.w3.org/2001/XMLSchema" xmlns:p="http://schemas.microsoft.com/office/2006/metadata/properties" xmlns:ns2="14035610-2e8f-4fbf-86f7-392f0470d772" xmlns:ns3="ed4528c9-2b22-4f5a-a999-b69e0cc0cdd1" targetNamespace="http://schemas.microsoft.com/office/2006/metadata/properties" ma:root="true" ma:fieldsID="9605ebd017f9ba14c335405aa28cbb77" ns2:_="" ns3:_="">
    <xsd:import namespace="14035610-2e8f-4fbf-86f7-392f0470d772"/>
    <xsd:import namespace="ed4528c9-2b22-4f5a-a999-b69e0cc0cd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ate"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SubSystem" minOccurs="0"/>
                <xsd:element ref="ns2:_Flow_SignoffStatus" minOccurs="0"/>
                <xsd:element ref="ns2:Knowledge" minOccurs="0"/>
                <xsd:element ref="ns2:MediaServiceObjectDetectorVersions" minOccurs="0"/>
                <xsd:element ref="ns2:MediaServiceSearchProperties" minOccurs="0"/>
                <xsd:element ref="ns2:MediaServiceLocation" minOccurs="0"/>
                <xsd:element ref="ns2:N_x0026_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35610-2e8f-4fbf-86f7-392f0470d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ate" ma:index="14" nillable="true" ma:displayName="Meeting Date" ma:description="The date of the meeting" ma:format="DateOnly" ma:internalName="Date">
      <xsd:simpleType>
        <xsd:restriction base="dms:DateTim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31626d-fdb0-4a13-b041-549dfab673f8" ma:termSetId="09814cd3-568e-fe90-9814-8d621ff8fb84" ma:anchorId="fba54fb3-c3e1-fe81-a776-ca4b69148c4d" ma:open="true" ma:isKeyword="false">
      <xsd:complexType>
        <xsd:sequence>
          <xsd:element ref="pc:Terms" minOccurs="0" maxOccurs="1"/>
        </xsd:sequence>
      </xsd:complexType>
    </xsd:element>
    <xsd:element name="SubSystem" ma:index="24" nillable="true" ma:displayName="SubSystem" ma:internalName="SubSystem">
      <xsd:simpleType>
        <xsd:restriction base="dms:Text">
          <xsd:maxLength value="255"/>
        </xsd:restriction>
      </xsd:simpleType>
    </xsd:element>
    <xsd:element name="_Flow_SignoffStatus" ma:index="25" nillable="true" ma:displayName="Sign-off status" ma:internalName="Sign_x002d_off_x0020_status">
      <xsd:simpleType>
        <xsd:restriction base="dms:Text"/>
      </xsd:simpleType>
    </xsd:element>
    <xsd:element name="Knowledge" ma:index="26" nillable="true" ma:displayName="Knowledge" ma:description="Funziona qui la ricerca, LORDS, PLUS, DURT" ma:format="Dropdown" ma:internalName="Knowledge">
      <xsd:simpleType>
        <xsd:restriction base="dms:Note">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Location" ma:index="29" nillable="true" ma:displayName="Location" ma:description="" ma:indexed="true" ma:internalName="MediaServiceLocation" ma:readOnly="true">
      <xsd:simpleType>
        <xsd:restriction base="dms:Text"/>
      </xsd:simpleType>
    </xsd:element>
    <xsd:element name="N_x0026_S" ma:index="30" nillable="true" ma:displayName="N&amp;S" ma:default="0" ma:description="Is a Network and Security SPR" ma:internalName="N_x0026_S">
      <xsd:simpleType>
        <xsd:restriction base="dms:Boolea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528c9-2b22-4f5a-a999-b69e0cc0cd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45c328-2dc2-4478-bd5d-e1d831ec92b7}" ma:internalName="TaxCatchAll" ma:showField="CatchAllData" ma:web="ed4528c9-2b22-4f5a-a999-b69e0cc0cd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4035610-2e8f-4fbf-86f7-392f0470d772" xsi:nil="true"/>
    <N_x0026_S xmlns="14035610-2e8f-4fbf-86f7-392f0470d772">false</N_x0026_S>
    <Date xmlns="14035610-2e8f-4fbf-86f7-392f0470d772" xsi:nil="true"/>
    <TaxCatchAll xmlns="ed4528c9-2b22-4f5a-a999-b69e0cc0cdd1" xsi:nil="true"/>
    <SubSystem xmlns="14035610-2e8f-4fbf-86f7-392f0470d772" xsi:nil="true"/>
    <lcf76f155ced4ddcb4097134ff3c332f xmlns="14035610-2e8f-4fbf-86f7-392f0470d772">
      <Terms xmlns="http://schemas.microsoft.com/office/infopath/2007/PartnerControls"/>
    </lcf76f155ced4ddcb4097134ff3c332f>
    <Knowledge xmlns="14035610-2e8f-4fbf-86f7-392f0470d772" xsi:nil="true"/>
  </documentManagement>
</p:properties>
</file>

<file path=customXml/itemProps1.xml><?xml version="1.0" encoding="utf-8"?>
<ds:datastoreItem xmlns:ds="http://schemas.openxmlformats.org/officeDocument/2006/customXml" ds:itemID="{88C84784-2305-441A-93C2-D107B732FC85}"/>
</file>

<file path=customXml/itemProps2.xml><?xml version="1.0" encoding="utf-8"?>
<ds:datastoreItem xmlns:ds="http://schemas.openxmlformats.org/officeDocument/2006/customXml" ds:itemID="{25AEB223-4D65-4CFE-BBD6-5FF647EEAD70}"/>
</file>

<file path=customXml/itemProps3.xml><?xml version="1.0" encoding="utf-8"?>
<ds:datastoreItem xmlns:ds="http://schemas.openxmlformats.org/officeDocument/2006/customXml" ds:itemID="{6637E5F6-A860-453D-8908-5EEE0CC4403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34</TotalTime>
  <Words>1859</Words>
  <Application>Microsoft Office PowerPoint</Application>
  <PresentationFormat>On-screen Show (16:9)</PresentationFormat>
  <Paragraphs>177</Paragraphs>
  <Slides>21</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Montserrat Light</vt:lpstr>
      <vt:lpstr>Arial</vt:lpstr>
      <vt:lpstr>Montserrat SemiBold</vt:lpstr>
      <vt:lpstr>Montserrat</vt:lpstr>
      <vt:lpstr>Open Sans</vt:lpstr>
      <vt:lpstr>Aptos</vt:lpstr>
      <vt:lpstr>Open Sans Light</vt:lpstr>
      <vt:lpstr>Montserrat Medium</vt:lpstr>
      <vt:lpstr>ceos</vt:lpstr>
      <vt:lpstr>Motyw pakietu Office</vt:lpstr>
      <vt:lpstr>LPS25  Key Takeaways for WGISS </vt:lpstr>
      <vt:lpstr>The venue and time</vt:lpstr>
      <vt:lpstr>The contents</vt:lpstr>
      <vt:lpstr>The program</vt:lpstr>
      <vt:lpstr>The Earth Observation Framework (EOF) Booth</vt:lpstr>
      <vt:lpstr>LPS User Survey</vt:lpstr>
      <vt:lpstr>The Objective</vt:lpstr>
      <vt:lpstr>Type of attendees</vt:lpstr>
      <vt:lpstr>Country of Residence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Damiano Guerrucci</cp:lastModifiedBy>
  <cp:revision>1</cp:revision>
  <dcterms:modified xsi:type="dcterms:W3CDTF">2025-10-12T17:35:31Z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0x01010075278BA8CCD0D54CB3BB643E30067B64</vt:lpwstr>
  </property>
</Properties>
</file>