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Libby Rose"/>
  <p:cmAuthor clrIdx="1" id="1" initials="" lastIdx="2" name="Harvey Jon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08ECC9-F96A-431E-84EC-3AD16868FA8A}">
  <a:tblStyle styleId="{4908ECC9-F96A-431E-84EC-3AD16868FA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0-07T12:29:22.800">
    <p:pos x="6000" y="0"/>
    <p:text>@harveysymbios@gmail.com any update on this from WGCV?</p:text>
  </p:cm>
  <p:cm authorId="1" idx="1" dt="2025-10-03T08:13:59.643">
    <p:pos x="6000" y="0"/>
    <p:text>No update, but the updated Interop. handbook's quality factor could form a basis: https://github.com/ceos-org/interoperability-handbook/blob/main/Quality.md</p:text>
  </p:cm>
  <p:cm authorId="1" idx="2" dt="2025-10-03T08:14:56.825">
    <p:pos x="6000" y="0"/>
    <p:text>Perhaps I should email WGCV for inputs to WGISS-60, covering this and anything else?</p:text>
  </p:cm>
  <p:cm authorId="0" idx="2" dt="2025-10-07T12:29:22.800">
    <p:pos x="6000" y="0"/>
    <p:text>I think just a topic you need to review at a future telecon or WGISS-56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4ead3bc6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4ead3bc6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4ead3bc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84ead3bc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98b718f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98b718f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4ead3bc6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4ead3bc6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4ead3bc6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4ead3bc6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4ead3bc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4ead3bc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4ead3bc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4ead3bc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4ead3bc6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4ead3bc6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5" y="131950"/>
            <a:ext cx="60594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Action Review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14450" y="322640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Secretariat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1.9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243175" y="1043250"/>
            <a:ext cx="8621700" cy="2259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CEOS-ARD Oversight Group to work with CEOS MIM Database team and LSI-VC to identify and develop ‘CEOS-ARD’ keywords to be provided to DAIG for FedEO and IDN, to support discovery of the datasets. CEOS-ARD Oversight Group should consider how to recommend the use of these keywords to support better discovery of CEOS-ARD datasets.</a:t>
            </a:r>
            <a:endParaRPr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WGISS-59-30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243175" y="344480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Status update?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Status</a:t>
            </a:r>
            <a:endParaRPr/>
          </a:p>
        </p:txBody>
      </p:sp>
      <p:pic>
        <p:nvPicPr>
          <p:cNvPr id="62" name="Google Shape;62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25" y="1073575"/>
            <a:ext cx="5075649" cy="31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225" y="2045627"/>
            <a:ext cx="2523749" cy="24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4128350" y="1367025"/>
            <a:ext cx="2172000" cy="67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In progress: 25 (69%)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Open: 11 (31%)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1" type="body"/>
          </p:nvPr>
        </p:nvSpPr>
        <p:spPr>
          <a:xfrm>
            <a:off x="243175" y="895400"/>
            <a:ext cx="8621700" cy="1074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WGISS Chair to compile a table of POC for external and internal collaborations. Table should be regularly updated (revised at least annually) and may be included as part of a WGISS annual work plan.</a:t>
            </a:r>
            <a:endParaRPr sz="1900"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WGISS-57-07</a:t>
            </a:r>
            <a:endParaRPr/>
          </a:p>
        </p:txBody>
      </p:sp>
      <p:graphicFrame>
        <p:nvGraphicFramePr>
          <p:cNvPr id="71" name="Google Shape;71;p8"/>
          <p:cNvGraphicFramePr/>
          <p:nvPr/>
        </p:nvGraphicFramePr>
        <p:xfrm>
          <a:off x="361900" y="214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{4908ECC9-F96A-431E-84EC-3AD16868FA8A}</a:tableStyleId>
              </a:tblPr>
              <a:tblGrid>
                <a:gridCol w="5500100"/>
                <a:gridCol w="2429925"/>
              </a:tblGrid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WGISS POC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ARD Oversight Group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Matt Paget (CSIRO), ++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Infrastructure Development Task Team (GIDTT)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Mirko Albani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OGC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Dave Borges (SEO)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Consultative Committee for Space Data Systems (CCSDS)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Mirko/Iolanda (Data Archiving &amp; Ingesting WG)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CGMS WGIV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idx="1" type="body"/>
          </p:nvPr>
        </p:nvSpPr>
        <p:spPr>
          <a:xfrm>
            <a:off x="243175" y="1168900"/>
            <a:ext cx="8621700" cy="1253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Anyone interested in using CoMET once it becomes available to non-NOAA users should send Sarah Menassian (NOAA) an email.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WGISS-58-10</a:t>
            </a:r>
            <a:endParaRPr/>
          </a:p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261150" y="257175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Close?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243175" y="1168900"/>
            <a:ext cx="8621700" cy="1253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NOAA CoMET team to discuss whether the tool will be open source, and consider how CEOS could build on this work to make a version applicable for CEOS.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WGISS-58-12</a:t>
            </a:r>
            <a:endParaRPr/>
          </a:p>
        </p:txBody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261150" y="257175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Any progress?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243175" y="1168900"/>
            <a:ext cx="8621700" cy="1253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DAIG to connect with the NCICS team developing the SuperSTAC prototype, and remain aware how this interacts with IDN &amp; FedEO.</a:t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WGISS-58-18</a:t>
            </a:r>
            <a:endParaRPr/>
          </a:p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261150" y="257175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How is the SuperSTAC prototype developing?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Action to remain open?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243175" y="1168900"/>
            <a:ext cx="8621700" cy="157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Ken Casey to discuss further with the NOAA team about a knowledge graph demonstration using the MIM Database. Once ready, Libby Rose can connect Ken with the MIM Database Team to discuss further.</a:t>
            </a:r>
            <a:endParaRPr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WGISS-58-27</a:t>
            </a:r>
            <a:endParaRPr/>
          </a:p>
        </p:txBody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243175" y="287515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Do we still want to pursue this? Is NOAA still working on knowledge graphs?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243175" y="1168900"/>
            <a:ext cx="8621700" cy="1253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SEO to develop some ‘Contributor Guidelines’ for the CEOS GitHub to help outsiders contribute to the Interoperability Handbook and other repositories.</a:t>
            </a:r>
            <a:endParaRPr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WGCV-WGISS-2024-05</a:t>
            </a:r>
            <a:endParaRPr/>
          </a:p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243175" y="2623850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Ready to share with WGISS?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243175" y="1043250"/>
            <a:ext cx="8621700" cy="19155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WGCV to provide guidance on what uncertainty information should be packaged within a dataset. WGISS should then add guidance on how this information can be provided to the user. This should be fed back to add into the CEOS-ARD specifications.</a:t>
            </a:r>
            <a:endParaRPr/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WGCV-WGISS-2024-13</a:t>
            </a:r>
            <a:endParaRPr/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243175" y="3143225"/>
            <a:ext cx="8621700" cy="1253700"/>
          </a:xfrm>
          <a:prstGeom prst="rect">
            <a:avLst/>
          </a:prstGeom>
          <a:noFill/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Waiting for WGCV inputs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