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4"/>
    <p:sldMasterId id="2147483651" r:id="rId5"/>
    <p:sldMasterId id="2147483654" r:id="rId6"/>
    <p:sldMasterId id="2147483657" r:id="rId7"/>
  </p:sldMasterIdLst>
  <p:notesMasterIdLst>
    <p:notesMasterId r:id="rId27"/>
  </p:notesMasterIdLst>
  <p:sldIdLst>
    <p:sldId id="256" r:id="rId8"/>
    <p:sldId id="280" r:id="rId9"/>
    <p:sldId id="287" r:id="rId10"/>
    <p:sldId id="258" r:id="rId11"/>
    <p:sldId id="277" r:id="rId12"/>
    <p:sldId id="276" r:id="rId13"/>
    <p:sldId id="273" r:id="rId14"/>
    <p:sldId id="267" r:id="rId15"/>
    <p:sldId id="264" r:id="rId16"/>
    <p:sldId id="259" r:id="rId17"/>
    <p:sldId id="260" r:id="rId18"/>
    <p:sldId id="261" r:id="rId19"/>
    <p:sldId id="290" r:id="rId20"/>
    <p:sldId id="291" r:id="rId21"/>
    <p:sldId id="278" r:id="rId22"/>
    <p:sldId id="293" r:id="rId23"/>
    <p:sldId id="292" r:id="rId24"/>
    <p:sldId id="295" r:id="rId25"/>
    <p:sldId id="265" r:id="rId26"/>
  </p:sldIdLst>
  <p:sldSz cx="12192000" cy="6858000"/>
  <p:notesSz cx="6858000" cy="9144000"/>
  <p:embeddedFontLst>
    <p:embeddedFont>
      <p:font typeface="Helvetica" panose="020B0604020202020204" pitchFamily="34" charset="0"/>
      <p:regular r:id="rId28"/>
      <p:bold r:id="rId29"/>
      <p:italic r:id="rId30"/>
      <p:boldItalic r:id="rId31"/>
    </p:embeddedFont>
    <p:embeddedFont>
      <p:font typeface="Montserrat" panose="00000500000000000000" pitchFamily="2" charset="0"/>
      <p:regular r:id="rId32"/>
      <p:bold r:id="rId33"/>
      <p:italic r:id="rId34"/>
      <p:boldItalic r:id="rId35"/>
    </p:embeddedFont>
    <p:embeddedFont>
      <p:font typeface="Montserrat Medium" panose="00000600000000000000" pitchFamily="2" charset="0"/>
      <p:regular r:id="rId36"/>
      <p: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ACE4B-27BF-49E6-8334-A8BBC23A7879}" v="22" dt="2025-10-13T21:22:08.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2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font" Target="fonts/font7.fntdata"/><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6.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dhavy Thankappan" userId="a44f9979-7501-49c8-a416-e19c7bbf78c0" providerId="ADAL" clId="{DC47D25E-56A9-46DB-8AEB-29D6B1E1AD26}"/>
    <pc:docChg chg="custSel addSld delSld modSld sldOrd modMainMaster">
      <pc:chgData name="Medhavy Thankappan" userId="a44f9979-7501-49c8-a416-e19c7bbf78c0" providerId="ADAL" clId="{DC47D25E-56A9-46DB-8AEB-29D6B1E1AD26}" dt="2025-06-16T13:43:35.293" v="535" actId="1037"/>
      <pc:docMkLst>
        <pc:docMk/>
      </pc:docMkLst>
      <pc:sldChg chg="modSp mod">
        <pc:chgData name="Medhavy Thankappan" userId="a44f9979-7501-49c8-a416-e19c7bbf78c0" providerId="ADAL" clId="{DC47D25E-56A9-46DB-8AEB-29D6B1E1AD26}" dt="2025-06-16T13:30:19.350" v="497" actId="1076"/>
        <pc:sldMkLst>
          <pc:docMk/>
          <pc:sldMk cId="0" sldId="256"/>
        </pc:sldMkLst>
      </pc:sldChg>
      <pc:sldChg chg="modSp mod ord">
        <pc:chgData name="Medhavy Thankappan" userId="a44f9979-7501-49c8-a416-e19c7bbf78c0" providerId="ADAL" clId="{DC47D25E-56A9-46DB-8AEB-29D6B1E1AD26}" dt="2025-06-12T02:27:36.331" v="203" actId="20577"/>
        <pc:sldMkLst>
          <pc:docMk/>
          <pc:sldMk cId="3773095650" sldId="261"/>
        </pc:sldMkLst>
      </pc:sldChg>
      <pc:sldChg chg="modSp mod">
        <pc:chgData name="Medhavy Thankappan" userId="a44f9979-7501-49c8-a416-e19c7bbf78c0" providerId="ADAL" clId="{DC47D25E-56A9-46DB-8AEB-29D6B1E1AD26}" dt="2025-06-12T03:35:50.357" v="356" actId="20577"/>
        <pc:sldMkLst>
          <pc:docMk/>
          <pc:sldMk cId="421449848" sldId="264"/>
        </pc:sldMkLst>
      </pc:sldChg>
      <pc:sldChg chg="delSp modSp mod">
        <pc:chgData name="Medhavy Thankappan" userId="a44f9979-7501-49c8-a416-e19c7bbf78c0" providerId="ADAL" clId="{DC47D25E-56A9-46DB-8AEB-29D6B1E1AD26}" dt="2025-06-12T02:19:04.165" v="67" actId="1076"/>
        <pc:sldMkLst>
          <pc:docMk/>
          <pc:sldMk cId="1317728361" sldId="265"/>
        </pc:sldMkLst>
      </pc:sldChg>
      <pc:sldChg chg="modSp mod">
        <pc:chgData name="Medhavy Thankappan" userId="a44f9979-7501-49c8-a416-e19c7bbf78c0" providerId="ADAL" clId="{DC47D25E-56A9-46DB-8AEB-29D6B1E1AD26}" dt="2025-06-12T02:16:22.916" v="62" actId="20577"/>
        <pc:sldMkLst>
          <pc:docMk/>
          <pc:sldMk cId="1723160857" sldId="267"/>
        </pc:sldMkLst>
      </pc:sldChg>
      <pc:sldChg chg="del">
        <pc:chgData name="Medhavy Thankappan" userId="a44f9979-7501-49c8-a416-e19c7bbf78c0" providerId="ADAL" clId="{DC47D25E-56A9-46DB-8AEB-29D6B1E1AD26}" dt="2025-06-12T02:17:25.969" v="63" actId="47"/>
        <pc:sldMkLst>
          <pc:docMk/>
          <pc:sldMk cId="210684864" sldId="268"/>
        </pc:sldMkLst>
      </pc:sldChg>
      <pc:sldChg chg="modSp mod">
        <pc:chgData name="Medhavy Thankappan" userId="a44f9979-7501-49c8-a416-e19c7bbf78c0" providerId="ADAL" clId="{DC47D25E-56A9-46DB-8AEB-29D6B1E1AD26}" dt="2025-06-12T02:15:32.293" v="47" actId="20577"/>
        <pc:sldMkLst>
          <pc:docMk/>
          <pc:sldMk cId="0" sldId="273"/>
        </pc:sldMkLst>
      </pc:sldChg>
      <pc:sldChg chg="ord">
        <pc:chgData name="Medhavy Thankappan" userId="a44f9979-7501-49c8-a416-e19c7bbf78c0" providerId="ADAL" clId="{DC47D25E-56A9-46DB-8AEB-29D6B1E1AD26}" dt="2025-06-12T03:17:02.202" v="355"/>
        <pc:sldMkLst>
          <pc:docMk/>
          <pc:sldMk cId="3883990357" sldId="278"/>
        </pc:sldMkLst>
      </pc:sldChg>
      <pc:sldChg chg="del">
        <pc:chgData name="Medhavy Thankappan" userId="a44f9979-7501-49c8-a416-e19c7bbf78c0" providerId="ADAL" clId="{DC47D25E-56A9-46DB-8AEB-29D6B1E1AD26}" dt="2025-06-12T02:14:21.624" v="26" actId="47"/>
        <pc:sldMkLst>
          <pc:docMk/>
          <pc:sldMk cId="888038369" sldId="279"/>
        </pc:sldMkLst>
      </pc:sldChg>
      <pc:sldChg chg="del">
        <pc:chgData name="Medhavy Thankappan" userId="a44f9979-7501-49c8-a416-e19c7bbf78c0" providerId="ADAL" clId="{DC47D25E-56A9-46DB-8AEB-29D6B1E1AD26}" dt="2025-06-12T03:16:28.652" v="353" actId="47"/>
        <pc:sldMkLst>
          <pc:docMk/>
          <pc:sldMk cId="1724121042" sldId="281"/>
        </pc:sldMkLst>
      </pc:sldChg>
      <pc:sldChg chg="del">
        <pc:chgData name="Medhavy Thankappan" userId="a44f9979-7501-49c8-a416-e19c7bbf78c0" providerId="ADAL" clId="{DC47D25E-56A9-46DB-8AEB-29D6B1E1AD26}" dt="2025-06-12T02:28:00.007" v="204" actId="47"/>
        <pc:sldMkLst>
          <pc:docMk/>
          <pc:sldMk cId="569255362" sldId="288"/>
        </pc:sldMkLst>
      </pc:sldChg>
      <pc:sldChg chg="del">
        <pc:chgData name="Medhavy Thankappan" userId="a44f9979-7501-49c8-a416-e19c7bbf78c0" providerId="ADAL" clId="{DC47D25E-56A9-46DB-8AEB-29D6B1E1AD26}" dt="2025-06-12T02:28:02.725" v="205" actId="47"/>
        <pc:sldMkLst>
          <pc:docMk/>
          <pc:sldMk cId="2134906889" sldId="289"/>
        </pc:sldMkLst>
      </pc:sldChg>
      <pc:sldChg chg="ord">
        <pc:chgData name="Medhavy Thankappan" userId="a44f9979-7501-49c8-a416-e19c7bbf78c0" providerId="ADAL" clId="{DC47D25E-56A9-46DB-8AEB-29D6B1E1AD26}" dt="2025-06-12T02:18:46.187" v="65"/>
        <pc:sldMkLst>
          <pc:docMk/>
          <pc:sldMk cId="1981788796" sldId="290"/>
        </pc:sldMkLst>
      </pc:sldChg>
      <pc:sldChg chg="modSp mod">
        <pc:chgData name="Medhavy Thankappan" userId="a44f9979-7501-49c8-a416-e19c7bbf78c0" providerId="ADAL" clId="{DC47D25E-56A9-46DB-8AEB-29D6B1E1AD26}" dt="2025-06-12T02:22:17.489" v="98" actId="20577"/>
        <pc:sldMkLst>
          <pc:docMk/>
          <pc:sldMk cId="3074631606" sldId="291"/>
        </pc:sldMkLst>
      </pc:sldChg>
      <pc:sldChg chg="addSp delSp modSp new mod">
        <pc:chgData name="Medhavy Thankappan" userId="a44f9979-7501-49c8-a416-e19c7bbf78c0" providerId="ADAL" clId="{DC47D25E-56A9-46DB-8AEB-29D6B1E1AD26}" dt="2025-06-16T13:43:35.293" v="535" actId="1037"/>
        <pc:sldMkLst>
          <pc:docMk/>
          <pc:sldMk cId="618657581" sldId="292"/>
        </pc:sldMkLst>
      </pc:sldChg>
      <pc:sldChg chg="addSp delSp modSp new mod">
        <pc:chgData name="Medhavy Thankappan" userId="a44f9979-7501-49c8-a416-e19c7bbf78c0" providerId="ADAL" clId="{DC47D25E-56A9-46DB-8AEB-29D6B1E1AD26}" dt="2025-06-12T03:15:34.098" v="352" actId="14100"/>
        <pc:sldMkLst>
          <pc:docMk/>
          <pc:sldMk cId="2673916797" sldId="293"/>
        </pc:sldMkLst>
      </pc:sldChg>
      <pc:sldChg chg="modSp new mod">
        <pc:chgData name="Medhavy Thankappan" userId="a44f9979-7501-49c8-a416-e19c7bbf78c0" providerId="ADAL" clId="{DC47D25E-56A9-46DB-8AEB-29D6B1E1AD26}" dt="2025-06-16T13:32:00.617" v="512" actId="20577"/>
        <pc:sldMkLst>
          <pc:docMk/>
          <pc:sldMk cId="793152096" sldId="294"/>
        </pc:sldMkLst>
      </pc:sldChg>
      <pc:sldChg chg="addSp delSp modSp new mod">
        <pc:chgData name="Medhavy Thankappan" userId="a44f9979-7501-49c8-a416-e19c7bbf78c0" providerId="ADAL" clId="{DC47D25E-56A9-46DB-8AEB-29D6B1E1AD26}" dt="2025-06-16T13:29:03.883" v="494" actId="1037"/>
        <pc:sldMkLst>
          <pc:docMk/>
          <pc:sldMk cId="704366560" sldId="295"/>
        </pc:sldMkLst>
      </pc:sldChg>
      <pc:sldMasterChg chg="modSldLayout">
        <pc:chgData name="Medhavy Thankappan" userId="a44f9979-7501-49c8-a416-e19c7bbf78c0" providerId="ADAL" clId="{DC47D25E-56A9-46DB-8AEB-29D6B1E1AD26}" dt="2025-06-12T03:37:19.636" v="402" actId="6549"/>
        <pc:sldMasterMkLst>
          <pc:docMk/>
          <pc:sldMasterMk cId="0" sldId="2147483650"/>
        </pc:sldMasterMkLst>
        <pc:sldLayoutChg chg="modSp mod">
          <pc:chgData name="Medhavy Thankappan" userId="a44f9979-7501-49c8-a416-e19c7bbf78c0" providerId="ADAL" clId="{DC47D25E-56A9-46DB-8AEB-29D6B1E1AD26}" dt="2025-06-12T03:37:19.636" v="402" actId="6549"/>
          <pc:sldLayoutMkLst>
            <pc:docMk/>
            <pc:sldMasterMk cId="0" sldId="2147483650"/>
            <pc:sldLayoutMk cId="0" sldId="2147483649"/>
          </pc:sldLayoutMkLst>
        </pc:sldLayoutChg>
      </pc:sldMasterChg>
      <pc:sldMasterChg chg="modSp mod delSldLayout">
        <pc:chgData name="Medhavy Thankappan" userId="a44f9979-7501-49c8-a416-e19c7bbf78c0" providerId="ADAL" clId="{DC47D25E-56A9-46DB-8AEB-29D6B1E1AD26}" dt="2025-06-12T03:37:54.052" v="403"/>
        <pc:sldMasterMkLst>
          <pc:docMk/>
          <pc:sldMasterMk cId="1333159337" sldId="2147483651"/>
        </pc:sldMasterMkLst>
        <pc:sldLayoutChg chg="del">
          <pc:chgData name="Medhavy Thankappan" userId="a44f9979-7501-49c8-a416-e19c7bbf78c0" providerId="ADAL" clId="{DC47D25E-56A9-46DB-8AEB-29D6B1E1AD26}" dt="2025-06-12T02:14:21.624" v="26" actId="47"/>
          <pc:sldLayoutMkLst>
            <pc:docMk/>
            <pc:sldMasterMk cId="1333159337" sldId="2147483651"/>
            <pc:sldLayoutMk cId="1091000034" sldId="2147483653"/>
          </pc:sldLayoutMkLst>
        </pc:sldLayoutChg>
      </pc:sldMasterChg>
      <pc:sldMasterChg chg="modSldLayout">
        <pc:chgData name="Medhavy Thankappan" userId="a44f9979-7501-49c8-a416-e19c7bbf78c0" providerId="ADAL" clId="{DC47D25E-56A9-46DB-8AEB-29D6B1E1AD26}" dt="2025-06-12T03:38:14.412" v="406" actId="20577"/>
        <pc:sldMasterMkLst>
          <pc:docMk/>
          <pc:sldMasterMk cId="4246947564" sldId="2147483654"/>
        </pc:sldMasterMkLst>
        <pc:sldLayoutChg chg="modSp mod">
          <pc:chgData name="Medhavy Thankappan" userId="a44f9979-7501-49c8-a416-e19c7bbf78c0" providerId="ADAL" clId="{DC47D25E-56A9-46DB-8AEB-29D6B1E1AD26}" dt="2025-06-12T03:38:14.412" v="406" actId="20577"/>
          <pc:sldLayoutMkLst>
            <pc:docMk/>
            <pc:sldMasterMk cId="4246947564" sldId="2147483654"/>
            <pc:sldLayoutMk cId="3268433046" sldId="2147483656"/>
          </pc:sldLayoutMkLst>
        </pc:sldLayoutChg>
      </pc:sldMasterChg>
      <pc:sldMasterChg chg="modSldLayout">
        <pc:chgData name="Medhavy Thankappan" userId="a44f9979-7501-49c8-a416-e19c7bbf78c0" providerId="ADAL" clId="{DC47D25E-56A9-46DB-8AEB-29D6B1E1AD26}" dt="2025-06-12T03:38:32.002" v="409" actId="6549"/>
        <pc:sldMasterMkLst>
          <pc:docMk/>
          <pc:sldMasterMk cId="1928568984" sldId="2147483657"/>
        </pc:sldMasterMkLst>
        <pc:sldLayoutChg chg="modSp mod">
          <pc:chgData name="Medhavy Thankappan" userId="a44f9979-7501-49c8-a416-e19c7bbf78c0" providerId="ADAL" clId="{DC47D25E-56A9-46DB-8AEB-29D6B1E1AD26}" dt="2025-06-12T03:38:32.002" v="409" actId="6549"/>
          <pc:sldLayoutMkLst>
            <pc:docMk/>
            <pc:sldMasterMk cId="1928568984" sldId="2147483657"/>
            <pc:sldLayoutMk cId="3750231902" sldId="2147483659"/>
          </pc:sldLayoutMkLst>
        </pc:sldLayoutChg>
      </pc:sldMasterChg>
    </pc:docChg>
  </pc:docChgLst>
  <pc:docChgLst>
    <pc:chgData name="Medhavy Thankappan" userId="a44f9979-7501-49c8-a416-e19c7bbf78c0" providerId="ADAL" clId="{A19ACE4B-27BF-49E6-8334-A8BBC23A7879}"/>
    <pc:docChg chg="custSel delSld modSld modMainMaster">
      <pc:chgData name="Medhavy Thankappan" userId="a44f9979-7501-49c8-a416-e19c7bbf78c0" providerId="ADAL" clId="{A19ACE4B-27BF-49E6-8334-A8BBC23A7879}" dt="2025-10-16T08:17:23.465" v="109" actId="47"/>
      <pc:docMkLst>
        <pc:docMk/>
      </pc:docMkLst>
      <pc:sldChg chg="modSp mod modTransition">
        <pc:chgData name="Medhavy Thankappan" userId="a44f9979-7501-49c8-a416-e19c7bbf78c0" providerId="ADAL" clId="{A19ACE4B-27BF-49E6-8334-A8BBC23A7879}" dt="2025-10-13T21:20:27.647" v="100"/>
        <pc:sldMkLst>
          <pc:docMk/>
          <pc:sldMk cId="0" sldId="256"/>
        </pc:sldMkLst>
        <pc:spChg chg="mod">
          <ac:chgData name="Medhavy Thankappan" userId="a44f9979-7501-49c8-a416-e19c7bbf78c0" providerId="ADAL" clId="{A19ACE4B-27BF-49E6-8334-A8BBC23A7879}" dt="2025-10-13T20:51:52.845" v="80" actId="14100"/>
          <ac:spMkLst>
            <pc:docMk/>
            <pc:sldMk cId="0" sldId="256"/>
            <ac:spMk id="35" creationId="{00000000-0000-0000-0000-000000000000}"/>
          </ac:spMkLst>
        </pc:spChg>
        <pc:spChg chg="mod">
          <ac:chgData name="Medhavy Thankappan" userId="a44f9979-7501-49c8-a416-e19c7bbf78c0" providerId="ADAL" clId="{A19ACE4B-27BF-49E6-8334-A8BBC23A7879}" dt="2025-10-13T20:52:03.128" v="81" actId="20578"/>
          <ac:spMkLst>
            <pc:docMk/>
            <pc:sldMk cId="0" sldId="256"/>
            <ac:spMk id="36" creationId="{00000000-0000-0000-0000-000000000000}"/>
          </ac:spMkLst>
        </pc:spChg>
      </pc:sldChg>
      <pc:sldChg chg="modTransition">
        <pc:chgData name="Medhavy Thankappan" userId="a44f9979-7501-49c8-a416-e19c7bbf78c0" providerId="ADAL" clId="{A19ACE4B-27BF-49E6-8334-A8BBC23A7879}" dt="2025-10-13T21:20:27.647" v="100"/>
        <pc:sldMkLst>
          <pc:docMk/>
          <pc:sldMk cId="0" sldId="258"/>
        </pc:sldMkLst>
      </pc:sldChg>
      <pc:sldChg chg="modTransition">
        <pc:chgData name="Medhavy Thankappan" userId="a44f9979-7501-49c8-a416-e19c7bbf78c0" providerId="ADAL" clId="{A19ACE4B-27BF-49E6-8334-A8BBC23A7879}" dt="2025-10-13T21:22:08.120" v="108"/>
        <pc:sldMkLst>
          <pc:docMk/>
          <pc:sldMk cId="0" sldId="259"/>
        </pc:sldMkLst>
      </pc:sldChg>
      <pc:sldChg chg="modTransition">
        <pc:chgData name="Medhavy Thankappan" userId="a44f9979-7501-49c8-a416-e19c7bbf78c0" providerId="ADAL" clId="{A19ACE4B-27BF-49E6-8334-A8BBC23A7879}" dt="2025-10-13T21:21:58.978" v="107"/>
        <pc:sldMkLst>
          <pc:docMk/>
          <pc:sldMk cId="3616701320" sldId="260"/>
        </pc:sldMkLst>
      </pc:sldChg>
      <pc:sldChg chg="modTransition">
        <pc:chgData name="Medhavy Thankappan" userId="a44f9979-7501-49c8-a416-e19c7bbf78c0" providerId="ADAL" clId="{A19ACE4B-27BF-49E6-8334-A8BBC23A7879}" dt="2025-10-13T21:20:27.647" v="100"/>
        <pc:sldMkLst>
          <pc:docMk/>
          <pc:sldMk cId="3773095650" sldId="261"/>
        </pc:sldMkLst>
      </pc:sldChg>
      <pc:sldChg chg="modTransition">
        <pc:chgData name="Medhavy Thankappan" userId="a44f9979-7501-49c8-a416-e19c7bbf78c0" providerId="ADAL" clId="{A19ACE4B-27BF-49E6-8334-A8BBC23A7879}" dt="2025-10-13T21:20:27.647" v="100"/>
        <pc:sldMkLst>
          <pc:docMk/>
          <pc:sldMk cId="421449848" sldId="264"/>
        </pc:sldMkLst>
      </pc:sldChg>
      <pc:sldChg chg="modTransition">
        <pc:chgData name="Medhavy Thankappan" userId="a44f9979-7501-49c8-a416-e19c7bbf78c0" providerId="ADAL" clId="{A19ACE4B-27BF-49E6-8334-A8BBC23A7879}" dt="2025-10-13T21:20:27.647" v="100"/>
        <pc:sldMkLst>
          <pc:docMk/>
          <pc:sldMk cId="1317728361" sldId="265"/>
        </pc:sldMkLst>
      </pc:sldChg>
      <pc:sldChg chg="modTransition">
        <pc:chgData name="Medhavy Thankappan" userId="a44f9979-7501-49c8-a416-e19c7bbf78c0" providerId="ADAL" clId="{A19ACE4B-27BF-49E6-8334-A8BBC23A7879}" dt="2025-10-13T21:20:27.647" v="100"/>
        <pc:sldMkLst>
          <pc:docMk/>
          <pc:sldMk cId="1723160857" sldId="267"/>
        </pc:sldMkLst>
      </pc:sldChg>
      <pc:sldChg chg="modTransition">
        <pc:chgData name="Medhavy Thankappan" userId="a44f9979-7501-49c8-a416-e19c7bbf78c0" providerId="ADAL" clId="{A19ACE4B-27BF-49E6-8334-A8BBC23A7879}" dt="2025-10-13T21:20:27.647" v="100"/>
        <pc:sldMkLst>
          <pc:docMk/>
          <pc:sldMk cId="0" sldId="273"/>
        </pc:sldMkLst>
      </pc:sldChg>
      <pc:sldChg chg="modTransition">
        <pc:chgData name="Medhavy Thankappan" userId="a44f9979-7501-49c8-a416-e19c7bbf78c0" providerId="ADAL" clId="{A19ACE4B-27BF-49E6-8334-A8BBC23A7879}" dt="2025-10-13T21:20:27.647" v="100"/>
        <pc:sldMkLst>
          <pc:docMk/>
          <pc:sldMk cId="1382117223" sldId="276"/>
        </pc:sldMkLst>
      </pc:sldChg>
      <pc:sldChg chg="modTransition">
        <pc:chgData name="Medhavy Thankappan" userId="a44f9979-7501-49c8-a416-e19c7bbf78c0" providerId="ADAL" clId="{A19ACE4B-27BF-49E6-8334-A8BBC23A7879}" dt="2025-10-13T21:20:27.647" v="100"/>
        <pc:sldMkLst>
          <pc:docMk/>
          <pc:sldMk cId="2564138852" sldId="277"/>
        </pc:sldMkLst>
      </pc:sldChg>
      <pc:sldChg chg="modTransition">
        <pc:chgData name="Medhavy Thankappan" userId="a44f9979-7501-49c8-a416-e19c7bbf78c0" providerId="ADAL" clId="{A19ACE4B-27BF-49E6-8334-A8BBC23A7879}" dt="2025-10-13T21:20:27.647" v="100"/>
        <pc:sldMkLst>
          <pc:docMk/>
          <pc:sldMk cId="3883990357" sldId="278"/>
        </pc:sldMkLst>
      </pc:sldChg>
      <pc:sldChg chg="modTransition">
        <pc:chgData name="Medhavy Thankappan" userId="a44f9979-7501-49c8-a416-e19c7bbf78c0" providerId="ADAL" clId="{A19ACE4B-27BF-49E6-8334-A8BBC23A7879}" dt="2025-10-13T21:20:27.647" v="100"/>
        <pc:sldMkLst>
          <pc:docMk/>
          <pc:sldMk cId="4041143589" sldId="280"/>
        </pc:sldMkLst>
      </pc:sldChg>
      <pc:sldChg chg="modTransition">
        <pc:chgData name="Medhavy Thankappan" userId="a44f9979-7501-49c8-a416-e19c7bbf78c0" providerId="ADAL" clId="{A19ACE4B-27BF-49E6-8334-A8BBC23A7879}" dt="2025-10-13T21:20:27.647" v="100"/>
        <pc:sldMkLst>
          <pc:docMk/>
          <pc:sldMk cId="3165120529" sldId="287"/>
        </pc:sldMkLst>
      </pc:sldChg>
      <pc:sldChg chg="addSp delSp modSp mod modTransition">
        <pc:chgData name="Medhavy Thankappan" userId="a44f9979-7501-49c8-a416-e19c7bbf78c0" providerId="ADAL" clId="{A19ACE4B-27BF-49E6-8334-A8BBC23A7879}" dt="2025-10-13T21:20:27.647" v="100"/>
        <pc:sldMkLst>
          <pc:docMk/>
          <pc:sldMk cId="1981788796" sldId="290"/>
        </pc:sldMkLst>
        <pc:picChg chg="add mod">
          <ac:chgData name="Medhavy Thankappan" userId="a44f9979-7501-49c8-a416-e19c7bbf78c0" providerId="ADAL" clId="{A19ACE4B-27BF-49E6-8334-A8BBC23A7879}" dt="2025-10-13T20:55:24.390" v="86" actId="1076"/>
          <ac:picMkLst>
            <pc:docMk/>
            <pc:sldMk cId="1981788796" sldId="290"/>
            <ac:picMk id="5" creationId="{75314A4C-CE7E-8BE1-50EA-943A4D6691AE}"/>
          </ac:picMkLst>
        </pc:picChg>
        <pc:picChg chg="add mod">
          <ac:chgData name="Medhavy Thankappan" userId="a44f9979-7501-49c8-a416-e19c7bbf78c0" providerId="ADAL" clId="{A19ACE4B-27BF-49E6-8334-A8BBC23A7879}" dt="2025-10-13T20:56:39.252" v="98"/>
          <ac:picMkLst>
            <pc:docMk/>
            <pc:sldMk cId="1981788796" sldId="290"/>
            <ac:picMk id="7" creationId="{251EF11F-64F4-7360-6313-75518951FFCD}"/>
          </ac:picMkLst>
        </pc:picChg>
      </pc:sldChg>
      <pc:sldChg chg="modTransition">
        <pc:chgData name="Medhavy Thankappan" userId="a44f9979-7501-49c8-a416-e19c7bbf78c0" providerId="ADAL" clId="{A19ACE4B-27BF-49E6-8334-A8BBC23A7879}" dt="2025-10-13T21:20:27.647" v="100"/>
        <pc:sldMkLst>
          <pc:docMk/>
          <pc:sldMk cId="3074631606" sldId="291"/>
        </pc:sldMkLst>
      </pc:sldChg>
      <pc:sldChg chg="modTransition">
        <pc:chgData name="Medhavy Thankappan" userId="a44f9979-7501-49c8-a416-e19c7bbf78c0" providerId="ADAL" clId="{A19ACE4B-27BF-49E6-8334-A8BBC23A7879}" dt="2025-10-13T21:20:27.647" v="100"/>
        <pc:sldMkLst>
          <pc:docMk/>
          <pc:sldMk cId="618657581" sldId="292"/>
        </pc:sldMkLst>
      </pc:sldChg>
      <pc:sldChg chg="modTransition">
        <pc:chgData name="Medhavy Thankappan" userId="a44f9979-7501-49c8-a416-e19c7bbf78c0" providerId="ADAL" clId="{A19ACE4B-27BF-49E6-8334-A8BBC23A7879}" dt="2025-10-13T21:20:27.647" v="100"/>
        <pc:sldMkLst>
          <pc:docMk/>
          <pc:sldMk cId="2673916797" sldId="293"/>
        </pc:sldMkLst>
      </pc:sldChg>
      <pc:sldChg chg="del modTransition">
        <pc:chgData name="Medhavy Thankappan" userId="a44f9979-7501-49c8-a416-e19c7bbf78c0" providerId="ADAL" clId="{A19ACE4B-27BF-49E6-8334-A8BBC23A7879}" dt="2025-10-16T08:17:23.465" v="109" actId="47"/>
        <pc:sldMkLst>
          <pc:docMk/>
          <pc:sldMk cId="793152096" sldId="294"/>
        </pc:sldMkLst>
      </pc:sldChg>
      <pc:sldChg chg="modTransition">
        <pc:chgData name="Medhavy Thankappan" userId="a44f9979-7501-49c8-a416-e19c7bbf78c0" providerId="ADAL" clId="{A19ACE4B-27BF-49E6-8334-A8BBC23A7879}" dt="2025-10-13T21:20:27.647" v="100"/>
        <pc:sldMkLst>
          <pc:docMk/>
          <pc:sldMk cId="704366560" sldId="295"/>
        </pc:sldMkLst>
      </pc:sldChg>
      <pc:sldMasterChg chg="modTransition modSldLayout">
        <pc:chgData name="Medhavy Thankappan" userId="a44f9979-7501-49c8-a416-e19c7bbf78c0" providerId="ADAL" clId="{A19ACE4B-27BF-49E6-8334-A8BBC23A7879}" dt="2025-10-13T21:20:27.647" v="100"/>
        <pc:sldMasterMkLst>
          <pc:docMk/>
          <pc:sldMasterMk cId="0" sldId="2147483650"/>
        </pc:sldMasterMkLst>
        <pc:sldLayoutChg chg="modTransition">
          <pc:chgData name="Medhavy Thankappan" userId="a44f9979-7501-49c8-a416-e19c7bbf78c0" providerId="ADAL" clId="{A19ACE4B-27BF-49E6-8334-A8BBC23A7879}" dt="2025-10-13T21:20:27.647" v="100"/>
          <pc:sldLayoutMkLst>
            <pc:docMk/>
            <pc:sldMasterMk cId="0" sldId="2147483650"/>
            <pc:sldLayoutMk cId="0" sldId="2147483648"/>
          </pc:sldLayoutMkLst>
        </pc:sldLayoutChg>
        <pc:sldLayoutChg chg="delSp modSp mod modTransition">
          <pc:chgData name="Medhavy Thankappan" userId="a44f9979-7501-49c8-a416-e19c7bbf78c0" providerId="ADAL" clId="{A19ACE4B-27BF-49E6-8334-A8BBC23A7879}" dt="2025-10-13T21:20:27.647" v="100"/>
          <pc:sldLayoutMkLst>
            <pc:docMk/>
            <pc:sldMasterMk cId="0" sldId="2147483650"/>
            <pc:sldLayoutMk cId="0" sldId="2147483649"/>
          </pc:sldLayoutMkLst>
          <pc:spChg chg="mod">
            <ac:chgData name="Medhavy Thankappan" userId="a44f9979-7501-49c8-a416-e19c7bbf78c0" providerId="ADAL" clId="{A19ACE4B-27BF-49E6-8334-A8BBC23A7879}" dt="2025-10-13T20:48:25.125" v="43"/>
            <ac:spMkLst>
              <pc:docMk/>
              <pc:sldMasterMk cId="0" sldId="2147483650"/>
              <pc:sldLayoutMk cId="0" sldId="2147483649"/>
              <ac:spMk id="25" creationId="{00000000-0000-0000-0000-000000000000}"/>
            </ac:spMkLst>
          </pc:spChg>
        </pc:sldLayoutChg>
      </pc:sldMasterChg>
      <pc:sldMasterChg chg="delSp modSp mod modTransition modSldLayout">
        <pc:chgData name="Medhavy Thankappan" userId="a44f9979-7501-49c8-a416-e19c7bbf78c0" providerId="ADAL" clId="{A19ACE4B-27BF-49E6-8334-A8BBC23A7879}" dt="2025-10-13T21:20:27.647" v="100"/>
        <pc:sldMasterMkLst>
          <pc:docMk/>
          <pc:sldMasterMk cId="1333159337" sldId="2147483651"/>
        </pc:sldMasterMkLst>
        <pc:sldLayoutChg chg="modTransition">
          <pc:chgData name="Medhavy Thankappan" userId="a44f9979-7501-49c8-a416-e19c7bbf78c0" providerId="ADAL" clId="{A19ACE4B-27BF-49E6-8334-A8BBC23A7879}" dt="2025-10-13T21:20:27.647" v="100"/>
          <pc:sldLayoutMkLst>
            <pc:docMk/>
            <pc:sldMasterMk cId="1333159337" sldId="2147483651"/>
            <pc:sldLayoutMk cId="3158542288" sldId="2147483652"/>
          </pc:sldLayoutMkLst>
        </pc:sldLayoutChg>
      </pc:sldMasterChg>
      <pc:sldMasterChg chg="modTransition modSldLayout">
        <pc:chgData name="Medhavy Thankappan" userId="a44f9979-7501-49c8-a416-e19c7bbf78c0" providerId="ADAL" clId="{A19ACE4B-27BF-49E6-8334-A8BBC23A7879}" dt="2025-10-13T21:20:27.647" v="100"/>
        <pc:sldMasterMkLst>
          <pc:docMk/>
          <pc:sldMasterMk cId="4246947564" sldId="2147483654"/>
        </pc:sldMasterMkLst>
        <pc:sldLayoutChg chg="modTransition">
          <pc:chgData name="Medhavy Thankappan" userId="a44f9979-7501-49c8-a416-e19c7bbf78c0" providerId="ADAL" clId="{A19ACE4B-27BF-49E6-8334-A8BBC23A7879}" dt="2025-10-13T21:20:27.647" v="100"/>
          <pc:sldLayoutMkLst>
            <pc:docMk/>
            <pc:sldMasterMk cId="4246947564" sldId="2147483654"/>
            <pc:sldLayoutMk cId="2717299563" sldId="2147483655"/>
          </pc:sldLayoutMkLst>
        </pc:sldLayoutChg>
        <pc:sldLayoutChg chg="delSp modSp mod modTransition">
          <pc:chgData name="Medhavy Thankappan" userId="a44f9979-7501-49c8-a416-e19c7bbf78c0" providerId="ADAL" clId="{A19ACE4B-27BF-49E6-8334-A8BBC23A7879}" dt="2025-10-13T21:20:27.647" v="100"/>
          <pc:sldLayoutMkLst>
            <pc:docMk/>
            <pc:sldMasterMk cId="4246947564" sldId="2147483654"/>
            <pc:sldLayoutMk cId="3268433046" sldId="2147483656"/>
          </pc:sldLayoutMkLst>
        </pc:sldLayoutChg>
      </pc:sldMasterChg>
      <pc:sldMasterChg chg="modTransition modSldLayout">
        <pc:chgData name="Medhavy Thankappan" userId="a44f9979-7501-49c8-a416-e19c7bbf78c0" providerId="ADAL" clId="{A19ACE4B-27BF-49E6-8334-A8BBC23A7879}" dt="2025-10-13T21:20:27.647" v="100"/>
        <pc:sldMasterMkLst>
          <pc:docMk/>
          <pc:sldMasterMk cId="1928568984" sldId="2147483657"/>
        </pc:sldMasterMkLst>
        <pc:sldLayoutChg chg="modTransition">
          <pc:chgData name="Medhavy Thankappan" userId="a44f9979-7501-49c8-a416-e19c7bbf78c0" providerId="ADAL" clId="{A19ACE4B-27BF-49E6-8334-A8BBC23A7879}" dt="2025-10-13T21:20:27.647" v="100"/>
          <pc:sldLayoutMkLst>
            <pc:docMk/>
            <pc:sldMasterMk cId="1928568984" sldId="2147483657"/>
            <pc:sldLayoutMk cId="2633003036" sldId="2147483658"/>
          </pc:sldLayoutMkLst>
        </pc:sldLayoutChg>
        <pc:sldLayoutChg chg="delSp mod modTransition">
          <pc:chgData name="Medhavy Thankappan" userId="a44f9979-7501-49c8-a416-e19c7bbf78c0" providerId="ADAL" clId="{A19ACE4B-27BF-49E6-8334-A8BBC23A7879}" dt="2025-10-13T21:20:27.647" v="100"/>
          <pc:sldLayoutMkLst>
            <pc:docMk/>
            <pc:sldMasterMk cId="1928568984" sldId="2147483657"/>
            <pc:sldLayoutMk cId="3750231902"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043568-4D9F-4ECD-B57F-7D76E05F397D}"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AU"/>
        </a:p>
      </dgm:t>
    </dgm:pt>
    <dgm:pt modelId="{0D4EC3EE-1ABA-4B17-BB32-853E16842490}">
      <dgm:prSet phldrT="[Text]" custT="1"/>
      <dgm:spPr/>
      <dgm:t>
        <a:bodyPr/>
        <a:lstStyle/>
        <a:p>
          <a:r>
            <a:rPr lang="en-AU" sz="2000" dirty="0"/>
            <a:t>Engage experts</a:t>
          </a:r>
        </a:p>
      </dgm:t>
    </dgm:pt>
    <dgm:pt modelId="{13FBA028-D3D8-4123-8854-F8CB13983EA4}" type="parTrans" cxnId="{6B75957B-1610-47BA-9B2D-A35EEDA75BC2}">
      <dgm:prSet/>
      <dgm:spPr/>
      <dgm:t>
        <a:bodyPr/>
        <a:lstStyle/>
        <a:p>
          <a:endParaRPr lang="en-AU"/>
        </a:p>
      </dgm:t>
    </dgm:pt>
    <dgm:pt modelId="{82D1DEEF-EAEB-4FCB-94B0-452D9E4C15B1}" type="sibTrans" cxnId="{6B75957B-1610-47BA-9B2D-A35EEDA75BC2}">
      <dgm:prSet/>
      <dgm:spPr/>
      <dgm:t>
        <a:bodyPr/>
        <a:lstStyle/>
        <a:p>
          <a:endParaRPr lang="en-AU"/>
        </a:p>
      </dgm:t>
    </dgm:pt>
    <dgm:pt modelId="{09BD137C-4B8D-4BCF-8419-F9CDBF280CEB}">
      <dgm:prSet phldrT="[Text]" custT="1"/>
      <dgm:spPr/>
      <dgm:t>
        <a:bodyPr/>
        <a:lstStyle/>
        <a:p>
          <a:r>
            <a:rPr lang="en-AU" sz="2000" dirty="0"/>
            <a:t>Review literature</a:t>
          </a:r>
        </a:p>
      </dgm:t>
    </dgm:pt>
    <dgm:pt modelId="{A8A720EA-AC8E-4237-9B92-98FD61C17933}" type="parTrans" cxnId="{D2F1DC28-A8CF-468A-AFA7-757ECA75B869}">
      <dgm:prSet/>
      <dgm:spPr/>
      <dgm:t>
        <a:bodyPr/>
        <a:lstStyle/>
        <a:p>
          <a:endParaRPr lang="en-AU"/>
        </a:p>
      </dgm:t>
    </dgm:pt>
    <dgm:pt modelId="{AC87368D-2EF3-4EC8-8316-ED55FAFF9607}" type="sibTrans" cxnId="{D2F1DC28-A8CF-468A-AFA7-757ECA75B869}">
      <dgm:prSet/>
      <dgm:spPr/>
      <dgm:t>
        <a:bodyPr/>
        <a:lstStyle/>
        <a:p>
          <a:endParaRPr lang="en-AU"/>
        </a:p>
      </dgm:t>
    </dgm:pt>
    <dgm:pt modelId="{AD3EEE9E-24F1-4269-858E-5AD8FB890E30}">
      <dgm:prSet phldrT="[Text]" custT="1"/>
      <dgm:spPr/>
      <dgm:t>
        <a:bodyPr/>
        <a:lstStyle/>
        <a:p>
          <a:r>
            <a:rPr lang="en-AU" sz="2000" dirty="0"/>
            <a:t>Identify / address gaps &amp; sensitivities </a:t>
          </a:r>
        </a:p>
      </dgm:t>
    </dgm:pt>
    <dgm:pt modelId="{BFE9045E-1CA5-4108-BD7E-237C4DC23140}" type="parTrans" cxnId="{C80E6BA2-0661-4A2E-8EB3-23FB6014236C}">
      <dgm:prSet/>
      <dgm:spPr/>
      <dgm:t>
        <a:bodyPr/>
        <a:lstStyle/>
        <a:p>
          <a:endParaRPr lang="en-AU"/>
        </a:p>
      </dgm:t>
    </dgm:pt>
    <dgm:pt modelId="{071AD9EA-F160-4E4A-8B22-1F38839C35F5}" type="sibTrans" cxnId="{C80E6BA2-0661-4A2E-8EB3-23FB6014236C}">
      <dgm:prSet/>
      <dgm:spPr/>
      <dgm:t>
        <a:bodyPr/>
        <a:lstStyle/>
        <a:p>
          <a:endParaRPr lang="en-AU"/>
        </a:p>
      </dgm:t>
    </dgm:pt>
    <dgm:pt modelId="{7E04C4CB-FEDC-4583-8097-FD7DCF2DF595}">
      <dgm:prSet phldrT="[Text]" custT="1"/>
      <dgm:spPr/>
      <dgm:t>
        <a:bodyPr/>
        <a:lstStyle/>
        <a:p>
          <a:r>
            <a:rPr lang="en-AU" sz="2000" dirty="0"/>
            <a:t>Develop guidance</a:t>
          </a:r>
        </a:p>
      </dgm:t>
    </dgm:pt>
    <dgm:pt modelId="{598363AC-92CD-4469-A4BC-8E4C964C0495}" type="parTrans" cxnId="{C72857FE-21FE-4E0C-96F2-20CB1C6DA624}">
      <dgm:prSet/>
      <dgm:spPr/>
      <dgm:t>
        <a:bodyPr/>
        <a:lstStyle/>
        <a:p>
          <a:endParaRPr lang="en-AU"/>
        </a:p>
      </dgm:t>
    </dgm:pt>
    <dgm:pt modelId="{D14CCD8E-936A-4CD2-9354-F3D96D77C18E}" type="sibTrans" cxnId="{C72857FE-21FE-4E0C-96F2-20CB1C6DA624}">
      <dgm:prSet/>
      <dgm:spPr/>
      <dgm:t>
        <a:bodyPr/>
        <a:lstStyle/>
        <a:p>
          <a:endParaRPr lang="en-AU"/>
        </a:p>
      </dgm:t>
    </dgm:pt>
    <dgm:pt modelId="{AED7023D-0E19-41EC-84D6-0E4CB28A2F5E}">
      <dgm:prSet phldrT="[Text]" custT="1"/>
      <dgm:spPr/>
      <dgm:t>
        <a:bodyPr/>
        <a:lstStyle/>
        <a:p>
          <a:r>
            <a:rPr lang="en-AU" sz="2000" dirty="0"/>
            <a:t>Publish</a:t>
          </a:r>
        </a:p>
      </dgm:t>
    </dgm:pt>
    <dgm:pt modelId="{BBEADFE6-59A6-4EE4-9F51-3FDBE457D932}" type="parTrans" cxnId="{0D067310-7C7D-4425-A015-9FD002E2E5A4}">
      <dgm:prSet/>
      <dgm:spPr/>
      <dgm:t>
        <a:bodyPr/>
        <a:lstStyle/>
        <a:p>
          <a:endParaRPr lang="en-AU"/>
        </a:p>
      </dgm:t>
    </dgm:pt>
    <dgm:pt modelId="{BB747CE2-41F4-4219-A2FB-7E8738038C84}" type="sibTrans" cxnId="{0D067310-7C7D-4425-A015-9FD002E2E5A4}">
      <dgm:prSet/>
      <dgm:spPr/>
      <dgm:t>
        <a:bodyPr/>
        <a:lstStyle/>
        <a:p>
          <a:endParaRPr lang="en-AU"/>
        </a:p>
      </dgm:t>
    </dgm:pt>
    <dgm:pt modelId="{583F9772-3329-4345-9D0A-08E9C08DF213}" type="pres">
      <dgm:prSet presAssocID="{E4043568-4D9F-4ECD-B57F-7D76E05F397D}" presName="arrowDiagram" presStyleCnt="0">
        <dgm:presLayoutVars>
          <dgm:chMax val="5"/>
          <dgm:dir/>
          <dgm:resizeHandles val="exact"/>
        </dgm:presLayoutVars>
      </dgm:prSet>
      <dgm:spPr/>
    </dgm:pt>
    <dgm:pt modelId="{F3E900CF-9F42-4FA3-A939-B72213AF3985}" type="pres">
      <dgm:prSet presAssocID="{E4043568-4D9F-4ECD-B57F-7D76E05F397D}" presName="arrow" presStyleLbl="bgShp" presStyleIdx="0" presStyleCnt="1" custLinFactNeighborY="2109"/>
      <dgm:spPr>
        <a:solidFill>
          <a:schemeClr val="accent2">
            <a:lumMod val="60000"/>
            <a:lumOff val="40000"/>
          </a:schemeClr>
        </a:solidFill>
      </dgm:spPr>
    </dgm:pt>
    <dgm:pt modelId="{FACB0A22-6D48-421E-918C-B239627105B1}" type="pres">
      <dgm:prSet presAssocID="{E4043568-4D9F-4ECD-B57F-7D76E05F397D}" presName="arrowDiagram5" presStyleCnt="0"/>
      <dgm:spPr/>
    </dgm:pt>
    <dgm:pt modelId="{FE4A5D07-EE87-49B6-85F2-2948B2247EE3}" type="pres">
      <dgm:prSet presAssocID="{0D4EC3EE-1ABA-4B17-BB32-853E16842490}" presName="bullet5a" presStyleLbl="node1" presStyleIdx="0" presStyleCnt="5" custLinFactNeighborX="6407" custLinFactNeighborY="34126"/>
      <dgm:spPr>
        <a:solidFill>
          <a:srgbClr val="FFC000"/>
        </a:solidFill>
      </dgm:spPr>
    </dgm:pt>
    <dgm:pt modelId="{AD49BA9A-909F-441E-8D46-87A015036980}" type="pres">
      <dgm:prSet presAssocID="{0D4EC3EE-1ABA-4B17-BB32-853E16842490}" presName="textBox5a" presStyleLbl="revTx" presStyleIdx="0" presStyleCnt="5" custScaleY="70950" custLinFactNeighborX="-14979" custLinFactNeighborY="15546">
        <dgm:presLayoutVars>
          <dgm:bulletEnabled val="1"/>
        </dgm:presLayoutVars>
      </dgm:prSet>
      <dgm:spPr/>
    </dgm:pt>
    <dgm:pt modelId="{282A6847-1F3A-4C69-B72B-0A1FE1C36E83}" type="pres">
      <dgm:prSet presAssocID="{09BD137C-4B8D-4BCF-8419-F9CDBF280CEB}" presName="bullet5b" presStyleLbl="node1" presStyleIdx="1" presStyleCnt="5" custLinFactNeighborX="58140" custLinFactNeighborY="10901"/>
      <dgm:spPr>
        <a:solidFill>
          <a:srgbClr val="FFC000"/>
        </a:solidFill>
      </dgm:spPr>
    </dgm:pt>
    <dgm:pt modelId="{1F9F5ADA-89AD-40B2-ACF5-B757007A0C0C}" type="pres">
      <dgm:prSet presAssocID="{09BD137C-4B8D-4BCF-8419-F9CDBF280CEB}" presName="textBox5b" presStyleLbl="revTx" presStyleIdx="1" presStyleCnt="5" custScaleY="33655" custLinFactNeighborX="-6305" custLinFactNeighborY="-12489">
        <dgm:presLayoutVars>
          <dgm:bulletEnabled val="1"/>
        </dgm:presLayoutVars>
      </dgm:prSet>
      <dgm:spPr/>
    </dgm:pt>
    <dgm:pt modelId="{41D15C0B-FD3B-4874-A79A-8D5E02F11675}" type="pres">
      <dgm:prSet presAssocID="{AD3EEE9E-24F1-4269-858E-5AD8FB890E30}" presName="bullet5c" presStyleLbl="node1" presStyleIdx="2" presStyleCnt="5" custLinFactNeighborX="27484" custLinFactNeighborY="20425"/>
      <dgm:spPr>
        <a:solidFill>
          <a:srgbClr val="FFC000"/>
        </a:solidFill>
      </dgm:spPr>
    </dgm:pt>
    <dgm:pt modelId="{FC0112E4-DEED-4C12-9876-25CEB184C3A2}" type="pres">
      <dgm:prSet presAssocID="{AD3EEE9E-24F1-4269-858E-5AD8FB890E30}" presName="textBox5c" presStyleLbl="revTx" presStyleIdx="2" presStyleCnt="5" custScaleY="34869" custLinFactNeighborX="-10796" custLinFactNeighborY="-12690">
        <dgm:presLayoutVars>
          <dgm:bulletEnabled val="1"/>
        </dgm:presLayoutVars>
      </dgm:prSet>
      <dgm:spPr/>
    </dgm:pt>
    <dgm:pt modelId="{A4BDBD9A-39AB-4F08-8C39-85AD2E5A2E73}" type="pres">
      <dgm:prSet presAssocID="{7E04C4CB-FEDC-4583-8097-FD7DCF2DF595}" presName="bullet5d" presStyleLbl="node1" presStyleIdx="3" presStyleCnt="5" custLinFactNeighborX="21099" custLinFactNeighborY="16879"/>
      <dgm:spPr>
        <a:solidFill>
          <a:srgbClr val="FFC000"/>
        </a:solidFill>
      </dgm:spPr>
    </dgm:pt>
    <dgm:pt modelId="{4ED235BA-6B3A-494E-A921-11AADFCDB2A5}" type="pres">
      <dgm:prSet presAssocID="{7E04C4CB-FEDC-4583-8097-FD7DCF2DF595}" presName="textBox5d" presStyleLbl="revTx" presStyleIdx="3" presStyleCnt="5" custScaleY="21072" custLinFactNeighborX="-27471" custLinFactNeighborY="-18660">
        <dgm:presLayoutVars>
          <dgm:bulletEnabled val="1"/>
        </dgm:presLayoutVars>
      </dgm:prSet>
      <dgm:spPr/>
    </dgm:pt>
    <dgm:pt modelId="{171F0CC8-7962-4720-8E17-E2DC735447AD}" type="pres">
      <dgm:prSet presAssocID="{AED7023D-0E19-41EC-84D6-0E4CB28A2F5E}" presName="bullet5e" presStyleLbl="node1" presStyleIdx="4" presStyleCnt="5" custLinFactNeighborX="28150" custLinFactNeighborY="8279"/>
      <dgm:spPr>
        <a:solidFill>
          <a:srgbClr val="FFC000"/>
        </a:solidFill>
      </dgm:spPr>
    </dgm:pt>
    <dgm:pt modelId="{94846AE8-743F-40CE-BB02-DE899BF46C25}" type="pres">
      <dgm:prSet presAssocID="{AED7023D-0E19-41EC-84D6-0E4CB28A2F5E}" presName="textBox5e" presStyleLbl="revTx" presStyleIdx="4" presStyleCnt="5" custScaleY="9126" custLinFactNeighborX="-46541" custLinFactNeighborY="-24227">
        <dgm:presLayoutVars>
          <dgm:bulletEnabled val="1"/>
        </dgm:presLayoutVars>
      </dgm:prSet>
      <dgm:spPr/>
    </dgm:pt>
  </dgm:ptLst>
  <dgm:cxnLst>
    <dgm:cxn modelId="{0D067310-7C7D-4425-A015-9FD002E2E5A4}" srcId="{E4043568-4D9F-4ECD-B57F-7D76E05F397D}" destId="{AED7023D-0E19-41EC-84D6-0E4CB28A2F5E}" srcOrd="4" destOrd="0" parTransId="{BBEADFE6-59A6-4EE4-9F51-3FDBE457D932}" sibTransId="{BB747CE2-41F4-4219-A2FB-7E8738038C84}"/>
    <dgm:cxn modelId="{60A60819-8BE7-445B-9649-4A4C7D3E5ED2}" type="presOf" srcId="{0D4EC3EE-1ABA-4B17-BB32-853E16842490}" destId="{AD49BA9A-909F-441E-8D46-87A015036980}" srcOrd="0" destOrd="0" presId="urn:microsoft.com/office/officeart/2005/8/layout/arrow2"/>
    <dgm:cxn modelId="{DF15AB19-60D4-4704-9BD8-0571CABEA392}" type="presOf" srcId="{E4043568-4D9F-4ECD-B57F-7D76E05F397D}" destId="{583F9772-3329-4345-9D0A-08E9C08DF213}" srcOrd="0" destOrd="0" presId="urn:microsoft.com/office/officeart/2005/8/layout/arrow2"/>
    <dgm:cxn modelId="{52E2A01B-1E15-47AC-B75B-33DC3F8DAB8F}" type="presOf" srcId="{7E04C4CB-FEDC-4583-8097-FD7DCF2DF595}" destId="{4ED235BA-6B3A-494E-A921-11AADFCDB2A5}" srcOrd="0" destOrd="0" presId="urn:microsoft.com/office/officeart/2005/8/layout/arrow2"/>
    <dgm:cxn modelId="{4E0F131E-B3E9-4496-AA0E-918281DE6DE2}" type="presOf" srcId="{09BD137C-4B8D-4BCF-8419-F9CDBF280CEB}" destId="{1F9F5ADA-89AD-40B2-ACF5-B757007A0C0C}" srcOrd="0" destOrd="0" presId="urn:microsoft.com/office/officeart/2005/8/layout/arrow2"/>
    <dgm:cxn modelId="{D2F1DC28-A8CF-468A-AFA7-757ECA75B869}" srcId="{E4043568-4D9F-4ECD-B57F-7D76E05F397D}" destId="{09BD137C-4B8D-4BCF-8419-F9CDBF280CEB}" srcOrd="1" destOrd="0" parTransId="{A8A720EA-AC8E-4237-9B92-98FD61C17933}" sibTransId="{AC87368D-2EF3-4EC8-8316-ED55FAFF9607}"/>
    <dgm:cxn modelId="{FC097E7B-96A1-4172-B745-429918548A03}" type="presOf" srcId="{AED7023D-0E19-41EC-84D6-0E4CB28A2F5E}" destId="{94846AE8-743F-40CE-BB02-DE899BF46C25}" srcOrd="0" destOrd="0" presId="urn:microsoft.com/office/officeart/2005/8/layout/arrow2"/>
    <dgm:cxn modelId="{6B75957B-1610-47BA-9B2D-A35EEDA75BC2}" srcId="{E4043568-4D9F-4ECD-B57F-7D76E05F397D}" destId="{0D4EC3EE-1ABA-4B17-BB32-853E16842490}" srcOrd="0" destOrd="0" parTransId="{13FBA028-D3D8-4123-8854-F8CB13983EA4}" sibTransId="{82D1DEEF-EAEB-4FCB-94B0-452D9E4C15B1}"/>
    <dgm:cxn modelId="{C80E6BA2-0661-4A2E-8EB3-23FB6014236C}" srcId="{E4043568-4D9F-4ECD-B57F-7D76E05F397D}" destId="{AD3EEE9E-24F1-4269-858E-5AD8FB890E30}" srcOrd="2" destOrd="0" parTransId="{BFE9045E-1CA5-4108-BD7E-237C4DC23140}" sibTransId="{071AD9EA-F160-4E4A-8B22-1F38839C35F5}"/>
    <dgm:cxn modelId="{124D88BD-60B8-4321-B6E7-9106F93AAA9F}" type="presOf" srcId="{AD3EEE9E-24F1-4269-858E-5AD8FB890E30}" destId="{FC0112E4-DEED-4C12-9876-25CEB184C3A2}" srcOrd="0" destOrd="0" presId="urn:microsoft.com/office/officeart/2005/8/layout/arrow2"/>
    <dgm:cxn modelId="{C72857FE-21FE-4E0C-96F2-20CB1C6DA624}" srcId="{E4043568-4D9F-4ECD-B57F-7D76E05F397D}" destId="{7E04C4CB-FEDC-4583-8097-FD7DCF2DF595}" srcOrd="3" destOrd="0" parTransId="{598363AC-92CD-4469-A4BC-8E4C964C0495}" sibTransId="{D14CCD8E-936A-4CD2-9354-F3D96D77C18E}"/>
    <dgm:cxn modelId="{F922AD7F-A386-4323-8362-AEF6133C8E07}" type="presParOf" srcId="{583F9772-3329-4345-9D0A-08E9C08DF213}" destId="{F3E900CF-9F42-4FA3-A939-B72213AF3985}" srcOrd="0" destOrd="0" presId="urn:microsoft.com/office/officeart/2005/8/layout/arrow2"/>
    <dgm:cxn modelId="{63C4CE8D-F843-43E6-8A2D-BA1D28AC61F6}" type="presParOf" srcId="{583F9772-3329-4345-9D0A-08E9C08DF213}" destId="{FACB0A22-6D48-421E-918C-B239627105B1}" srcOrd="1" destOrd="0" presId="urn:microsoft.com/office/officeart/2005/8/layout/arrow2"/>
    <dgm:cxn modelId="{5E91D6EE-C5BE-4FA9-87F0-5338D774F63A}" type="presParOf" srcId="{FACB0A22-6D48-421E-918C-B239627105B1}" destId="{FE4A5D07-EE87-49B6-85F2-2948B2247EE3}" srcOrd="0" destOrd="0" presId="urn:microsoft.com/office/officeart/2005/8/layout/arrow2"/>
    <dgm:cxn modelId="{9088DCF3-6479-4D4C-8EA6-FC857B926C2C}" type="presParOf" srcId="{FACB0A22-6D48-421E-918C-B239627105B1}" destId="{AD49BA9A-909F-441E-8D46-87A015036980}" srcOrd="1" destOrd="0" presId="urn:microsoft.com/office/officeart/2005/8/layout/arrow2"/>
    <dgm:cxn modelId="{CB863F24-82C7-444A-85F2-2427206C5A68}" type="presParOf" srcId="{FACB0A22-6D48-421E-918C-B239627105B1}" destId="{282A6847-1F3A-4C69-B72B-0A1FE1C36E83}" srcOrd="2" destOrd="0" presId="urn:microsoft.com/office/officeart/2005/8/layout/arrow2"/>
    <dgm:cxn modelId="{41C95CD6-02CB-44D6-82C1-C707B4639C13}" type="presParOf" srcId="{FACB0A22-6D48-421E-918C-B239627105B1}" destId="{1F9F5ADA-89AD-40B2-ACF5-B757007A0C0C}" srcOrd="3" destOrd="0" presId="urn:microsoft.com/office/officeart/2005/8/layout/arrow2"/>
    <dgm:cxn modelId="{A38B5E63-D489-492B-AA34-837A4E0158BC}" type="presParOf" srcId="{FACB0A22-6D48-421E-918C-B239627105B1}" destId="{41D15C0B-FD3B-4874-A79A-8D5E02F11675}" srcOrd="4" destOrd="0" presId="urn:microsoft.com/office/officeart/2005/8/layout/arrow2"/>
    <dgm:cxn modelId="{8723B3E3-024F-4FBC-B286-70B915B0A718}" type="presParOf" srcId="{FACB0A22-6D48-421E-918C-B239627105B1}" destId="{FC0112E4-DEED-4C12-9876-25CEB184C3A2}" srcOrd="5" destOrd="0" presId="urn:microsoft.com/office/officeart/2005/8/layout/arrow2"/>
    <dgm:cxn modelId="{8AE7ADF2-4545-4338-9169-157CF05574E2}" type="presParOf" srcId="{FACB0A22-6D48-421E-918C-B239627105B1}" destId="{A4BDBD9A-39AB-4F08-8C39-85AD2E5A2E73}" srcOrd="6" destOrd="0" presId="urn:microsoft.com/office/officeart/2005/8/layout/arrow2"/>
    <dgm:cxn modelId="{6837F8F5-CEF3-4274-AE4E-14B83D474B0B}" type="presParOf" srcId="{FACB0A22-6D48-421E-918C-B239627105B1}" destId="{4ED235BA-6B3A-494E-A921-11AADFCDB2A5}" srcOrd="7" destOrd="0" presId="urn:microsoft.com/office/officeart/2005/8/layout/arrow2"/>
    <dgm:cxn modelId="{38E46901-CD9A-4C65-96E2-B5DCE9487691}" type="presParOf" srcId="{FACB0A22-6D48-421E-918C-B239627105B1}" destId="{171F0CC8-7962-4720-8E17-E2DC735447AD}" srcOrd="8" destOrd="0" presId="urn:microsoft.com/office/officeart/2005/8/layout/arrow2"/>
    <dgm:cxn modelId="{1A6BF726-28E5-4CCE-BBD8-5B8725E55EE3}" type="presParOf" srcId="{FACB0A22-6D48-421E-918C-B239627105B1}" destId="{94846AE8-743F-40CE-BB02-DE899BF46C25}" srcOrd="9"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900CF-9F42-4FA3-A939-B72213AF3985}">
      <dsp:nvSpPr>
        <dsp:cNvPr id="0" name=""/>
        <dsp:cNvSpPr/>
      </dsp:nvSpPr>
      <dsp:spPr>
        <a:xfrm>
          <a:off x="0" y="276470"/>
          <a:ext cx="8128000" cy="5079999"/>
        </a:xfrm>
        <a:prstGeom prst="swooshArrow">
          <a:avLst>
            <a:gd name="adj1" fmla="val 25000"/>
            <a:gd name="adj2" fmla="val 25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FE4A5D07-EE87-49B6-85F2-2948B2247EE3}">
      <dsp:nvSpPr>
        <dsp:cNvPr id="0" name=""/>
        <dsp:cNvSpPr/>
      </dsp:nvSpPr>
      <dsp:spPr>
        <a:xfrm>
          <a:off x="812585" y="4010618"/>
          <a:ext cx="186944" cy="18694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9BA9A-909F-441E-8D46-87A015036980}">
      <dsp:nvSpPr>
        <dsp:cNvPr id="0" name=""/>
        <dsp:cNvSpPr/>
      </dsp:nvSpPr>
      <dsp:spPr>
        <a:xfrm>
          <a:off x="734588" y="4403863"/>
          <a:ext cx="1064768" cy="85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58" tIns="0" rIns="0" bIns="0" numCol="1" spcCol="1270" anchor="t" anchorCtr="0">
          <a:noAutofit/>
        </a:bodyPr>
        <a:lstStyle/>
        <a:p>
          <a:pPr marL="0" lvl="0" indent="0" algn="l" defTabSz="889000">
            <a:lnSpc>
              <a:spcPct val="90000"/>
            </a:lnSpc>
            <a:spcBef>
              <a:spcPct val="0"/>
            </a:spcBef>
            <a:spcAft>
              <a:spcPct val="35000"/>
            </a:spcAft>
            <a:buNone/>
          </a:pPr>
          <a:r>
            <a:rPr lang="en-AU" sz="2000" kern="1200" dirty="0"/>
            <a:t>Engage experts</a:t>
          </a:r>
        </a:p>
      </dsp:txBody>
      <dsp:txXfrm>
        <a:off x="734588" y="4403863"/>
        <a:ext cx="1064768" cy="857813"/>
      </dsp:txXfrm>
    </dsp:sp>
    <dsp:sp modelId="{282A6847-1F3A-4C69-B72B-0A1FE1C36E83}">
      <dsp:nvSpPr>
        <dsp:cNvPr id="0" name=""/>
        <dsp:cNvSpPr/>
      </dsp:nvSpPr>
      <dsp:spPr>
        <a:xfrm>
          <a:off x="1982666" y="3006406"/>
          <a:ext cx="292608" cy="29260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9F5ADA-89AD-40B2-ACF5-B757007A0C0C}">
      <dsp:nvSpPr>
        <dsp:cNvPr id="0" name=""/>
        <dsp:cNvSpPr/>
      </dsp:nvSpPr>
      <dsp:spPr>
        <a:xfrm>
          <a:off x="1873777" y="3561065"/>
          <a:ext cx="1349248" cy="716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047" tIns="0" rIns="0" bIns="0" numCol="1" spcCol="1270" anchor="t" anchorCtr="0">
          <a:noAutofit/>
        </a:bodyPr>
        <a:lstStyle/>
        <a:p>
          <a:pPr marL="0" lvl="0" indent="0" algn="l" defTabSz="889000">
            <a:lnSpc>
              <a:spcPct val="90000"/>
            </a:lnSpc>
            <a:spcBef>
              <a:spcPct val="0"/>
            </a:spcBef>
            <a:spcAft>
              <a:spcPct val="35000"/>
            </a:spcAft>
            <a:buNone/>
          </a:pPr>
          <a:r>
            <a:rPr lang="en-AU" sz="2000" kern="1200" dirty="0"/>
            <a:t>Review literature</a:t>
          </a:r>
        </a:p>
      </dsp:txBody>
      <dsp:txXfrm>
        <a:off x="1873777" y="3561065"/>
        <a:ext cx="1349248" cy="716353"/>
      </dsp:txXfrm>
    </dsp:sp>
    <dsp:sp modelId="{41D15C0B-FD3B-4874-A79A-8D5E02F11675}">
      <dsp:nvSpPr>
        <dsp:cNvPr id="0" name=""/>
        <dsp:cNvSpPr/>
      </dsp:nvSpPr>
      <dsp:spPr>
        <a:xfrm>
          <a:off x="3220251" y="2278988"/>
          <a:ext cx="390144" cy="39014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0112E4-DEED-4C12-9876-25CEB184C3A2}">
      <dsp:nvSpPr>
        <dsp:cNvPr id="0" name=""/>
        <dsp:cNvSpPr/>
      </dsp:nvSpPr>
      <dsp:spPr>
        <a:xfrm>
          <a:off x="3138738" y="2961811"/>
          <a:ext cx="1568704" cy="995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729" tIns="0" rIns="0" bIns="0" numCol="1" spcCol="1270" anchor="t" anchorCtr="0">
          <a:noAutofit/>
        </a:bodyPr>
        <a:lstStyle/>
        <a:p>
          <a:pPr marL="0" lvl="0" indent="0" algn="l" defTabSz="889000">
            <a:lnSpc>
              <a:spcPct val="90000"/>
            </a:lnSpc>
            <a:spcBef>
              <a:spcPct val="0"/>
            </a:spcBef>
            <a:spcAft>
              <a:spcPct val="35000"/>
            </a:spcAft>
            <a:buNone/>
          </a:pPr>
          <a:r>
            <a:rPr lang="en-AU" sz="2000" kern="1200" dirty="0"/>
            <a:t>Identify / address gaps &amp; sensitivities </a:t>
          </a:r>
        </a:p>
      </dsp:txBody>
      <dsp:txXfrm>
        <a:off x="3138738" y="2961811"/>
        <a:ext cx="1568704" cy="995496"/>
      </dsp:txXfrm>
    </dsp:sp>
    <dsp:sp modelId="{A4BDBD9A-39AB-4F08-8C39-85AD2E5A2E73}">
      <dsp:nvSpPr>
        <dsp:cNvPr id="0" name=""/>
        <dsp:cNvSpPr/>
      </dsp:nvSpPr>
      <dsp:spPr>
        <a:xfrm>
          <a:off x="4731157" y="1678824"/>
          <a:ext cx="503936" cy="50393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235BA-6B3A-494E-A921-11AADFCDB2A5}">
      <dsp:nvSpPr>
        <dsp:cNvPr id="0" name=""/>
        <dsp:cNvSpPr/>
      </dsp:nvSpPr>
      <dsp:spPr>
        <a:xfrm>
          <a:off x="4430231" y="2553818"/>
          <a:ext cx="1625600" cy="717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025" tIns="0" rIns="0" bIns="0" numCol="1" spcCol="1270" anchor="t" anchorCtr="0">
          <a:noAutofit/>
        </a:bodyPr>
        <a:lstStyle/>
        <a:p>
          <a:pPr marL="0" lvl="0" indent="0" algn="l" defTabSz="889000">
            <a:lnSpc>
              <a:spcPct val="90000"/>
            </a:lnSpc>
            <a:spcBef>
              <a:spcPct val="0"/>
            </a:spcBef>
            <a:spcAft>
              <a:spcPct val="35000"/>
            </a:spcAft>
            <a:buNone/>
          </a:pPr>
          <a:r>
            <a:rPr lang="en-AU" sz="2000" kern="1200" dirty="0"/>
            <a:t>Develop guidance</a:t>
          </a:r>
        </a:p>
      </dsp:txBody>
      <dsp:txXfrm>
        <a:off x="4430231" y="2553818"/>
        <a:ext cx="1625600" cy="717206"/>
      </dsp:txXfrm>
    </dsp:sp>
    <dsp:sp modelId="{171F0CC8-7962-4720-8E17-E2DC735447AD}">
      <dsp:nvSpPr>
        <dsp:cNvPr id="0" name=""/>
        <dsp:cNvSpPr/>
      </dsp:nvSpPr>
      <dsp:spPr>
        <a:xfrm>
          <a:off x="6362098" y="1242557"/>
          <a:ext cx="642112" cy="642112"/>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846AE8-743F-40CE-BB02-DE899BF46C25}">
      <dsp:nvSpPr>
        <dsp:cNvPr id="0" name=""/>
        <dsp:cNvSpPr/>
      </dsp:nvSpPr>
      <dsp:spPr>
        <a:xfrm>
          <a:off x="5745829" y="2303469"/>
          <a:ext cx="1625600" cy="341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242" tIns="0" rIns="0" bIns="0" numCol="1" spcCol="1270" anchor="t" anchorCtr="0">
          <a:noAutofit/>
        </a:bodyPr>
        <a:lstStyle/>
        <a:p>
          <a:pPr marL="0" lvl="0" indent="0" algn="l" defTabSz="889000">
            <a:lnSpc>
              <a:spcPct val="90000"/>
            </a:lnSpc>
            <a:spcBef>
              <a:spcPct val="0"/>
            </a:spcBef>
            <a:spcAft>
              <a:spcPct val="35000"/>
            </a:spcAft>
            <a:buNone/>
          </a:pPr>
          <a:r>
            <a:rPr lang="en-AU" sz="2000" kern="1200" dirty="0"/>
            <a:t>Publish</a:t>
          </a:r>
        </a:p>
      </dsp:txBody>
      <dsp:txXfrm>
        <a:off x="5745829" y="2303469"/>
        <a:ext cx="1625600" cy="34121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 name="Google Shape;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AU" dirty="0"/>
              <a:t>Here is a list of people who have contributed through participation in regular meetings on the topic and who also serve as the brains trust for this work</a:t>
            </a:r>
          </a:p>
        </p:txBody>
      </p:sp>
    </p:spTree>
    <p:extLst>
      <p:ext uri="{BB962C8B-B14F-4D97-AF65-F5344CB8AC3E}">
        <p14:creationId xmlns:p14="http://schemas.microsoft.com/office/powerpoint/2010/main" val="415094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3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This table represents just a few examples of the different approaches that are currently used in the production of surface reflectance products.</a:t>
            </a:r>
          </a:p>
        </p:txBody>
      </p:sp>
    </p:spTree>
    <p:extLst>
      <p:ext uri="{BB962C8B-B14F-4D97-AF65-F5344CB8AC3E}">
        <p14:creationId xmlns:p14="http://schemas.microsoft.com/office/powerpoint/2010/main" val="4099309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AU" dirty="0"/>
              <a:t>Larger dots represent clear observations smaller ones are affected by cloud glint etc. There are good Sentinel-2 observations for the higher tidal range, but fewer Sentinel-2 observations at the lower tidal range, but the shortfall is made up by the Landsat observations. this kind of synergy comes from using data from multiple sources that have undergone the same processing steps, enabling insights to be achieved much quicker – in this case a fuller picture of the tidal dynamics.</a:t>
            </a:r>
          </a:p>
        </p:txBody>
      </p:sp>
    </p:spTree>
    <p:extLst>
      <p:ext uri="{BB962C8B-B14F-4D97-AF65-F5344CB8AC3E}">
        <p14:creationId xmlns:p14="http://schemas.microsoft.com/office/powerpoint/2010/main" val="1184349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AU" dirty="0"/>
              <a:t>Better insights into seasonal phenology could be achieved from Harmonised Landsat / Sentinel-2 data with high temporal density of observations. The high temporal density of observations allows individual mowing events to be detected within alfalfa fields, illustrated by the red dotted lines.</a:t>
            </a:r>
          </a:p>
        </p:txBody>
      </p:sp>
    </p:spTree>
    <p:extLst>
      <p:ext uri="{BB962C8B-B14F-4D97-AF65-F5344CB8AC3E}">
        <p14:creationId xmlns:p14="http://schemas.microsoft.com/office/powerpoint/2010/main" val="120589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2c2a53e993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2c2a53e993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This slide is an attempt to represent the concept using illustrations – typical scenario where there is data flow from two sensors A and B with somewhat similar bands and a range of illumination conditions at the time of imaging, different sets of corrections applied to get surface reflectance profiles that are also slightly different.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2c2a53e993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2c2a53e993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To a scenario where the set of corrections applied to the two datasets are the same, achieving surface reflectance profiles that are matching.</a:t>
            </a:r>
            <a:endParaRPr dirty="0"/>
          </a:p>
        </p:txBody>
      </p:sp>
    </p:spTree>
    <p:extLst>
      <p:ext uri="{BB962C8B-B14F-4D97-AF65-F5344CB8AC3E}">
        <p14:creationId xmlns:p14="http://schemas.microsoft.com/office/powerpoint/2010/main" val="3064893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8928B-57C3-137D-7859-6C45E741AB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6A741-9494-7DD8-809D-1C595C9A4AD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905CF50-1C95-2C12-86B6-BF81E8E8BA6F}"/>
              </a:ext>
            </a:extLst>
          </p:cNvPr>
          <p:cNvSpPr>
            <a:spLocks noGrp="1"/>
          </p:cNvSpPr>
          <p:nvPr>
            <p:ph type="body" idx="1"/>
          </p:nvPr>
        </p:nvSpPr>
        <p:spPr/>
        <p:txBody>
          <a:bodyPr/>
          <a:lstStyle/>
          <a:p>
            <a:pPr marL="158750" indent="0">
              <a:buNone/>
            </a:pPr>
            <a:r>
              <a:rPr lang="en-AU" dirty="0"/>
              <a:t>This graphic shows the original plan for getting to the guidance publication, but in recent discussion in the expert group, there have been suggestions to review the steps and modify the plan accordingly.</a:t>
            </a:r>
          </a:p>
        </p:txBody>
      </p:sp>
    </p:spTree>
    <p:extLst>
      <p:ext uri="{BB962C8B-B14F-4D97-AF65-F5344CB8AC3E}">
        <p14:creationId xmlns:p14="http://schemas.microsoft.com/office/powerpoint/2010/main" val="2846670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1"/>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467" b="1" i="0" u="none" strike="noStrike" kern="0" cap="none" spc="0" normalizeH="0" baseline="0" noProof="0">
                <a:ln>
                  <a:noFill/>
                </a:ln>
                <a:solidFill>
                  <a:srgbClr val="44546A"/>
                </a:solidFill>
                <a:effectLst/>
                <a:uLnTx/>
                <a:uFillTx/>
                <a:latin typeface="Montserrat"/>
                <a:ea typeface="Montserrat"/>
                <a:cs typeface="Montserrat"/>
                <a:sym typeface="Montserrat"/>
              </a:rPr>
              <a:t>WGISS-60 Oberpfaffenhofen 13-17 October 2025</a:t>
            </a:r>
            <a:endParaRPr kumimoji="0" lang="en-AU" sz="1467" b="1" i="0" u="none" strike="noStrike" kern="0" cap="none" spc="0" normalizeH="0" baseline="0" noProof="0" dirty="0">
              <a:ln>
                <a:noFill/>
              </a:ln>
              <a:solidFill>
                <a:srgbClr val="44546A"/>
              </a:solidFill>
              <a:effectLst/>
              <a:uLnTx/>
              <a:uFillTx/>
              <a:latin typeface="Montserrat"/>
              <a:ea typeface="Montserrat"/>
              <a:cs typeface="Montserrat"/>
              <a:sym typeface="Montserrat"/>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dirty="0"/>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3301751" y="2265729"/>
            <a:ext cx="8288156" cy="2756715"/>
          </a:xfrm>
          <a:prstGeom prst="rect">
            <a:avLst/>
          </a:prstGeom>
          <a:noFill/>
          <a:ln>
            <a:noFill/>
          </a:ln>
        </p:spPr>
      </p:pic>
      <p:pic>
        <p:nvPicPr>
          <p:cNvPr id="14" name="Google Shape;14;p2"/>
          <p:cNvPicPr preferRelativeResize="0"/>
          <p:nvPr/>
        </p:nvPicPr>
        <p:blipFill rotWithShape="1">
          <a:blip r:embed="rId3">
            <a:alphaModFix/>
          </a:blip>
          <a:srcRect b="-113"/>
          <a:stretch/>
        </p:blipFill>
        <p:spPr>
          <a:xfrm rot="10800000" flipH="1">
            <a:off x="2824281" y="4824249"/>
            <a:ext cx="5391556" cy="2038097"/>
          </a:xfrm>
          <a:prstGeom prst="rect">
            <a:avLst/>
          </a:prstGeom>
          <a:noFill/>
          <a:ln>
            <a:noFill/>
          </a:ln>
        </p:spPr>
      </p:pic>
      <p:pic>
        <p:nvPicPr>
          <p:cNvPr id="15" name="Google Shape;15;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6" name="Google Shape;16;p2"/>
          <p:cNvSpPr/>
          <p:nvPr/>
        </p:nvSpPr>
        <p:spPr>
          <a:xfrm flipH="1">
            <a:off x="5456395"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17" name="Google Shape;17;p2"/>
          <p:cNvSpPr/>
          <p:nvPr/>
        </p:nvSpPr>
        <p:spPr>
          <a:xfrm flipH="1">
            <a:off x="-8799" y="-14541"/>
            <a:ext cx="12203179" cy="6881876"/>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18" name="Google Shape;18;p2"/>
          <p:cNvPicPr preferRelativeResize="0"/>
          <p:nvPr/>
        </p:nvPicPr>
        <p:blipFill rotWithShape="1">
          <a:blip r:embed="rId5">
            <a:alphaModFix/>
          </a:blip>
          <a:srcRect/>
          <a:stretch/>
        </p:blipFill>
        <p:spPr>
          <a:xfrm>
            <a:off x="138431" y="5311499"/>
            <a:ext cx="2738896" cy="1508515"/>
          </a:xfrm>
          <a:prstGeom prst="rect">
            <a:avLst/>
          </a:prstGeom>
          <a:noFill/>
          <a:ln>
            <a:noFill/>
          </a:ln>
          <a:effectLst>
            <a:outerShdw blurRad="50800" dist="38100" dir="2700000" algn="tl" rotWithShape="0">
              <a:srgbClr val="000000">
                <a:alpha val="40000"/>
              </a:srgbClr>
            </a:outerShdw>
          </a:effectLst>
        </p:spPr>
      </p:pic>
      <p:pic>
        <p:nvPicPr>
          <p:cNvPr id="19" name="Google Shape;19;p2"/>
          <p:cNvPicPr preferRelativeResize="0"/>
          <p:nvPr/>
        </p:nvPicPr>
        <p:blipFill rotWithShape="1">
          <a:blip r:embed="rId6">
            <a:alphaModFix amt="34000"/>
          </a:blip>
          <a:srcRect l="32582" t="2399" r="8554" b="-8773"/>
          <a:stretch/>
        </p:blipFill>
        <p:spPr>
          <a:xfrm rot="5400000">
            <a:off x="5734364" y="-1016161"/>
            <a:ext cx="5455200" cy="7480800"/>
          </a:xfrm>
          <a:prstGeom prst="rtTriangle">
            <a:avLst/>
          </a:prstGeom>
          <a:noFill/>
          <a:ln>
            <a:noFill/>
          </a:ln>
        </p:spPr>
      </p:pic>
      <p:pic>
        <p:nvPicPr>
          <p:cNvPr id="20" name="Google Shape;20;p2"/>
          <p:cNvPicPr preferRelativeResize="0"/>
          <p:nvPr/>
        </p:nvPicPr>
        <p:blipFill rotWithShape="1">
          <a:blip r:embed="rId6">
            <a:alphaModFix amt="34000"/>
          </a:blip>
          <a:srcRect l="54016" t="36081" r="11355" b="673"/>
          <a:stretch/>
        </p:blipFill>
        <p:spPr>
          <a:xfrm rot="-5400000">
            <a:off x="5792693" y="4820009"/>
            <a:ext cx="1719600" cy="2366800"/>
          </a:xfrm>
          <a:prstGeom prst="rtTriangle">
            <a:avLst/>
          </a:prstGeom>
          <a:noFill/>
          <a:ln>
            <a:noFill/>
          </a:ln>
        </p:spPr>
      </p:pic>
      <p:sp>
        <p:nvSpPr>
          <p:cNvPr id="21" name="Google Shape;21;p2"/>
          <p:cNvSpPr txBox="1">
            <a:spLocks noGrp="1"/>
          </p:cNvSpPr>
          <p:nvPr>
            <p:ph type="title"/>
          </p:nvPr>
        </p:nvSpPr>
        <p:spPr>
          <a:xfrm>
            <a:off x="176047" y="175937"/>
            <a:ext cx="6157200" cy="39728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80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867"/>
            </a:lvl2pPr>
            <a:lvl3pPr lvl="2">
              <a:spcBef>
                <a:spcPts val="0"/>
              </a:spcBef>
              <a:spcAft>
                <a:spcPts val="0"/>
              </a:spcAft>
              <a:buSzPts val="1100"/>
              <a:buNone/>
              <a:defRPr sz="1867"/>
            </a:lvl3pPr>
            <a:lvl4pPr lvl="3">
              <a:spcBef>
                <a:spcPts val="0"/>
              </a:spcBef>
              <a:spcAft>
                <a:spcPts val="0"/>
              </a:spcAft>
              <a:buSzPts val="1100"/>
              <a:buNone/>
              <a:defRPr sz="1867"/>
            </a:lvl4pPr>
            <a:lvl5pPr lvl="4">
              <a:spcBef>
                <a:spcPts val="0"/>
              </a:spcBef>
              <a:spcAft>
                <a:spcPts val="0"/>
              </a:spcAft>
              <a:buSzPts val="1100"/>
              <a:buNone/>
              <a:defRPr sz="1867"/>
            </a:lvl5pPr>
            <a:lvl6pPr lvl="5">
              <a:spcBef>
                <a:spcPts val="0"/>
              </a:spcBef>
              <a:spcAft>
                <a:spcPts val="0"/>
              </a:spcAft>
              <a:buSzPts val="1100"/>
              <a:buNone/>
              <a:defRPr sz="1867"/>
            </a:lvl6pPr>
            <a:lvl7pPr lvl="6">
              <a:spcBef>
                <a:spcPts val="0"/>
              </a:spcBef>
              <a:spcAft>
                <a:spcPts val="0"/>
              </a:spcAft>
              <a:buSzPts val="1100"/>
              <a:buNone/>
              <a:defRPr sz="1867"/>
            </a:lvl7pPr>
            <a:lvl8pPr lvl="7">
              <a:spcBef>
                <a:spcPts val="0"/>
              </a:spcBef>
              <a:spcAft>
                <a:spcPts val="0"/>
              </a:spcAft>
              <a:buSzPts val="1100"/>
              <a:buNone/>
              <a:defRPr sz="1867"/>
            </a:lvl8pPr>
            <a:lvl9pPr lvl="8">
              <a:spcBef>
                <a:spcPts val="0"/>
              </a:spcBef>
              <a:spcAft>
                <a:spcPts val="0"/>
              </a:spcAft>
              <a:buSzPts val="1100"/>
              <a:buNone/>
              <a:defRPr sz="1867"/>
            </a:lvl9pPr>
          </a:lstStyle>
          <a:p>
            <a:endParaRPr/>
          </a:p>
        </p:txBody>
      </p:sp>
    </p:spTree>
    <p:extLst>
      <p:ext uri="{BB962C8B-B14F-4D97-AF65-F5344CB8AC3E}">
        <p14:creationId xmlns:p14="http://schemas.microsoft.com/office/powerpoint/2010/main" val="3158542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1"/>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1729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dirty="0"/>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26843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1"/>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63300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dirty="0"/>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502319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4">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5">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600"/>
          </a:xfrm>
          <a:prstGeom prst="rect">
            <a:avLst/>
          </a:prstGeom>
          <a:solidFill>
            <a:schemeClr val="accent1"/>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3">
            <a:alphaModFix amt="34000"/>
          </a:blip>
          <a:srcRect l="51339" t="39269" r="-2839" b="35419"/>
          <a:stretch/>
        </p:blipFill>
        <p:spPr>
          <a:xfrm flipH="1">
            <a:off x="9304424" y="0"/>
            <a:ext cx="2887577" cy="1037493"/>
          </a:xfrm>
          <a:prstGeom prst="rect">
            <a:avLst/>
          </a:prstGeom>
          <a:noFill/>
          <a:ln>
            <a:noFill/>
          </a:ln>
        </p:spPr>
      </p:pic>
      <p:pic>
        <p:nvPicPr>
          <p:cNvPr id="8" name="Google Shape;8;p1"/>
          <p:cNvPicPr preferRelativeResize="0"/>
          <p:nvPr/>
        </p:nvPicPr>
        <p:blipFill rotWithShape="1">
          <a:blip r:embed="rId4">
            <a:alphaModFix/>
          </a:blip>
          <a:srcRect/>
          <a:stretch/>
        </p:blipFill>
        <p:spPr>
          <a:xfrm>
            <a:off x="9791700" y="111657"/>
            <a:ext cx="2027901"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7" y="6574604"/>
            <a:ext cx="12193600" cy="283200"/>
          </a:xfrm>
          <a:prstGeom prst="rect">
            <a:avLst/>
          </a:prstGeom>
          <a:solidFill>
            <a:schemeClr val="accent4"/>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363"/>
            <a:ext cx="12196400" cy="59600"/>
          </a:xfrm>
          <a:prstGeom prst="rect">
            <a:avLst/>
          </a:prstGeom>
          <a:solidFill>
            <a:schemeClr val="accent1"/>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333159337"/>
      </p:ext>
    </p:extLst>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4">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5">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4246947564"/>
      </p:ext>
    </p:extLst>
  </p:cSld>
  <p:clrMap bg1="lt1" tx1="dk1" bg2="dk2" tx2="lt2" accent1="accent1" accent2="accent2" accent3="accent3" accent4="accent4" accent5="accent5" accent6="accent6" hlink="hlink" folHlink="folHlink"/>
  <p:sldLayoutIdLst>
    <p:sldLayoutId id="2147483655" r:id="rId1"/>
    <p:sldLayoutId id="214748365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4">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5">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928568984"/>
      </p:ext>
    </p:extLst>
  </p:cSld>
  <p:clrMap bg1="lt1" tx1="dk1" bg2="dk2" tx2="lt2" accent1="accent1" accent2="accent2" accent3="accent3" accent4="accent4" accent5="accent5" accent6="accent6" hlink="hlink" folHlink="folHlink"/>
  <p:sldLayoutIdLst>
    <p:sldLayoutId id="2147483658" r:id="rId1"/>
    <p:sldLayoutId id="214748365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4.png"/><Relationship Id="rId5" Type="http://schemas.openxmlformats.org/officeDocument/2006/relationships/diagramQuickStyle" Target="../diagrams/quickStyle1.xml"/><Relationship Id="rId10" Type="http://schemas.openxmlformats.org/officeDocument/2006/relationships/image" Target="../media/image23.png"/><Relationship Id="rId4" Type="http://schemas.openxmlformats.org/officeDocument/2006/relationships/diagramLayout" Target="../diagrams/layout1.xml"/><Relationship Id="rId9" Type="http://schemas.openxmlformats.org/officeDocument/2006/relationships/hyperlink" Target="https://pixabay.com/sv/markera-bock-kontrollera-korrigera-129278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jpeg"/><Relationship Id="rId1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hyperlink" Target="https://hls.gsfc.nasa.gov/" TargetMode="External"/><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965310" y="802628"/>
            <a:ext cx="7036890" cy="2461681"/>
          </a:xfrm>
          <a:prstGeom prst="rect">
            <a:avLst/>
          </a:prstGeom>
          <a:noFill/>
          <a:ln>
            <a:noFill/>
          </a:ln>
        </p:spPr>
        <p:txBody>
          <a:bodyPr spcFirstLastPara="1" wrap="square" lIns="91425" tIns="45700" rIns="91425" bIns="45700" anchor="t" anchorCtr="0">
            <a:noAutofit/>
          </a:bodyPr>
          <a:lstStyle/>
          <a:p>
            <a:pPr>
              <a:lnSpc>
                <a:spcPct val="115000"/>
              </a:lnSpc>
              <a:spcBef>
                <a:spcPts val="1000"/>
              </a:spcBef>
            </a:pPr>
            <a:r>
              <a:rPr lang="en-AU" sz="4000" b="1" i="1" dirty="0"/>
              <a:t>WGCV Demonstrator:</a:t>
            </a:r>
            <a:br>
              <a:rPr lang="en-AU" sz="4000" b="1" i="1" dirty="0"/>
            </a:br>
            <a:r>
              <a:rPr lang="en-AU" sz="4000" b="1" i="1" dirty="0"/>
              <a:t>Surface Reflectance Quality and Consistency</a:t>
            </a:r>
            <a:endParaRPr lang="en-GB" sz="4000" b="1" i="1" dirty="0">
              <a:latin typeface="Montserrat"/>
              <a:ea typeface="Montserrat"/>
              <a:cs typeface="Montserrat"/>
            </a:endParaRPr>
          </a:p>
        </p:txBody>
      </p:sp>
      <p:sp>
        <p:nvSpPr>
          <p:cNvPr id="36" name="Google Shape;36;p4"/>
          <p:cNvSpPr/>
          <p:nvPr/>
        </p:nvSpPr>
        <p:spPr>
          <a:xfrm>
            <a:off x="7105326" y="5636113"/>
            <a:ext cx="4920097" cy="1115562"/>
          </a:xfrm>
          <a:prstGeom prst="rect">
            <a:avLst/>
          </a:prstGeom>
          <a:noFill/>
          <a:ln>
            <a:noFill/>
          </a:ln>
        </p:spPr>
        <p:txBody>
          <a:bodyPr spcFirstLastPara="1" wrap="square" lIns="0" tIns="0" rIns="0" bIns="0" anchor="t" anchorCtr="0">
            <a:noAutofit/>
          </a:bodyPr>
          <a:lstStyle/>
          <a:p>
            <a:pPr algn="r">
              <a:lnSpc>
                <a:spcPct val="150000"/>
              </a:lnSpc>
              <a:buSzPts val="2200"/>
            </a:pPr>
            <a:r>
              <a:rPr lang="en-GB" sz="2200" b="1" dirty="0">
                <a:solidFill>
                  <a:schemeClr val="accent1"/>
                </a:solidFill>
                <a:latin typeface="Montserrat"/>
                <a:ea typeface="Montserrat"/>
                <a:cs typeface="Montserrat"/>
                <a:sym typeface="Montserrat"/>
              </a:rPr>
              <a:t>Medhavy Thankappan</a:t>
            </a:r>
          </a:p>
          <a:p>
            <a:pPr algn="r">
              <a:lnSpc>
                <a:spcPct val="150000"/>
              </a:lnSpc>
              <a:buSzPts val="2200"/>
            </a:pPr>
            <a:r>
              <a:rPr lang="en-GB" sz="2200" b="1" dirty="0">
                <a:solidFill>
                  <a:schemeClr val="accent1"/>
                </a:solidFill>
                <a:latin typeface="Montserrat"/>
                <a:ea typeface="Montserrat"/>
                <a:cs typeface="Montserrat"/>
                <a:sym typeface="Montserrat"/>
              </a:rPr>
              <a:t>Joshua Sixsmith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4" name="Google Shape;54;p7"/>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r>
              <a:rPr lang="en-US" dirty="0"/>
              <a:t>Conceptual model (current)</a:t>
            </a:r>
            <a:endParaRPr dirty="0"/>
          </a:p>
        </p:txBody>
      </p:sp>
      <p:sp>
        <p:nvSpPr>
          <p:cNvPr id="53" name="Google Shape;53;p7" descr="Animated graphic to demonstrate the concept of interoperable multi-sensor surface reflectance products "/>
          <p:cNvSpPr txBox="1">
            <a:spLocks noGrp="1"/>
          </p:cNvSpPr>
          <p:nvPr>
            <p:ph type="body" idx="1"/>
          </p:nvPr>
        </p:nvSpPr>
        <p:spPr>
          <a:xfrm>
            <a:off x="484255" y="1508502"/>
            <a:ext cx="11495400" cy="4662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sp>
        <p:nvSpPr>
          <p:cNvPr id="2" name="Arc 1">
            <a:extLst>
              <a:ext uri="{FF2B5EF4-FFF2-40B4-BE49-F238E27FC236}">
                <a16:creationId xmlns:a16="http://schemas.microsoft.com/office/drawing/2014/main" id="{28090633-CF55-9252-EB2C-4B7CCDCB9302}"/>
              </a:ext>
              <a:ext uri="{C183D7F6-B498-43B3-948B-1728B52AA6E4}">
                <adec:decorative xmlns:adec="http://schemas.microsoft.com/office/drawing/2017/decorative" val="1"/>
              </a:ext>
            </a:extLst>
          </p:cNvPr>
          <p:cNvSpPr/>
          <p:nvPr/>
        </p:nvSpPr>
        <p:spPr>
          <a:xfrm rot="18900000">
            <a:off x="4288426" y="4170877"/>
            <a:ext cx="1985317" cy="189264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un 2">
            <a:extLst>
              <a:ext uri="{FF2B5EF4-FFF2-40B4-BE49-F238E27FC236}">
                <a16:creationId xmlns:a16="http://schemas.microsoft.com/office/drawing/2014/main" id="{8E91A99B-A224-F7E2-BC88-2D9A86F879F7}"/>
              </a:ext>
              <a:ext uri="{C183D7F6-B498-43B3-948B-1728B52AA6E4}">
                <adec:decorative xmlns:adec="http://schemas.microsoft.com/office/drawing/2017/decorative" val="1"/>
              </a:ext>
            </a:extLst>
          </p:cNvPr>
          <p:cNvSpPr/>
          <p:nvPr/>
        </p:nvSpPr>
        <p:spPr>
          <a:xfrm>
            <a:off x="3834464" y="3167100"/>
            <a:ext cx="469241" cy="483042"/>
          </a:xfrm>
          <a:prstGeom prst="su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4" name="Graphic 3">
            <a:extLst>
              <a:ext uri="{FF2B5EF4-FFF2-40B4-BE49-F238E27FC236}">
                <a16:creationId xmlns:a16="http://schemas.microsoft.com/office/drawing/2014/main" id="{020F2C9C-B387-5CDE-F186-2F1FD4FFB83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4284" y="2815401"/>
            <a:ext cx="693531" cy="693531"/>
          </a:xfrm>
          <a:prstGeom prst="rect">
            <a:avLst/>
          </a:prstGeom>
        </p:spPr>
      </p:pic>
      <p:sp>
        <p:nvSpPr>
          <p:cNvPr id="5" name="Sun 4">
            <a:extLst>
              <a:ext uri="{FF2B5EF4-FFF2-40B4-BE49-F238E27FC236}">
                <a16:creationId xmlns:a16="http://schemas.microsoft.com/office/drawing/2014/main" id="{5F3B56F1-1687-A17E-A4CC-784B6BA06391}"/>
              </a:ext>
              <a:ext uri="{C183D7F6-B498-43B3-948B-1728B52AA6E4}">
                <adec:decorative xmlns:adec="http://schemas.microsoft.com/office/drawing/2017/decorative" val="1"/>
              </a:ext>
            </a:extLst>
          </p:cNvPr>
          <p:cNvSpPr/>
          <p:nvPr/>
        </p:nvSpPr>
        <p:spPr>
          <a:xfrm>
            <a:off x="4061452" y="2679844"/>
            <a:ext cx="469241" cy="483042"/>
          </a:xfrm>
          <a:prstGeom prst="su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7" name="Graphic 6">
            <a:extLst>
              <a:ext uri="{FF2B5EF4-FFF2-40B4-BE49-F238E27FC236}">
                <a16:creationId xmlns:a16="http://schemas.microsoft.com/office/drawing/2014/main" id="{C2A56384-AF0B-EA11-5B45-52E0C3143CE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40000">
            <a:off x="5401066" y="2704966"/>
            <a:ext cx="693531" cy="693531"/>
          </a:xfrm>
          <a:prstGeom prst="rect">
            <a:avLst/>
          </a:prstGeom>
        </p:spPr>
      </p:pic>
      <p:sp>
        <p:nvSpPr>
          <p:cNvPr id="8" name="Sun 7">
            <a:extLst>
              <a:ext uri="{FF2B5EF4-FFF2-40B4-BE49-F238E27FC236}">
                <a16:creationId xmlns:a16="http://schemas.microsoft.com/office/drawing/2014/main" id="{4AA08926-E960-B82D-93B5-D9CF4D4198A3}"/>
              </a:ext>
              <a:ext uri="{C183D7F6-B498-43B3-948B-1728B52AA6E4}">
                <adec:decorative xmlns:adec="http://schemas.microsoft.com/office/drawing/2017/decorative" val="1"/>
              </a:ext>
            </a:extLst>
          </p:cNvPr>
          <p:cNvSpPr/>
          <p:nvPr/>
        </p:nvSpPr>
        <p:spPr>
          <a:xfrm>
            <a:off x="4535128" y="2566574"/>
            <a:ext cx="469241" cy="483042"/>
          </a:xfrm>
          <a:prstGeom prst="su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cxnSp>
        <p:nvCxnSpPr>
          <p:cNvPr id="11" name="Straight Arrow Connector 10">
            <a:extLst>
              <a:ext uri="{FF2B5EF4-FFF2-40B4-BE49-F238E27FC236}">
                <a16:creationId xmlns:a16="http://schemas.microsoft.com/office/drawing/2014/main" id="{FC6FA7FE-A92C-0879-C042-80A53F501A52}"/>
              </a:ext>
              <a:ext uri="{C183D7F6-B498-43B3-948B-1728B52AA6E4}">
                <adec:decorative xmlns:adec="http://schemas.microsoft.com/office/drawing/2017/decorative" val="1"/>
              </a:ext>
            </a:extLst>
          </p:cNvPr>
          <p:cNvCxnSpPr/>
          <p:nvPr/>
        </p:nvCxnSpPr>
        <p:spPr>
          <a:xfrm flipV="1">
            <a:off x="5318539" y="3510719"/>
            <a:ext cx="196573" cy="477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D25E786-3D6A-4425-7D13-AB613CBC3157}"/>
              </a:ext>
              <a:ext uri="{C183D7F6-B498-43B3-948B-1728B52AA6E4}">
                <adec:decorative xmlns:adec="http://schemas.microsoft.com/office/drawing/2017/decorative" val="1"/>
              </a:ext>
            </a:extLst>
          </p:cNvPr>
          <p:cNvCxnSpPr>
            <a:cxnSpLocks/>
          </p:cNvCxnSpPr>
          <p:nvPr/>
        </p:nvCxnSpPr>
        <p:spPr>
          <a:xfrm flipV="1">
            <a:off x="5605669" y="3488632"/>
            <a:ext cx="417442" cy="565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8B6A5FB-A7F3-D15D-82CB-3AE32F66FDA5}"/>
              </a:ext>
              <a:ext uri="{C183D7F6-B498-43B3-948B-1728B52AA6E4}">
                <adec:decorative xmlns:adec="http://schemas.microsoft.com/office/drawing/2017/decorative" val="1"/>
              </a:ext>
            </a:extLst>
          </p:cNvPr>
          <p:cNvCxnSpPr>
            <a:cxnSpLocks/>
          </p:cNvCxnSpPr>
          <p:nvPr/>
        </p:nvCxnSpPr>
        <p:spPr>
          <a:xfrm>
            <a:off x="4291496" y="3601278"/>
            <a:ext cx="494746" cy="583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B998626-33FA-279A-6B54-A8AFAA553251}"/>
              </a:ext>
              <a:ext uri="{C183D7F6-B498-43B3-948B-1728B52AA6E4}">
                <adec:decorative xmlns:adec="http://schemas.microsoft.com/office/drawing/2017/decorative" val="1"/>
              </a:ext>
            </a:extLst>
          </p:cNvPr>
          <p:cNvCxnSpPr>
            <a:cxnSpLocks/>
          </p:cNvCxnSpPr>
          <p:nvPr/>
        </p:nvCxnSpPr>
        <p:spPr>
          <a:xfrm>
            <a:off x="4335670" y="3192669"/>
            <a:ext cx="627267" cy="859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7749888-1EAF-27D2-FC53-045719F94970}"/>
              </a:ext>
              <a:ext uri="{C183D7F6-B498-43B3-948B-1728B52AA6E4}">
                <adec:decorative xmlns:adec="http://schemas.microsoft.com/office/drawing/2017/decorative" val="1"/>
              </a:ext>
            </a:extLst>
          </p:cNvPr>
          <p:cNvCxnSpPr>
            <a:cxnSpLocks/>
          </p:cNvCxnSpPr>
          <p:nvPr/>
        </p:nvCxnSpPr>
        <p:spPr>
          <a:xfrm>
            <a:off x="4865756" y="3181626"/>
            <a:ext cx="262832" cy="881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B1F5A7D-73E0-491C-84D0-163C24BF707A}"/>
              </a:ext>
              <a:ext uri="{C183D7F6-B498-43B3-948B-1728B52AA6E4}">
                <adec:decorative xmlns:adec="http://schemas.microsoft.com/office/drawing/2017/decorative" val="1"/>
              </a:ext>
            </a:extLst>
          </p:cNvPr>
          <p:cNvSpPr/>
          <p:nvPr/>
        </p:nvSpPr>
        <p:spPr>
          <a:xfrm>
            <a:off x="7480261" y="3052827"/>
            <a:ext cx="165553" cy="151813"/>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DDEAAB-4B90-C2BD-27EF-A5E14BEF83FA}"/>
              </a:ext>
              <a:ext uri="{C183D7F6-B498-43B3-948B-1728B52AA6E4}">
                <adec:decorative xmlns:adec="http://schemas.microsoft.com/office/drawing/2017/decorative" val="1"/>
              </a:ext>
            </a:extLst>
          </p:cNvPr>
          <p:cNvSpPr/>
          <p:nvPr/>
        </p:nvSpPr>
        <p:spPr>
          <a:xfrm>
            <a:off x="7767391" y="3052826"/>
            <a:ext cx="441639" cy="151813"/>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964C4CB-B1F0-63B6-B6AE-A7A83C0CC7D7}"/>
              </a:ext>
              <a:ext uri="{C183D7F6-B498-43B3-948B-1728B52AA6E4}">
                <adec:decorative xmlns:adec="http://schemas.microsoft.com/office/drawing/2017/decorative" val="1"/>
              </a:ext>
            </a:extLst>
          </p:cNvPr>
          <p:cNvSpPr/>
          <p:nvPr/>
        </p:nvSpPr>
        <p:spPr>
          <a:xfrm>
            <a:off x="8352695" y="3052826"/>
            <a:ext cx="441639" cy="151813"/>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082EE3-507C-942E-4144-ED392F640376}"/>
              </a:ext>
              <a:ext uri="{C183D7F6-B498-43B3-948B-1728B52AA6E4}">
                <adec:decorative xmlns:adec="http://schemas.microsoft.com/office/drawing/2017/decorative" val="1"/>
              </a:ext>
            </a:extLst>
          </p:cNvPr>
          <p:cNvSpPr/>
          <p:nvPr/>
        </p:nvSpPr>
        <p:spPr>
          <a:xfrm>
            <a:off x="8971130" y="3052826"/>
            <a:ext cx="441639" cy="151813"/>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EC6399-ED8B-1796-ACC0-EA67EFA0A886}"/>
              </a:ext>
              <a:ext uri="{C183D7F6-B498-43B3-948B-1728B52AA6E4}">
                <adec:decorative xmlns:adec="http://schemas.microsoft.com/office/drawing/2017/decorative" val="1"/>
              </a:ext>
            </a:extLst>
          </p:cNvPr>
          <p:cNvSpPr/>
          <p:nvPr/>
        </p:nvSpPr>
        <p:spPr>
          <a:xfrm>
            <a:off x="7568608" y="3406217"/>
            <a:ext cx="88248" cy="16285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1B573BF-4A45-92E3-D9D2-475FC2626A91}"/>
              </a:ext>
              <a:ext uri="{C183D7F6-B498-43B3-948B-1728B52AA6E4}">
                <adec:decorative xmlns:adec="http://schemas.microsoft.com/office/drawing/2017/decorative" val="1"/>
              </a:ext>
            </a:extLst>
          </p:cNvPr>
          <p:cNvSpPr/>
          <p:nvPr/>
        </p:nvSpPr>
        <p:spPr>
          <a:xfrm>
            <a:off x="7888869" y="3406218"/>
            <a:ext cx="452682" cy="151813"/>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B75ABC-46A9-0A0D-14C4-6A0A1EF68115}"/>
              </a:ext>
              <a:ext uri="{C183D7F6-B498-43B3-948B-1728B52AA6E4}">
                <adec:decorative xmlns:adec="http://schemas.microsoft.com/office/drawing/2017/decorative" val="1"/>
              </a:ext>
            </a:extLst>
          </p:cNvPr>
          <p:cNvSpPr/>
          <p:nvPr/>
        </p:nvSpPr>
        <p:spPr>
          <a:xfrm>
            <a:off x="8529391" y="3406218"/>
            <a:ext cx="441639" cy="151813"/>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7E40473-847A-15A7-478D-588D2FA92C9F}"/>
              </a:ext>
              <a:ext uri="{C183D7F6-B498-43B3-948B-1728B52AA6E4}">
                <adec:decorative xmlns:adec="http://schemas.microsoft.com/office/drawing/2017/decorative" val="1"/>
              </a:ext>
            </a:extLst>
          </p:cNvPr>
          <p:cNvSpPr/>
          <p:nvPr/>
        </p:nvSpPr>
        <p:spPr>
          <a:xfrm>
            <a:off x="9191999" y="3406217"/>
            <a:ext cx="220770" cy="15181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244D5A1-1B01-5309-18FB-2F03926D32EC}"/>
              </a:ext>
            </a:extLst>
          </p:cNvPr>
          <p:cNvSpPr txBox="1"/>
          <p:nvPr/>
        </p:nvSpPr>
        <p:spPr>
          <a:xfrm>
            <a:off x="7043538" y="4088307"/>
            <a:ext cx="3163513"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Atmospheric correction </a:t>
            </a:r>
          </a:p>
          <a:p>
            <a:r>
              <a:rPr lang="en-US"/>
              <a:t>BRDF correction</a:t>
            </a:r>
          </a:p>
          <a:p>
            <a:r>
              <a:rPr lang="en-US"/>
              <a:t>Terrain Illumination correction</a:t>
            </a:r>
          </a:p>
          <a:p>
            <a:r>
              <a:rPr lang="en-US"/>
              <a:t>Adjacency correction </a:t>
            </a:r>
          </a:p>
          <a:p>
            <a:r>
              <a:rPr lang="en-US"/>
              <a:t>Solar angle normalization</a:t>
            </a:r>
          </a:p>
        </p:txBody>
      </p:sp>
      <p:sp>
        <p:nvSpPr>
          <p:cNvPr id="24" name="TextBox 23">
            <a:extLst>
              <a:ext uri="{FF2B5EF4-FFF2-40B4-BE49-F238E27FC236}">
                <a16:creationId xmlns:a16="http://schemas.microsoft.com/office/drawing/2014/main" id="{7F5ECBFE-7405-80FE-E098-6FE4A56AD124}"/>
              </a:ext>
            </a:extLst>
          </p:cNvPr>
          <p:cNvSpPr txBox="1"/>
          <p:nvPr/>
        </p:nvSpPr>
        <p:spPr>
          <a:xfrm>
            <a:off x="7041405" y="2978318"/>
            <a:ext cx="3312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A</a:t>
            </a:r>
          </a:p>
        </p:txBody>
      </p:sp>
      <p:sp>
        <p:nvSpPr>
          <p:cNvPr id="27" name="TextBox 26">
            <a:extLst>
              <a:ext uri="{FF2B5EF4-FFF2-40B4-BE49-F238E27FC236}">
                <a16:creationId xmlns:a16="http://schemas.microsoft.com/office/drawing/2014/main" id="{5A66254C-0A4A-65C9-7628-4DF670E62E54}"/>
              </a:ext>
            </a:extLst>
          </p:cNvPr>
          <p:cNvSpPr txBox="1"/>
          <p:nvPr/>
        </p:nvSpPr>
        <p:spPr>
          <a:xfrm>
            <a:off x="7041405" y="3331709"/>
            <a:ext cx="3312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B</a:t>
            </a:r>
          </a:p>
        </p:txBody>
      </p:sp>
      <p:sp>
        <p:nvSpPr>
          <p:cNvPr id="28" name="TextBox 27">
            <a:extLst>
              <a:ext uri="{FF2B5EF4-FFF2-40B4-BE49-F238E27FC236}">
                <a16:creationId xmlns:a16="http://schemas.microsoft.com/office/drawing/2014/main" id="{0B4B8D60-FC40-3CFA-6976-7B851A2FC34E}"/>
              </a:ext>
            </a:extLst>
          </p:cNvPr>
          <p:cNvSpPr txBox="1"/>
          <p:nvPr/>
        </p:nvSpPr>
        <p:spPr>
          <a:xfrm>
            <a:off x="10019686" y="3891944"/>
            <a:ext cx="12145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A       B</a:t>
            </a:r>
          </a:p>
          <a:p>
            <a:endParaRPr lang="en-US"/>
          </a:p>
        </p:txBody>
      </p:sp>
      <p:pic>
        <p:nvPicPr>
          <p:cNvPr id="29" name="Graphic 28" descr="Checkmark with solid fill">
            <a:extLst>
              <a:ext uri="{FF2B5EF4-FFF2-40B4-BE49-F238E27FC236}">
                <a16:creationId xmlns:a16="http://schemas.microsoft.com/office/drawing/2014/main" id="{19EA721D-AD29-2A33-42C2-9B1BB5A782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67235" y="4098234"/>
            <a:ext cx="284922" cy="251792"/>
          </a:xfrm>
          <a:prstGeom prst="rect">
            <a:avLst/>
          </a:prstGeom>
        </p:spPr>
      </p:pic>
      <p:pic>
        <p:nvPicPr>
          <p:cNvPr id="30" name="Graphic 29" descr="Checkmark with solid fill">
            <a:extLst>
              <a:ext uri="{FF2B5EF4-FFF2-40B4-BE49-F238E27FC236}">
                <a16:creationId xmlns:a16="http://schemas.microsoft.com/office/drawing/2014/main" id="{5B6C67BE-238D-83AA-D6DA-AACBBC7C7B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8278" y="4297016"/>
            <a:ext cx="284922" cy="251792"/>
          </a:xfrm>
          <a:prstGeom prst="rect">
            <a:avLst/>
          </a:prstGeom>
        </p:spPr>
      </p:pic>
      <p:pic>
        <p:nvPicPr>
          <p:cNvPr id="31" name="Graphic 30" descr="Checkmark with solid fill">
            <a:extLst>
              <a:ext uri="{FF2B5EF4-FFF2-40B4-BE49-F238E27FC236}">
                <a16:creationId xmlns:a16="http://schemas.microsoft.com/office/drawing/2014/main" id="{5D194187-C69F-F2E4-9A56-9107D206B0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8278" y="4771886"/>
            <a:ext cx="284922" cy="251792"/>
          </a:xfrm>
          <a:prstGeom prst="rect">
            <a:avLst/>
          </a:prstGeom>
        </p:spPr>
      </p:pic>
      <p:pic>
        <p:nvPicPr>
          <p:cNvPr id="32" name="Graphic 31" descr="Checkmark with solid fill">
            <a:extLst>
              <a:ext uri="{FF2B5EF4-FFF2-40B4-BE49-F238E27FC236}">
                <a16:creationId xmlns:a16="http://schemas.microsoft.com/office/drawing/2014/main" id="{790FCEE4-C47E-7BC4-2809-C92271C44D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8278" y="4539972"/>
            <a:ext cx="284922" cy="251792"/>
          </a:xfrm>
          <a:prstGeom prst="rect">
            <a:avLst/>
          </a:prstGeom>
        </p:spPr>
      </p:pic>
      <p:pic>
        <p:nvPicPr>
          <p:cNvPr id="33" name="Graphic 32" descr="Checkmark with solid fill">
            <a:extLst>
              <a:ext uri="{FF2B5EF4-FFF2-40B4-BE49-F238E27FC236}">
                <a16:creationId xmlns:a16="http://schemas.microsoft.com/office/drawing/2014/main" id="{05C5466C-9B66-6645-CF98-E90F0E35C6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68632" y="4985765"/>
            <a:ext cx="284922" cy="251792"/>
          </a:xfrm>
          <a:prstGeom prst="rect">
            <a:avLst/>
          </a:prstGeom>
        </p:spPr>
      </p:pic>
      <p:pic>
        <p:nvPicPr>
          <p:cNvPr id="34" name="Graphic 33" descr="Checkmark with solid fill">
            <a:extLst>
              <a:ext uri="{FF2B5EF4-FFF2-40B4-BE49-F238E27FC236}">
                <a16:creationId xmlns:a16="http://schemas.microsoft.com/office/drawing/2014/main" id="{B7AD2C7D-F791-4B55-97D4-0AC5A9603D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41496" y="4087190"/>
            <a:ext cx="284922" cy="251792"/>
          </a:xfrm>
          <a:prstGeom prst="rect">
            <a:avLst/>
          </a:prstGeom>
        </p:spPr>
      </p:pic>
      <p:pic>
        <p:nvPicPr>
          <p:cNvPr id="36" name="Graphic 35" descr="Checkmark with solid fill">
            <a:extLst>
              <a:ext uri="{FF2B5EF4-FFF2-40B4-BE49-F238E27FC236}">
                <a16:creationId xmlns:a16="http://schemas.microsoft.com/office/drawing/2014/main" id="{D15E6C27-924F-EE2F-F7B1-7D14EE4B39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41496" y="4495798"/>
            <a:ext cx="284922" cy="251792"/>
          </a:xfrm>
          <a:prstGeom prst="rect">
            <a:avLst/>
          </a:prstGeom>
        </p:spPr>
      </p:pic>
      <p:pic>
        <p:nvPicPr>
          <p:cNvPr id="41" name="Graphic 40" descr="Close with solid fill">
            <a:extLst>
              <a:ext uri="{FF2B5EF4-FFF2-40B4-BE49-F238E27FC236}">
                <a16:creationId xmlns:a16="http://schemas.microsoft.com/office/drawing/2014/main" id="{01252247-689D-9F99-F229-14FE400D77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30453" y="4319104"/>
            <a:ext cx="262834" cy="229705"/>
          </a:xfrm>
          <a:prstGeom prst="rect">
            <a:avLst/>
          </a:prstGeom>
        </p:spPr>
      </p:pic>
      <p:pic>
        <p:nvPicPr>
          <p:cNvPr id="43" name="Graphic 42" descr="Close with solid fill">
            <a:extLst>
              <a:ext uri="{FF2B5EF4-FFF2-40B4-BE49-F238E27FC236}">
                <a16:creationId xmlns:a16="http://schemas.microsoft.com/office/drawing/2014/main" id="{9A1AC77B-B4CD-C714-032D-4EBDC7702E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22205" y="5007854"/>
            <a:ext cx="262834" cy="229705"/>
          </a:xfrm>
          <a:prstGeom prst="rect">
            <a:avLst/>
          </a:prstGeom>
        </p:spPr>
      </p:pic>
      <p:pic>
        <p:nvPicPr>
          <p:cNvPr id="44" name="Graphic 43" descr="Close with solid fill">
            <a:extLst>
              <a:ext uri="{FF2B5EF4-FFF2-40B4-BE49-F238E27FC236}">
                <a16:creationId xmlns:a16="http://schemas.microsoft.com/office/drawing/2014/main" id="{D5C2E6DD-BA64-C35A-B4D7-91DA523C12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30452" y="4749799"/>
            <a:ext cx="262834" cy="229705"/>
          </a:xfrm>
          <a:prstGeom prst="rect">
            <a:avLst/>
          </a:prstGeom>
        </p:spPr>
      </p:pic>
      <p:sp>
        <p:nvSpPr>
          <p:cNvPr id="45" name="Rectangle 44">
            <a:extLst>
              <a:ext uri="{FF2B5EF4-FFF2-40B4-BE49-F238E27FC236}">
                <a16:creationId xmlns:a16="http://schemas.microsoft.com/office/drawing/2014/main" id="{BFE720F4-9651-73A8-0A41-E194AAE9E650}"/>
              </a:ext>
              <a:ext uri="{C183D7F6-B498-43B3-948B-1728B52AA6E4}">
                <adec:decorative xmlns:adec="http://schemas.microsoft.com/office/drawing/2017/decorative" val="1"/>
              </a:ext>
            </a:extLst>
          </p:cNvPr>
          <p:cNvSpPr/>
          <p:nvPr/>
        </p:nvSpPr>
        <p:spPr>
          <a:xfrm>
            <a:off x="640442" y="2730307"/>
            <a:ext cx="2898844" cy="19803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Connector: Curved 47">
            <a:extLst>
              <a:ext uri="{FF2B5EF4-FFF2-40B4-BE49-F238E27FC236}">
                <a16:creationId xmlns:a16="http://schemas.microsoft.com/office/drawing/2014/main" id="{EADF9B58-6357-DF25-883A-5F51C5F4D510}"/>
              </a:ext>
              <a:ext uri="{C183D7F6-B498-43B3-948B-1728B52AA6E4}">
                <adec:decorative xmlns:adec="http://schemas.microsoft.com/office/drawing/2017/decorative" val="1"/>
              </a:ext>
            </a:extLst>
          </p:cNvPr>
          <p:cNvCxnSpPr/>
          <p:nvPr/>
        </p:nvCxnSpPr>
        <p:spPr>
          <a:xfrm>
            <a:off x="779365" y="3331728"/>
            <a:ext cx="2620469" cy="1285282"/>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4F511390-A476-FF44-318E-4F8A71E9521D}"/>
              </a:ext>
              <a:ext uri="{C183D7F6-B498-43B3-948B-1728B52AA6E4}">
                <adec:decorative xmlns:adec="http://schemas.microsoft.com/office/drawing/2017/decorative" val="1"/>
              </a:ext>
            </a:extLst>
          </p:cNvPr>
          <p:cNvCxnSpPr>
            <a:cxnSpLocks/>
          </p:cNvCxnSpPr>
          <p:nvPr/>
        </p:nvCxnSpPr>
        <p:spPr>
          <a:xfrm>
            <a:off x="779364" y="3055249"/>
            <a:ext cx="2620469" cy="1258308"/>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50" name="Flowchart: Connector 49">
            <a:extLst>
              <a:ext uri="{FF2B5EF4-FFF2-40B4-BE49-F238E27FC236}">
                <a16:creationId xmlns:a16="http://schemas.microsoft.com/office/drawing/2014/main" id="{F1909B54-2FD7-568C-D11B-1BAC0C55ADC3}"/>
              </a:ext>
              <a:ext uri="{C183D7F6-B498-43B3-948B-1728B52AA6E4}">
                <adec:decorative xmlns:adec="http://schemas.microsoft.com/office/drawing/2017/decorative" val="1"/>
              </a:ext>
            </a:extLst>
          </p:cNvPr>
          <p:cNvSpPr/>
          <p:nvPr/>
        </p:nvSpPr>
        <p:spPr>
          <a:xfrm>
            <a:off x="695643" y="2964724"/>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a16="http://schemas.microsoft.com/office/drawing/2014/main" id="{AC51AB58-2BBD-4DA9-C660-1C738235B891}"/>
              </a:ext>
              <a:ext uri="{C183D7F6-B498-43B3-948B-1728B52AA6E4}">
                <adec:decorative xmlns:adec="http://schemas.microsoft.com/office/drawing/2017/decorative" val="1"/>
              </a:ext>
            </a:extLst>
          </p:cNvPr>
          <p:cNvSpPr/>
          <p:nvPr/>
        </p:nvSpPr>
        <p:spPr>
          <a:xfrm>
            <a:off x="978864" y="2971467"/>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a:extLst>
              <a:ext uri="{FF2B5EF4-FFF2-40B4-BE49-F238E27FC236}">
                <a16:creationId xmlns:a16="http://schemas.microsoft.com/office/drawing/2014/main" id="{63C20DD9-5A4B-F770-F2E3-FDAE12BBE893}"/>
              </a:ext>
              <a:ext uri="{C183D7F6-B498-43B3-948B-1728B52AA6E4}">
                <adec:decorative xmlns:adec="http://schemas.microsoft.com/office/drawing/2017/decorative" val="1"/>
              </a:ext>
            </a:extLst>
          </p:cNvPr>
          <p:cNvSpPr/>
          <p:nvPr/>
        </p:nvSpPr>
        <p:spPr>
          <a:xfrm>
            <a:off x="1262085" y="3052388"/>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a:extLst>
              <a:ext uri="{FF2B5EF4-FFF2-40B4-BE49-F238E27FC236}">
                <a16:creationId xmlns:a16="http://schemas.microsoft.com/office/drawing/2014/main" id="{D9554E06-917C-27A8-3F58-9B537188B807}"/>
              </a:ext>
              <a:ext uri="{C183D7F6-B498-43B3-948B-1728B52AA6E4}">
                <adec:decorative xmlns:adec="http://schemas.microsoft.com/office/drawing/2017/decorative" val="1"/>
              </a:ext>
            </a:extLst>
          </p:cNvPr>
          <p:cNvSpPr/>
          <p:nvPr/>
        </p:nvSpPr>
        <p:spPr>
          <a:xfrm>
            <a:off x="1545306" y="3160281"/>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a:extLst>
              <a:ext uri="{FF2B5EF4-FFF2-40B4-BE49-F238E27FC236}">
                <a16:creationId xmlns:a16="http://schemas.microsoft.com/office/drawing/2014/main" id="{0AEB647A-128C-082B-629C-982E7BFA0261}"/>
              </a:ext>
              <a:ext uri="{C183D7F6-B498-43B3-948B-1728B52AA6E4}">
                <adec:decorative xmlns:adec="http://schemas.microsoft.com/office/drawing/2017/decorative" val="1"/>
              </a:ext>
            </a:extLst>
          </p:cNvPr>
          <p:cNvSpPr/>
          <p:nvPr/>
        </p:nvSpPr>
        <p:spPr>
          <a:xfrm>
            <a:off x="1794811" y="3281662"/>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a:extLst>
              <a:ext uri="{FF2B5EF4-FFF2-40B4-BE49-F238E27FC236}">
                <a16:creationId xmlns:a16="http://schemas.microsoft.com/office/drawing/2014/main" id="{20C310F3-AF27-08CC-E668-2FEBB3EA9F8E}"/>
              </a:ext>
              <a:ext uri="{C183D7F6-B498-43B3-948B-1728B52AA6E4}">
                <adec:decorative xmlns:adec="http://schemas.microsoft.com/office/drawing/2017/decorative" val="1"/>
              </a:ext>
            </a:extLst>
          </p:cNvPr>
          <p:cNvSpPr/>
          <p:nvPr/>
        </p:nvSpPr>
        <p:spPr>
          <a:xfrm>
            <a:off x="2003855" y="3504193"/>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a:extLst>
              <a:ext uri="{FF2B5EF4-FFF2-40B4-BE49-F238E27FC236}">
                <a16:creationId xmlns:a16="http://schemas.microsoft.com/office/drawing/2014/main" id="{E10674B1-3DED-7BFD-7C49-2096BC65C608}"/>
              </a:ext>
              <a:ext uri="{C183D7F6-B498-43B3-948B-1728B52AA6E4}">
                <adec:decorative xmlns:adec="http://schemas.microsoft.com/office/drawing/2017/decorative" val="1"/>
              </a:ext>
            </a:extLst>
          </p:cNvPr>
          <p:cNvSpPr/>
          <p:nvPr/>
        </p:nvSpPr>
        <p:spPr>
          <a:xfrm>
            <a:off x="2084775" y="3773927"/>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a16="http://schemas.microsoft.com/office/drawing/2014/main" id="{54686BAB-E7C8-28D9-ED6A-0A7E00B52D88}"/>
              </a:ext>
              <a:ext uri="{C183D7F6-B498-43B3-948B-1728B52AA6E4}">
                <adec:decorative xmlns:adec="http://schemas.microsoft.com/office/drawing/2017/decorative" val="1"/>
              </a:ext>
            </a:extLst>
          </p:cNvPr>
          <p:cNvSpPr/>
          <p:nvPr/>
        </p:nvSpPr>
        <p:spPr>
          <a:xfrm>
            <a:off x="2246616" y="3942511"/>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a:extLst>
              <a:ext uri="{FF2B5EF4-FFF2-40B4-BE49-F238E27FC236}">
                <a16:creationId xmlns:a16="http://schemas.microsoft.com/office/drawing/2014/main" id="{149D66A7-0CE3-DF83-AB09-D3291CFEEDA0}"/>
              </a:ext>
              <a:ext uri="{C183D7F6-B498-43B3-948B-1728B52AA6E4}">
                <adec:decorative xmlns:adec="http://schemas.microsoft.com/office/drawing/2017/decorative" val="1"/>
              </a:ext>
            </a:extLst>
          </p:cNvPr>
          <p:cNvSpPr/>
          <p:nvPr/>
        </p:nvSpPr>
        <p:spPr>
          <a:xfrm>
            <a:off x="2523093" y="4097608"/>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id="{9092657E-F8FD-A054-CF04-EF064854AEBB}"/>
              </a:ext>
              <a:ext uri="{C183D7F6-B498-43B3-948B-1728B52AA6E4}">
                <adec:decorative xmlns:adec="http://schemas.microsoft.com/office/drawing/2017/decorative" val="1"/>
              </a:ext>
            </a:extLst>
          </p:cNvPr>
          <p:cNvSpPr/>
          <p:nvPr/>
        </p:nvSpPr>
        <p:spPr>
          <a:xfrm>
            <a:off x="2806315" y="4178529"/>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a:extLst>
              <a:ext uri="{FF2B5EF4-FFF2-40B4-BE49-F238E27FC236}">
                <a16:creationId xmlns:a16="http://schemas.microsoft.com/office/drawing/2014/main" id="{81AF1C05-9464-E0F0-8F9D-24633B578C51}"/>
              </a:ext>
              <a:ext uri="{C183D7F6-B498-43B3-948B-1728B52AA6E4}">
                <adec:decorative xmlns:adec="http://schemas.microsoft.com/office/drawing/2017/decorative" val="1"/>
              </a:ext>
            </a:extLst>
          </p:cNvPr>
          <p:cNvSpPr/>
          <p:nvPr/>
        </p:nvSpPr>
        <p:spPr>
          <a:xfrm>
            <a:off x="3312068" y="4239219"/>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Decision 62">
            <a:extLst>
              <a:ext uri="{FF2B5EF4-FFF2-40B4-BE49-F238E27FC236}">
                <a16:creationId xmlns:a16="http://schemas.microsoft.com/office/drawing/2014/main" id="{1B1D37AC-B1C0-69C1-8E90-36CB1C65A0E5}"/>
              </a:ext>
              <a:ext uri="{C183D7F6-B498-43B3-948B-1728B52AA6E4}">
                <adec:decorative xmlns:adec="http://schemas.microsoft.com/office/drawing/2017/decorative" val="1"/>
              </a:ext>
            </a:extLst>
          </p:cNvPr>
          <p:cNvSpPr/>
          <p:nvPr/>
        </p:nvSpPr>
        <p:spPr>
          <a:xfrm>
            <a:off x="693998" y="3234506"/>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Decision 63">
            <a:extLst>
              <a:ext uri="{FF2B5EF4-FFF2-40B4-BE49-F238E27FC236}">
                <a16:creationId xmlns:a16="http://schemas.microsoft.com/office/drawing/2014/main" id="{14573517-3BD6-897D-FC92-27444EC79947}"/>
              </a:ext>
              <a:ext uri="{C183D7F6-B498-43B3-948B-1728B52AA6E4}">
                <adec:decorative xmlns:adec="http://schemas.microsoft.com/office/drawing/2017/decorative" val="1"/>
              </a:ext>
            </a:extLst>
          </p:cNvPr>
          <p:cNvSpPr/>
          <p:nvPr/>
        </p:nvSpPr>
        <p:spPr>
          <a:xfrm>
            <a:off x="1368333" y="3355886"/>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cision 64">
            <a:extLst>
              <a:ext uri="{FF2B5EF4-FFF2-40B4-BE49-F238E27FC236}">
                <a16:creationId xmlns:a16="http://schemas.microsoft.com/office/drawing/2014/main" id="{4050EE2B-3A6C-DD48-30D0-98A3819F5E25}"/>
              </a:ext>
              <a:ext uri="{C183D7F6-B498-43B3-948B-1728B52AA6E4}">
                <adec:decorative xmlns:adec="http://schemas.microsoft.com/office/drawing/2017/decorative" val="1"/>
              </a:ext>
            </a:extLst>
          </p:cNvPr>
          <p:cNvSpPr/>
          <p:nvPr/>
        </p:nvSpPr>
        <p:spPr>
          <a:xfrm>
            <a:off x="1867343" y="3632364"/>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Decision 65">
            <a:extLst>
              <a:ext uri="{FF2B5EF4-FFF2-40B4-BE49-F238E27FC236}">
                <a16:creationId xmlns:a16="http://schemas.microsoft.com/office/drawing/2014/main" id="{60E90778-D616-E209-7D5E-74F38BE6716F}"/>
              </a:ext>
              <a:ext uri="{C183D7F6-B498-43B3-948B-1728B52AA6E4}">
                <adec:decorative xmlns:adec="http://schemas.microsoft.com/office/drawing/2017/decorative" val="1"/>
              </a:ext>
            </a:extLst>
          </p:cNvPr>
          <p:cNvSpPr/>
          <p:nvPr/>
        </p:nvSpPr>
        <p:spPr>
          <a:xfrm>
            <a:off x="2076386" y="4090912"/>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Decision 66">
            <a:extLst>
              <a:ext uri="{FF2B5EF4-FFF2-40B4-BE49-F238E27FC236}">
                <a16:creationId xmlns:a16="http://schemas.microsoft.com/office/drawing/2014/main" id="{12AF2D73-1FC6-3BBC-7307-7FA87A518965}"/>
              </a:ext>
              <a:ext uri="{C183D7F6-B498-43B3-948B-1728B52AA6E4}">
                <adec:decorative xmlns:adec="http://schemas.microsoft.com/office/drawing/2017/decorative" val="1"/>
              </a:ext>
            </a:extLst>
          </p:cNvPr>
          <p:cNvSpPr/>
          <p:nvPr/>
        </p:nvSpPr>
        <p:spPr>
          <a:xfrm>
            <a:off x="2339378" y="4259497"/>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Decision 67">
            <a:extLst>
              <a:ext uri="{FF2B5EF4-FFF2-40B4-BE49-F238E27FC236}">
                <a16:creationId xmlns:a16="http://schemas.microsoft.com/office/drawing/2014/main" id="{55B57575-B232-A382-433F-225C876B45FC}"/>
              </a:ext>
              <a:ext uri="{C183D7F6-B498-43B3-948B-1728B52AA6E4}">
                <adec:decorative xmlns:adec="http://schemas.microsoft.com/office/drawing/2017/decorative" val="1"/>
              </a:ext>
            </a:extLst>
          </p:cNvPr>
          <p:cNvSpPr/>
          <p:nvPr/>
        </p:nvSpPr>
        <p:spPr>
          <a:xfrm>
            <a:off x="2629343" y="4434824"/>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Decision 68">
            <a:extLst>
              <a:ext uri="{FF2B5EF4-FFF2-40B4-BE49-F238E27FC236}">
                <a16:creationId xmlns:a16="http://schemas.microsoft.com/office/drawing/2014/main" id="{587B26F2-5385-147F-6842-55FE35A45E14}"/>
              </a:ext>
              <a:ext uri="{C183D7F6-B498-43B3-948B-1728B52AA6E4}">
                <adec:decorative xmlns:adec="http://schemas.microsoft.com/office/drawing/2017/decorative" val="1"/>
              </a:ext>
            </a:extLst>
          </p:cNvPr>
          <p:cNvSpPr/>
          <p:nvPr/>
        </p:nvSpPr>
        <p:spPr>
          <a:xfrm>
            <a:off x="2966510" y="4502257"/>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cision 69">
            <a:extLst>
              <a:ext uri="{FF2B5EF4-FFF2-40B4-BE49-F238E27FC236}">
                <a16:creationId xmlns:a16="http://schemas.microsoft.com/office/drawing/2014/main" id="{E267F17B-D6F6-233A-4A99-074294C85898}"/>
              </a:ext>
              <a:ext uri="{C183D7F6-B498-43B3-948B-1728B52AA6E4}">
                <adec:decorative xmlns:adec="http://schemas.microsoft.com/office/drawing/2017/decorative" val="1"/>
              </a:ext>
            </a:extLst>
          </p:cNvPr>
          <p:cNvSpPr/>
          <p:nvPr/>
        </p:nvSpPr>
        <p:spPr>
          <a:xfrm>
            <a:off x="3310422" y="4502258"/>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E9AC8D81-BCEB-923C-AB2D-EDFC8809BA9A}"/>
              </a:ext>
            </a:extLst>
          </p:cNvPr>
          <p:cNvSpPr txBox="1"/>
          <p:nvPr/>
        </p:nvSpPr>
        <p:spPr>
          <a:xfrm>
            <a:off x="1876012" y="4740952"/>
            <a:ext cx="18960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Time</a:t>
            </a:r>
          </a:p>
        </p:txBody>
      </p:sp>
      <p:sp>
        <p:nvSpPr>
          <p:cNvPr id="72" name="TextBox 71">
            <a:extLst>
              <a:ext uri="{FF2B5EF4-FFF2-40B4-BE49-F238E27FC236}">
                <a16:creationId xmlns:a16="http://schemas.microsoft.com/office/drawing/2014/main" id="{ABA8242C-C544-A617-D70C-E3B7DE57110E}"/>
              </a:ext>
            </a:extLst>
          </p:cNvPr>
          <p:cNvSpPr txBox="1"/>
          <p:nvPr/>
        </p:nvSpPr>
        <p:spPr>
          <a:xfrm rot="-5400000">
            <a:off x="-438487" y="3178026"/>
            <a:ext cx="18454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Reflectance</a:t>
            </a:r>
          </a:p>
        </p:txBody>
      </p:sp>
      <p:sp>
        <p:nvSpPr>
          <p:cNvPr id="9" name="TextBox 8">
            <a:extLst>
              <a:ext uri="{FF2B5EF4-FFF2-40B4-BE49-F238E27FC236}">
                <a16:creationId xmlns:a16="http://schemas.microsoft.com/office/drawing/2014/main" id="{029C7519-FB1D-F7D3-FB69-F42E21A6F8C8}"/>
              </a:ext>
            </a:extLst>
          </p:cNvPr>
          <p:cNvSpPr txBox="1"/>
          <p:nvPr/>
        </p:nvSpPr>
        <p:spPr>
          <a:xfrm>
            <a:off x="5688352" y="2562202"/>
            <a:ext cx="3312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A</a:t>
            </a:r>
          </a:p>
        </p:txBody>
      </p:sp>
      <p:sp>
        <p:nvSpPr>
          <p:cNvPr id="10" name="TextBox 9">
            <a:extLst>
              <a:ext uri="{FF2B5EF4-FFF2-40B4-BE49-F238E27FC236}">
                <a16:creationId xmlns:a16="http://schemas.microsoft.com/office/drawing/2014/main" id="{3D351F6A-5EA4-FC3A-F636-701B12B36EC6}"/>
              </a:ext>
            </a:extLst>
          </p:cNvPr>
          <p:cNvSpPr txBox="1"/>
          <p:nvPr/>
        </p:nvSpPr>
        <p:spPr>
          <a:xfrm>
            <a:off x="6418561" y="2767476"/>
            <a:ext cx="3312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B</a:t>
            </a:r>
          </a:p>
        </p:txBody>
      </p:sp>
      <p:sp>
        <p:nvSpPr>
          <p:cNvPr id="25" name="TextBox 24">
            <a:extLst>
              <a:ext uri="{FF2B5EF4-FFF2-40B4-BE49-F238E27FC236}">
                <a16:creationId xmlns:a16="http://schemas.microsoft.com/office/drawing/2014/main" id="{A5B1336F-2030-1307-5D53-D097D7C43CAB}"/>
              </a:ext>
            </a:extLst>
          </p:cNvPr>
          <p:cNvSpPr txBox="1"/>
          <p:nvPr/>
        </p:nvSpPr>
        <p:spPr>
          <a:xfrm>
            <a:off x="3392123" y="2197115"/>
            <a:ext cx="338113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Illumination conditions</a:t>
            </a:r>
          </a:p>
        </p:txBody>
      </p:sp>
      <p:sp>
        <p:nvSpPr>
          <p:cNvPr id="26" name="TextBox 25">
            <a:extLst>
              <a:ext uri="{FF2B5EF4-FFF2-40B4-BE49-F238E27FC236}">
                <a16:creationId xmlns:a16="http://schemas.microsoft.com/office/drawing/2014/main" id="{BE3B7403-DFC0-C78E-27B7-0F804D1FC6C3}"/>
              </a:ext>
            </a:extLst>
          </p:cNvPr>
          <p:cNvSpPr txBox="1"/>
          <p:nvPr/>
        </p:nvSpPr>
        <p:spPr>
          <a:xfrm>
            <a:off x="680317" y="5167515"/>
            <a:ext cx="338113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Surface Reflectance Profiles</a:t>
            </a:r>
          </a:p>
        </p:txBody>
      </p:sp>
      <p:sp>
        <p:nvSpPr>
          <p:cNvPr id="35" name="TextBox 34">
            <a:extLst>
              <a:ext uri="{FF2B5EF4-FFF2-40B4-BE49-F238E27FC236}">
                <a16:creationId xmlns:a16="http://schemas.microsoft.com/office/drawing/2014/main" id="{54A263B4-8EB7-F48B-8F44-6C1AE9C4AD56}"/>
              </a:ext>
            </a:extLst>
          </p:cNvPr>
          <p:cNvSpPr txBox="1"/>
          <p:nvPr/>
        </p:nvSpPr>
        <p:spPr>
          <a:xfrm>
            <a:off x="4375982" y="4556732"/>
            <a:ext cx="19731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Target characteristics</a:t>
            </a:r>
          </a:p>
        </p:txBody>
      </p:sp>
      <p:sp>
        <p:nvSpPr>
          <p:cNvPr id="37" name="TextBox 36">
            <a:extLst>
              <a:ext uri="{FF2B5EF4-FFF2-40B4-BE49-F238E27FC236}">
                <a16:creationId xmlns:a16="http://schemas.microsoft.com/office/drawing/2014/main" id="{BC3218D8-DF51-F0AB-98E0-DF4DF6B19F96}"/>
              </a:ext>
            </a:extLst>
          </p:cNvPr>
          <p:cNvSpPr txBox="1"/>
          <p:nvPr/>
        </p:nvSpPr>
        <p:spPr>
          <a:xfrm>
            <a:off x="9571953" y="3090982"/>
            <a:ext cx="19537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Datasets A and 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4" name="Google Shape;54;p7"/>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r>
              <a:rPr lang="en-US" dirty="0"/>
              <a:t>Conceptual model (desired)</a:t>
            </a:r>
            <a:endParaRPr dirty="0"/>
          </a:p>
        </p:txBody>
      </p:sp>
      <p:sp>
        <p:nvSpPr>
          <p:cNvPr id="53" name="Google Shape;53;p7" descr="Animated graphic to demonstrate the concept of interoperable multi-sensor surface reflectance products"/>
          <p:cNvSpPr txBox="1">
            <a:spLocks noGrp="1"/>
          </p:cNvSpPr>
          <p:nvPr>
            <p:ph type="body" idx="1"/>
          </p:nvPr>
        </p:nvSpPr>
        <p:spPr>
          <a:xfrm>
            <a:off x="324233" y="1558533"/>
            <a:ext cx="11495400" cy="4662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pic>
        <p:nvPicPr>
          <p:cNvPr id="6" name="Graphic 5" descr="Satellite with solid fill">
            <a:extLst>
              <a:ext uri="{FF2B5EF4-FFF2-40B4-BE49-F238E27FC236}">
                <a16:creationId xmlns:a16="http://schemas.microsoft.com/office/drawing/2014/main" id="{798BFE37-E3D4-F6CE-1150-5B18A84026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700000">
            <a:off x="5112144" y="2137719"/>
            <a:ext cx="693531" cy="693531"/>
          </a:xfrm>
          <a:prstGeom prst="rect">
            <a:avLst/>
          </a:prstGeom>
        </p:spPr>
      </p:pic>
      <p:cxnSp>
        <p:nvCxnSpPr>
          <p:cNvPr id="9" name="Straight Arrow Connector 8">
            <a:extLst>
              <a:ext uri="{FF2B5EF4-FFF2-40B4-BE49-F238E27FC236}">
                <a16:creationId xmlns:a16="http://schemas.microsoft.com/office/drawing/2014/main" id="{35D53318-5F95-A8F3-B43D-948D0A19D158}"/>
              </a:ext>
              <a:ext uri="{C183D7F6-B498-43B3-948B-1728B52AA6E4}">
                <adec:decorative xmlns:adec="http://schemas.microsoft.com/office/drawing/2017/decorative" val="1"/>
              </a:ext>
            </a:extLst>
          </p:cNvPr>
          <p:cNvCxnSpPr/>
          <p:nvPr/>
        </p:nvCxnSpPr>
        <p:spPr>
          <a:xfrm flipV="1">
            <a:off x="4206433" y="4318087"/>
            <a:ext cx="1872046" cy="12358"/>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0" name="Sun 9">
            <a:extLst>
              <a:ext uri="{FF2B5EF4-FFF2-40B4-BE49-F238E27FC236}">
                <a16:creationId xmlns:a16="http://schemas.microsoft.com/office/drawing/2014/main" id="{FC2992B2-7B5D-A8E0-7EE6-43AED2DBF6DD}"/>
              </a:ext>
              <a:ext uri="{C183D7F6-B498-43B3-948B-1728B52AA6E4}">
                <adec:decorative xmlns:adec="http://schemas.microsoft.com/office/drawing/2017/decorative" val="1"/>
              </a:ext>
            </a:extLst>
          </p:cNvPr>
          <p:cNvSpPr/>
          <p:nvPr/>
        </p:nvSpPr>
        <p:spPr>
          <a:xfrm>
            <a:off x="3967732" y="2729987"/>
            <a:ext cx="469241" cy="483042"/>
          </a:xfrm>
          <a:prstGeom prst="su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cxnSp>
        <p:nvCxnSpPr>
          <p:cNvPr id="12" name="Straight Arrow Connector 11">
            <a:extLst>
              <a:ext uri="{FF2B5EF4-FFF2-40B4-BE49-F238E27FC236}">
                <a16:creationId xmlns:a16="http://schemas.microsoft.com/office/drawing/2014/main" id="{6B5A470E-07EC-8EBA-65AF-30D17F50B10E}"/>
              </a:ext>
              <a:ext uri="{C183D7F6-B498-43B3-948B-1728B52AA6E4}">
                <adec:decorative xmlns:adec="http://schemas.microsoft.com/office/drawing/2017/decorative" val="1"/>
              </a:ext>
            </a:extLst>
          </p:cNvPr>
          <p:cNvCxnSpPr>
            <a:cxnSpLocks/>
          </p:cNvCxnSpPr>
          <p:nvPr/>
        </p:nvCxnSpPr>
        <p:spPr>
          <a:xfrm>
            <a:off x="4368801" y="3247885"/>
            <a:ext cx="748743" cy="969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E34DA0D-F3CF-E0C5-16DE-8A8C567CCCAC}"/>
              </a:ext>
              <a:ext uri="{C183D7F6-B498-43B3-948B-1728B52AA6E4}">
                <adec:decorative xmlns:adec="http://schemas.microsoft.com/office/drawing/2017/decorative" val="1"/>
              </a:ext>
            </a:extLst>
          </p:cNvPr>
          <p:cNvCxnSpPr>
            <a:cxnSpLocks/>
          </p:cNvCxnSpPr>
          <p:nvPr/>
        </p:nvCxnSpPr>
        <p:spPr>
          <a:xfrm flipV="1">
            <a:off x="5406888" y="2969587"/>
            <a:ext cx="8831" cy="1294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1237A82-69BC-97E2-C345-9E0054BD844D}"/>
              </a:ext>
              <a:ext uri="{C183D7F6-B498-43B3-948B-1728B52AA6E4}">
                <adec:decorative xmlns:adec="http://schemas.microsoft.com/office/drawing/2017/decorative" val="1"/>
              </a:ext>
            </a:extLst>
          </p:cNvPr>
          <p:cNvSpPr/>
          <p:nvPr/>
        </p:nvSpPr>
        <p:spPr>
          <a:xfrm>
            <a:off x="7480261" y="3406218"/>
            <a:ext cx="165553" cy="151813"/>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36C72FD-A0F6-BF46-4078-BBEE80C42392}"/>
              </a:ext>
              <a:ext uri="{C183D7F6-B498-43B3-948B-1728B52AA6E4}">
                <adec:decorative xmlns:adec="http://schemas.microsoft.com/office/drawing/2017/decorative" val="1"/>
              </a:ext>
            </a:extLst>
          </p:cNvPr>
          <p:cNvSpPr/>
          <p:nvPr/>
        </p:nvSpPr>
        <p:spPr>
          <a:xfrm>
            <a:off x="7778434" y="3406217"/>
            <a:ext cx="441639" cy="151813"/>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0FEC835-4DEB-F23E-B077-6605C71AA90B}"/>
              </a:ext>
              <a:ext uri="{C183D7F6-B498-43B3-948B-1728B52AA6E4}">
                <adec:decorative xmlns:adec="http://schemas.microsoft.com/office/drawing/2017/decorative" val="1"/>
              </a:ext>
            </a:extLst>
          </p:cNvPr>
          <p:cNvSpPr/>
          <p:nvPr/>
        </p:nvSpPr>
        <p:spPr>
          <a:xfrm>
            <a:off x="8341652" y="3406218"/>
            <a:ext cx="441639" cy="151813"/>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4E507B3-FA97-E054-2F85-F66972919926}"/>
              </a:ext>
              <a:ext uri="{C183D7F6-B498-43B3-948B-1728B52AA6E4}">
                <adec:decorative xmlns:adec="http://schemas.microsoft.com/office/drawing/2017/decorative" val="1"/>
              </a:ext>
            </a:extLst>
          </p:cNvPr>
          <p:cNvSpPr/>
          <p:nvPr/>
        </p:nvSpPr>
        <p:spPr>
          <a:xfrm>
            <a:off x="8971130" y="3406217"/>
            <a:ext cx="441639" cy="151813"/>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7781730-DEF5-6BED-8D0E-82FF5307B085}"/>
              </a:ext>
              <a:ext uri="{C183D7F6-B498-43B3-948B-1728B52AA6E4}">
                <adec:decorative xmlns:adec="http://schemas.microsoft.com/office/drawing/2017/decorative" val="1"/>
              </a:ext>
            </a:extLst>
          </p:cNvPr>
          <p:cNvSpPr/>
          <p:nvPr/>
        </p:nvSpPr>
        <p:spPr>
          <a:xfrm>
            <a:off x="7888869" y="3406218"/>
            <a:ext cx="452682" cy="151813"/>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F5D03B7-2BF9-F76D-B35C-288A7901D059}"/>
              </a:ext>
              <a:ext uri="{C183D7F6-B498-43B3-948B-1728B52AA6E4}">
                <adec:decorative xmlns:adec="http://schemas.microsoft.com/office/drawing/2017/decorative" val="1"/>
              </a:ext>
            </a:extLst>
          </p:cNvPr>
          <p:cNvSpPr/>
          <p:nvPr/>
        </p:nvSpPr>
        <p:spPr>
          <a:xfrm>
            <a:off x="8529391" y="3406218"/>
            <a:ext cx="441639" cy="151813"/>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C5D8745-0086-AF75-7982-BD50AE53DA8C}"/>
              </a:ext>
              <a:ext uri="{C183D7F6-B498-43B3-948B-1728B52AA6E4}">
                <adec:decorative xmlns:adec="http://schemas.microsoft.com/office/drawing/2017/decorative" val="1"/>
              </a:ext>
            </a:extLst>
          </p:cNvPr>
          <p:cNvSpPr/>
          <p:nvPr/>
        </p:nvSpPr>
        <p:spPr>
          <a:xfrm>
            <a:off x="9191999" y="3406217"/>
            <a:ext cx="220770" cy="15181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F8840E1-2BDA-9E0C-BB2A-5BD4BBA339C4}"/>
              </a:ext>
              <a:ext uri="{C183D7F6-B498-43B3-948B-1728B52AA6E4}">
                <adec:decorative xmlns:adec="http://schemas.microsoft.com/office/drawing/2017/decorative" val="1"/>
              </a:ext>
            </a:extLst>
          </p:cNvPr>
          <p:cNvSpPr/>
          <p:nvPr/>
        </p:nvSpPr>
        <p:spPr>
          <a:xfrm>
            <a:off x="7561865" y="3406217"/>
            <a:ext cx="88248" cy="156113"/>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52256B8-97C2-C6CF-74C0-CB20222155AD}"/>
              </a:ext>
            </a:extLst>
          </p:cNvPr>
          <p:cNvSpPr txBox="1"/>
          <p:nvPr/>
        </p:nvSpPr>
        <p:spPr>
          <a:xfrm>
            <a:off x="7043538" y="4088307"/>
            <a:ext cx="3163513"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Atmospheric correction </a:t>
            </a:r>
          </a:p>
          <a:p>
            <a:r>
              <a:rPr lang="en-US"/>
              <a:t>BRDF correction</a:t>
            </a:r>
          </a:p>
          <a:p>
            <a:r>
              <a:rPr lang="en-US"/>
              <a:t>Terrain Illumination correction</a:t>
            </a:r>
          </a:p>
          <a:p>
            <a:r>
              <a:rPr lang="en-US"/>
              <a:t>Adjacency correction </a:t>
            </a:r>
          </a:p>
          <a:p>
            <a:r>
              <a:rPr lang="en-US"/>
              <a:t>Solar angle normalization</a:t>
            </a:r>
          </a:p>
        </p:txBody>
      </p:sp>
      <p:sp>
        <p:nvSpPr>
          <p:cNvPr id="8" name="TextBox 7">
            <a:extLst>
              <a:ext uri="{FF2B5EF4-FFF2-40B4-BE49-F238E27FC236}">
                <a16:creationId xmlns:a16="http://schemas.microsoft.com/office/drawing/2014/main" id="{A0146FA0-D907-85F3-FDE6-89359969F61E}"/>
              </a:ext>
            </a:extLst>
          </p:cNvPr>
          <p:cNvSpPr txBox="1"/>
          <p:nvPr/>
        </p:nvSpPr>
        <p:spPr>
          <a:xfrm>
            <a:off x="10019686" y="3891944"/>
            <a:ext cx="12145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A       B</a:t>
            </a:r>
          </a:p>
          <a:p>
            <a:endParaRPr lang="en-US"/>
          </a:p>
        </p:txBody>
      </p:sp>
      <p:pic>
        <p:nvPicPr>
          <p:cNvPr id="14" name="Graphic 13" descr="Checkmark with solid fill">
            <a:extLst>
              <a:ext uri="{FF2B5EF4-FFF2-40B4-BE49-F238E27FC236}">
                <a16:creationId xmlns:a16="http://schemas.microsoft.com/office/drawing/2014/main" id="{51FC4B66-11C7-F1FB-1AED-645B53D6D6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67235" y="4065103"/>
            <a:ext cx="284922" cy="251792"/>
          </a:xfrm>
          <a:prstGeom prst="rect">
            <a:avLst/>
          </a:prstGeom>
        </p:spPr>
      </p:pic>
      <p:pic>
        <p:nvPicPr>
          <p:cNvPr id="16" name="Graphic 15" descr="Checkmark with solid fill">
            <a:extLst>
              <a:ext uri="{FF2B5EF4-FFF2-40B4-BE49-F238E27FC236}">
                <a16:creationId xmlns:a16="http://schemas.microsoft.com/office/drawing/2014/main" id="{B97082A5-D2F9-D12A-9FA4-594E970201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8278" y="4297016"/>
            <a:ext cx="284922" cy="251792"/>
          </a:xfrm>
          <a:prstGeom prst="rect">
            <a:avLst/>
          </a:prstGeom>
        </p:spPr>
      </p:pic>
      <p:pic>
        <p:nvPicPr>
          <p:cNvPr id="24" name="Graphic 23" descr="Checkmark with solid fill">
            <a:extLst>
              <a:ext uri="{FF2B5EF4-FFF2-40B4-BE49-F238E27FC236}">
                <a16:creationId xmlns:a16="http://schemas.microsoft.com/office/drawing/2014/main" id="{B7C75BBE-5F2A-44E1-A440-DF09E61D62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3860" y="4557642"/>
            <a:ext cx="284922" cy="251792"/>
          </a:xfrm>
          <a:prstGeom prst="rect">
            <a:avLst/>
          </a:prstGeom>
        </p:spPr>
      </p:pic>
      <p:pic>
        <p:nvPicPr>
          <p:cNvPr id="28" name="Graphic 27" descr="Checkmark with solid fill">
            <a:extLst>
              <a:ext uri="{FF2B5EF4-FFF2-40B4-BE49-F238E27FC236}">
                <a16:creationId xmlns:a16="http://schemas.microsoft.com/office/drawing/2014/main" id="{8B5C50F3-F717-C1B0-58B1-A73A5E2907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1652" y="4776303"/>
            <a:ext cx="284922" cy="251792"/>
          </a:xfrm>
          <a:prstGeom prst="rect">
            <a:avLst/>
          </a:prstGeom>
        </p:spPr>
      </p:pic>
      <p:pic>
        <p:nvPicPr>
          <p:cNvPr id="32" name="Graphic 31" descr="Checkmark with solid fill">
            <a:extLst>
              <a:ext uri="{FF2B5EF4-FFF2-40B4-BE49-F238E27FC236}">
                <a16:creationId xmlns:a16="http://schemas.microsoft.com/office/drawing/2014/main" id="{59A556F4-2F40-C317-86B0-DACB96EDDD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80487" y="5006007"/>
            <a:ext cx="284922" cy="251792"/>
          </a:xfrm>
          <a:prstGeom prst="rect">
            <a:avLst/>
          </a:prstGeom>
        </p:spPr>
      </p:pic>
      <p:pic>
        <p:nvPicPr>
          <p:cNvPr id="34" name="Graphic 33" descr="Checkmark with solid fill">
            <a:extLst>
              <a:ext uri="{FF2B5EF4-FFF2-40B4-BE49-F238E27FC236}">
                <a16:creationId xmlns:a16="http://schemas.microsoft.com/office/drawing/2014/main" id="{57F1F293-A1B8-7E35-2FCA-B677072089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8243" y="4062894"/>
            <a:ext cx="284922" cy="251792"/>
          </a:xfrm>
          <a:prstGeom prst="rect">
            <a:avLst/>
          </a:prstGeom>
        </p:spPr>
      </p:pic>
      <p:pic>
        <p:nvPicPr>
          <p:cNvPr id="35" name="Graphic 34" descr="Checkmark with solid fill">
            <a:extLst>
              <a:ext uri="{FF2B5EF4-FFF2-40B4-BE49-F238E27FC236}">
                <a16:creationId xmlns:a16="http://schemas.microsoft.com/office/drawing/2014/main" id="{CCC5055E-01AD-F3C1-0B76-681E01D8BC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8243" y="4250633"/>
            <a:ext cx="284922" cy="251792"/>
          </a:xfrm>
          <a:prstGeom prst="rect">
            <a:avLst/>
          </a:prstGeom>
        </p:spPr>
      </p:pic>
      <p:pic>
        <p:nvPicPr>
          <p:cNvPr id="36" name="Graphic 35" descr="Checkmark with solid fill">
            <a:extLst>
              <a:ext uri="{FF2B5EF4-FFF2-40B4-BE49-F238E27FC236}">
                <a16:creationId xmlns:a16="http://schemas.microsoft.com/office/drawing/2014/main" id="{0D4734F4-9FBE-9FE6-FABC-74F0396900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8243" y="4504633"/>
            <a:ext cx="284922" cy="251792"/>
          </a:xfrm>
          <a:prstGeom prst="rect">
            <a:avLst/>
          </a:prstGeom>
        </p:spPr>
      </p:pic>
      <p:pic>
        <p:nvPicPr>
          <p:cNvPr id="37" name="Graphic 36" descr="Checkmark with solid fill">
            <a:extLst>
              <a:ext uri="{FF2B5EF4-FFF2-40B4-BE49-F238E27FC236}">
                <a16:creationId xmlns:a16="http://schemas.microsoft.com/office/drawing/2014/main" id="{32ED29D4-C8AE-E3C5-1716-FFEAB78B08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8242" y="4747589"/>
            <a:ext cx="284922" cy="251792"/>
          </a:xfrm>
          <a:prstGeom prst="rect">
            <a:avLst/>
          </a:prstGeom>
        </p:spPr>
      </p:pic>
      <p:pic>
        <p:nvPicPr>
          <p:cNvPr id="38" name="Graphic 37" descr="Checkmark with solid fill">
            <a:extLst>
              <a:ext uri="{FF2B5EF4-FFF2-40B4-BE49-F238E27FC236}">
                <a16:creationId xmlns:a16="http://schemas.microsoft.com/office/drawing/2014/main" id="{BC0C9F08-0FA7-CD8D-0764-888101BE77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8242" y="5001589"/>
            <a:ext cx="284922" cy="251792"/>
          </a:xfrm>
          <a:prstGeom prst="rect">
            <a:avLst/>
          </a:prstGeom>
        </p:spPr>
      </p:pic>
      <p:sp>
        <p:nvSpPr>
          <p:cNvPr id="41" name="TextBox 40">
            <a:extLst>
              <a:ext uri="{FF2B5EF4-FFF2-40B4-BE49-F238E27FC236}">
                <a16:creationId xmlns:a16="http://schemas.microsoft.com/office/drawing/2014/main" id="{A1572B38-AF49-43B7-CC9D-5679B9229F11}"/>
              </a:ext>
            </a:extLst>
          </p:cNvPr>
          <p:cNvSpPr txBox="1"/>
          <p:nvPr/>
        </p:nvSpPr>
        <p:spPr>
          <a:xfrm>
            <a:off x="6877430" y="3331709"/>
            <a:ext cx="6881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A+B</a:t>
            </a:r>
          </a:p>
        </p:txBody>
      </p:sp>
      <p:sp>
        <p:nvSpPr>
          <p:cNvPr id="43" name="Rectangle 42">
            <a:extLst>
              <a:ext uri="{FF2B5EF4-FFF2-40B4-BE49-F238E27FC236}">
                <a16:creationId xmlns:a16="http://schemas.microsoft.com/office/drawing/2014/main" id="{31BBBE20-C8C0-38B7-360C-4039C90D4047}"/>
              </a:ext>
              <a:ext uri="{C183D7F6-B498-43B3-948B-1728B52AA6E4}">
                <adec:decorative xmlns:adec="http://schemas.microsoft.com/office/drawing/2017/decorative" val="1"/>
              </a:ext>
            </a:extLst>
          </p:cNvPr>
          <p:cNvSpPr/>
          <p:nvPr/>
        </p:nvSpPr>
        <p:spPr>
          <a:xfrm>
            <a:off x="640442" y="2730307"/>
            <a:ext cx="2898844" cy="19803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Connector: Curved 44">
            <a:extLst>
              <a:ext uri="{FF2B5EF4-FFF2-40B4-BE49-F238E27FC236}">
                <a16:creationId xmlns:a16="http://schemas.microsoft.com/office/drawing/2014/main" id="{38F8621A-9C4B-5C6A-1BD6-57E2DE97A3A6}"/>
              </a:ext>
              <a:ext uri="{C183D7F6-B498-43B3-948B-1728B52AA6E4}">
                <adec:decorative xmlns:adec="http://schemas.microsoft.com/office/drawing/2017/decorative" val="1"/>
              </a:ext>
            </a:extLst>
          </p:cNvPr>
          <p:cNvCxnSpPr/>
          <p:nvPr/>
        </p:nvCxnSpPr>
        <p:spPr>
          <a:xfrm>
            <a:off x="779365" y="3331728"/>
            <a:ext cx="2620469" cy="1285282"/>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B983100C-F599-A016-DA76-5AB87EEDA3D7}"/>
              </a:ext>
              <a:ext uri="{C183D7F6-B498-43B3-948B-1728B52AA6E4}">
                <adec:decorative xmlns:adec="http://schemas.microsoft.com/office/drawing/2017/decorative" val="1"/>
              </a:ext>
            </a:extLst>
          </p:cNvPr>
          <p:cNvCxnSpPr>
            <a:cxnSpLocks/>
          </p:cNvCxnSpPr>
          <p:nvPr/>
        </p:nvCxnSpPr>
        <p:spPr>
          <a:xfrm>
            <a:off x="765877" y="3345214"/>
            <a:ext cx="2620469" cy="1258308"/>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49" name="Flowchart: Connector 48">
            <a:extLst>
              <a:ext uri="{FF2B5EF4-FFF2-40B4-BE49-F238E27FC236}">
                <a16:creationId xmlns:a16="http://schemas.microsoft.com/office/drawing/2014/main" id="{D871C3EC-F441-83A7-F43F-5CABA156AB58}"/>
              </a:ext>
              <a:ext uri="{C183D7F6-B498-43B3-948B-1728B52AA6E4}">
                <adec:decorative xmlns:adec="http://schemas.microsoft.com/office/drawing/2017/decorative" val="1"/>
              </a:ext>
            </a:extLst>
          </p:cNvPr>
          <p:cNvSpPr/>
          <p:nvPr/>
        </p:nvSpPr>
        <p:spPr>
          <a:xfrm>
            <a:off x="682156" y="3254689"/>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a16="http://schemas.microsoft.com/office/drawing/2014/main" id="{A2A39430-73ED-A87C-3778-19695B41DA11}"/>
              </a:ext>
              <a:ext uri="{C183D7F6-B498-43B3-948B-1728B52AA6E4}">
                <adec:decorative xmlns:adec="http://schemas.microsoft.com/office/drawing/2017/decorative" val="1"/>
              </a:ext>
            </a:extLst>
          </p:cNvPr>
          <p:cNvSpPr/>
          <p:nvPr/>
        </p:nvSpPr>
        <p:spPr>
          <a:xfrm>
            <a:off x="965377" y="3261432"/>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a:extLst>
              <a:ext uri="{FF2B5EF4-FFF2-40B4-BE49-F238E27FC236}">
                <a16:creationId xmlns:a16="http://schemas.microsoft.com/office/drawing/2014/main" id="{4E66A483-941F-CB31-CA3E-C5E0E938FE25}"/>
              </a:ext>
              <a:ext uri="{C183D7F6-B498-43B3-948B-1728B52AA6E4}">
                <adec:decorative xmlns:adec="http://schemas.microsoft.com/office/drawing/2017/decorative" val="1"/>
              </a:ext>
            </a:extLst>
          </p:cNvPr>
          <p:cNvSpPr/>
          <p:nvPr/>
        </p:nvSpPr>
        <p:spPr>
          <a:xfrm>
            <a:off x="1248598" y="3342353"/>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a:extLst>
              <a:ext uri="{FF2B5EF4-FFF2-40B4-BE49-F238E27FC236}">
                <a16:creationId xmlns:a16="http://schemas.microsoft.com/office/drawing/2014/main" id="{2A6C0232-7252-DC8E-B35A-A5CDA5A5FA88}"/>
              </a:ext>
              <a:ext uri="{C183D7F6-B498-43B3-948B-1728B52AA6E4}">
                <adec:decorative xmlns:adec="http://schemas.microsoft.com/office/drawing/2017/decorative" val="1"/>
              </a:ext>
            </a:extLst>
          </p:cNvPr>
          <p:cNvSpPr/>
          <p:nvPr/>
        </p:nvSpPr>
        <p:spPr>
          <a:xfrm>
            <a:off x="1531819" y="3450246"/>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a16="http://schemas.microsoft.com/office/drawing/2014/main" id="{4079FF96-9110-C7B3-F22B-3160A97FCCDE}"/>
              </a:ext>
              <a:ext uri="{C183D7F6-B498-43B3-948B-1728B52AA6E4}">
                <adec:decorative xmlns:adec="http://schemas.microsoft.com/office/drawing/2017/decorative" val="1"/>
              </a:ext>
            </a:extLst>
          </p:cNvPr>
          <p:cNvSpPr/>
          <p:nvPr/>
        </p:nvSpPr>
        <p:spPr>
          <a:xfrm>
            <a:off x="1781324" y="3571627"/>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id="{23395CA7-B9CA-6DDA-23FE-90578D742477}"/>
              </a:ext>
              <a:ext uri="{C183D7F6-B498-43B3-948B-1728B52AA6E4}">
                <adec:decorative xmlns:adec="http://schemas.microsoft.com/office/drawing/2017/decorative" val="1"/>
              </a:ext>
            </a:extLst>
          </p:cNvPr>
          <p:cNvSpPr/>
          <p:nvPr/>
        </p:nvSpPr>
        <p:spPr>
          <a:xfrm>
            <a:off x="1990368" y="3794158"/>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a:extLst>
              <a:ext uri="{FF2B5EF4-FFF2-40B4-BE49-F238E27FC236}">
                <a16:creationId xmlns:a16="http://schemas.microsoft.com/office/drawing/2014/main" id="{36AD400C-F144-3321-551A-2B0FCDA94779}"/>
              </a:ext>
              <a:ext uri="{C183D7F6-B498-43B3-948B-1728B52AA6E4}">
                <adec:decorative xmlns:adec="http://schemas.microsoft.com/office/drawing/2017/decorative" val="1"/>
              </a:ext>
            </a:extLst>
          </p:cNvPr>
          <p:cNvSpPr/>
          <p:nvPr/>
        </p:nvSpPr>
        <p:spPr>
          <a:xfrm>
            <a:off x="2071288" y="4063892"/>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Connector 64">
            <a:extLst>
              <a:ext uri="{FF2B5EF4-FFF2-40B4-BE49-F238E27FC236}">
                <a16:creationId xmlns:a16="http://schemas.microsoft.com/office/drawing/2014/main" id="{4514614B-21EC-6C32-C784-2012EF6027A2}"/>
              </a:ext>
              <a:ext uri="{C183D7F6-B498-43B3-948B-1728B52AA6E4}">
                <adec:decorative xmlns:adec="http://schemas.microsoft.com/office/drawing/2017/decorative" val="1"/>
              </a:ext>
            </a:extLst>
          </p:cNvPr>
          <p:cNvSpPr/>
          <p:nvPr/>
        </p:nvSpPr>
        <p:spPr>
          <a:xfrm>
            <a:off x="2233129" y="4232476"/>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a:extLst>
              <a:ext uri="{FF2B5EF4-FFF2-40B4-BE49-F238E27FC236}">
                <a16:creationId xmlns:a16="http://schemas.microsoft.com/office/drawing/2014/main" id="{F9C82F09-D472-C543-9B3F-F04B557B30A0}"/>
              </a:ext>
              <a:ext uri="{C183D7F6-B498-43B3-948B-1728B52AA6E4}">
                <adec:decorative xmlns:adec="http://schemas.microsoft.com/office/drawing/2017/decorative" val="1"/>
              </a:ext>
            </a:extLst>
          </p:cNvPr>
          <p:cNvSpPr/>
          <p:nvPr/>
        </p:nvSpPr>
        <p:spPr>
          <a:xfrm>
            <a:off x="2509606" y="4387573"/>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a:extLst>
              <a:ext uri="{FF2B5EF4-FFF2-40B4-BE49-F238E27FC236}">
                <a16:creationId xmlns:a16="http://schemas.microsoft.com/office/drawing/2014/main" id="{36E2C762-7739-0AD3-B9B9-EF24FACF2783}"/>
              </a:ext>
              <a:ext uri="{C183D7F6-B498-43B3-948B-1728B52AA6E4}">
                <adec:decorative xmlns:adec="http://schemas.microsoft.com/office/drawing/2017/decorative" val="1"/>
              </a:ext>
            </a:extLst>
          </p:cNvPr>
          <p:cNvSpPr/>
          <p:nvPr/>
        </p:nvSpPr>
        <p:spPr>
          <a:xfrm>
            <a:off x="2792828" y="4468494"/>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a:extLst>
              <a:ext uri="{FF2B5EF4-FFF2-40B4-BE49-F238E27FC236}">
                <a16:creationId xmlns:a16="http://schemas.microsoft.com/office/drawing/2014/main" id="{ECDB95B4-57ED-C5C9-B3A3-3A4966B3721C}"/>
              </a:ext>
              <a:ext uri="{C183D7F6-B498-43B3-948B-1728B52AA6E4}">
                <adec:decorative xmlns:adec="http://schemas.microsoft.com/office/drawing/2017/decorative" val="1"/>
              </a:ext>
            </a:extLst>
          </p:cNvPr>
          <p:cNvSpPr/>
          <p:nvPr/>
        </p:nvSpPr>
        <p:spPr>
          <a:xfrm>
            <a:off x="3298581" y="4529184"/>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Decision 72">
            <a:extLst>
              <a:ext uri="{FF2B5EF4-FFF2-40B4-BE49-F238E27FC236}">
                <a16:creationId xmlns:a16="http://schemas.microsoft.com/office/drawing/2014/main" id="{C2D357E6-99BC-8A3A-B3E6-D619BAFF417B}"/>
              </a:ext>
              <a:ext uri="{C183D7F6-B498-43B3-948B-1728B52AA6E4}">
                <adec:decorative xmlns:adec="http://schemas.microsoft.com/office/drawing/2017/decorative" val="1"/>
              </a:ext>
            </a:extLst>
          </p:cNvPr>
          <p:cNvSpPr/>
          <p:nvPr/>
        </p:nvSpPr>
        <p:spPr>
          <a:xfrm>
            <a:off x="693998" y="3234506"/>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Decision 74">
            <a:extLst>
              <a:ext uri="{FF2B5EF4-FFF2-40B4-BE49-F238E27FC236}">
                <a16:creationId xmlns:a16="http://schemas.microsoft.com/office/drawing/2014/main" id="{FF3310FF-6B36-D8B3-EBF2-8C49FBEC8BBD}"/>
              </a:ext>
              <a:ext uri="{C183D7F6-B498-43B3-948B-1728B52AA6E4}">
                <adec:decorative xmlns:adec="http://schemas.microsoft.com/office/drawing/2017/decorative" val="1"/>
              </a:ext>
            </a:extLst>
          </p:cNvPr>
          <p:cNvSpPr/>
          <p:nvPr/>
        </p:nvSpPr>
        <p:spPr>
          <a:xfrm>
            <a:off x="1368333" y="3355886"/>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cision 76">
            <a:extLst>
              <a:ext uri="{FF2B5EF4-FFF2-40B4-BE49-F238E27FC236}">
                <a16:creationId xmlns:a16="http://schemas.microsoft.com/office/drawing/2014/main" id="{1C5B4432-19A4-57BB-33DB-FCFDA1A2F024}"/>
              </a:ext>
              <a:ext uri="{C183D7F6-B498-43B3-948B-1728B52AA6E4}">
                <adec:decorative xmlns:adec="http://schemas.microsoft.com/office/drawing/2017/decorative" val="1"/>
              </a:ext>
            </a:extLst>
          </p:cNvPr>
          <p:cNvSpPr/>
          <p:nvPr/>
        </p:nvSpPr>
        <p:spPr>
          <a:xfrm>
            <a:off x="1867343" y="3632364"/>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Decision 78">
            <a:extLst>
              <a:ext uri="{FF2B5EF4-FFF2-40B4-BE49-F238E27FC236}">
                <a16:creationId xmlns:a16="http://schemas.microsoft.com/office/drawing/2014/main" id="{DD2B0804-C835-24FD-1AE3-E843F842E999}"/>
              </a:ext>
              <a:ext uri="{C183D7F6-B498-43B3-948B-1728B52AA6E4}">
                <adec:decorative xmlns:adec="http://schemas.microsoft.com/office/drawing/2017/decorative" val="1"/>
              </a:ext>
            </a:extLst>
          </p:cNvPr>
          <p:cNvSpPr/>
          <p:nvPr/>
        </p:nvSpPr>
        <p:spPr>
          <a:xfrm>
            <a:off x="2076386" y="4090912"/>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Decision 80">
            <a:extLst>
              <a:ext uri="{FF2B5EF4-FFF2-40B4-BE49-F238E27FC236}">
                <a16:creationId xmlns:a16="http://schemas.microsoft.com/office/drawing/2014/main" id="{E444DE9E-CE6B-AA08-8CF9-BAA56F6F7158}"/>
              </a:ext>
              <a:ext uri="{C183D7F6-B498-43B3-948B-1728B52AA6E4}">
                <adec:decorative xmlns:adec="http://schemas.microsoft.com/office/drawing/2017/decorative" val="1"/>
              </a:ext>
            </a:extLst>
          </p:cNvPr>
          <p:cNvSpPr/>
          <p:nvPr/>
        </p:nvSpPr>
        <p:spPr>
          <a:xfrm>
            <a:off x="2339378" y="4259497"/>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Decision 82">
            <a:extLst>
              <a:ext uri="{FF2B5EF4-FFF2-40B4-BE49-F238E27FC236}">
                <a16:creationId xmlns:a16="http://schemas.microsoft.com/office/drawing/2014/main" id="{7195648A-62F8-0518-430C-64751415A7D9}"/>
              </a:ext>
              <a:ext uri="{C183D7F6-B498-43B3-948B-1728B52AA6E4}">
                <adec:decorative xmlns:adec="http://schemas.microsoft.com/office/drawing/2017/decorative" val="1"/>
              </a:ext>
            </a:extLst>
          </p:cNvPr>
          <p:cNvSpPr/>
          <p:nvPr/>
        </p:nvSpPr>
        <p:spPr>
          <a:xfrm>
            <a:off x="2629343" y="4434824"/>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Decision 84">
            <a:extLst>
              <a:ext uri="{FF2B5EF4-FFF2-40B4-BE49-F238E27FC236}">
                <a16:creationId xmlns:a16="http://schemas.microsoft.com/office/drawing/2014/main" id="{8A4A9A78-98CF-1622-4D48-AF31416973C8}"/>
              </a:ext>
              <a:ext uri="{C183D7F6-B498-43B3-948B-1728B52AA6E4}">
                <adec:decorative xmlns:adec="http://schemas.microsoft.com/office/drawing/2017/decorative" val="1"/>
              </a:ext>
            </a:extLst>
          </p:cNvPr>
          <p:cNvSpPr/>
          <p:nvPr/>
        </p:nvSpPr>
        <p:spPr>
          <a:xfrm>
            <a:off x="2966510" y="4502257"/>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Decision 86">
            <a:extLst>
              <a:ext uri="{FF2B5EF4-FFF2-40B4-BE49-F238E27FC236}">
                <a16:creationId xmlns:a16="http://schemas.microsoft.com/office/drawing/2014/main" id="{E2B059EA-A0D0-A86A-D291-239C2CD5C475}"/>
              </a:ext>
              <a:ext uri="{C183D7F6-B498-43B3-948B-1728B52AA6E4}">
                <adec:decorative xmlns:adec="http://schemas.microsoft.com/office/drawing/2017/decorative" val="1"/>
              </a:ext>
            </a:extLst>
          </p:cNvPr>
          <p:cNvSpPr/>
          <p:nvPr/>
        </p:nvSpPr>
        <p:spPr>
          <a:xfrm>
            <a:off x="3310422" y="4502258"/>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8EFDEBEA-175A-3E79-01B2-3B6F654AC13B}"/>
              </a:ext>
            </a:extLst>
          </p:cNvPr>
          <p:cNvSpPr txBox="1"/>
          <p:nvPr/>
        </p:nvSpPr>
        <p:spPr>
          <a:xfrm>
            <a:off x="1876012" y="4740952"/>
            <a:ext cx="18960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Time</a:t>
            </a:r>
          </a:p>
        </p:txBody>
      </p:sp>
      <p:sp>
        <p:nvSpPr>
          <p:cNvPr id="91" name="TextBox 90">
            <a:extLst>
              <a:ext uri="{FF2B5EF4-FFF2-40B4-BE49-F238E27FC236}">
                <a16:creationId xmlns:a16="http://schemas.microsoft.com/office/drawing/2014/main" id="{30301D22-BDF8-2BC5-CEBD-C8FD804A2957}"/>
              </a:ext>
            </a:extLst>
          </p:cNvPr>
          <p:cNvSpPr txBox="1"/>
          <p:nvPr/>
        </p:nvSpPr>
        <p:spPr>
          <a:xfrm rot="-5400000">
            <a:off x="-438487" y="3178026"/>
            <a:ext cx="18454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Reflectance</a:t>
            </a:r>
          </a:p>
        </p:txBody>
      </p:sp>
      <p:sp>
        <p:nvSpPr>
          <p:cNvPr id="92" name="TextBox 91">
            <a:extLst>
              <a:ext uri="{FF2B5EF4-FFF2-40B4-BE49-F238E27FC236}">
                <a16:creationId xmlns:a16="http://schemas.microsoft.com/office/drawing/2014/main" id="{FEEEDC26-9828-9FA8-82B9-7973F30DEB3F}"/>
              </a:ext>
            </a:extLst>
          </p:cNvPr>
          <p:cNvSpPr txBox="1"/>
          <p:nvPr/>
        </p:nvSpPr>
        <p:spPr>
          <a:xfrm>
            <a:off x="9556072" y="3337041"/>
            <a:ext cx="19537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Harmonised datasets</a:t>
            </a:r>
          </a:p>
        </p:txBody>
      </p:sp>
      <p:sp>
        <p:nvSpPr>
          <p:cNvPr id="2" name="TextBox 1">
            <a:extLst>
              <a:ext uri="{FF2B5EF4-FFF2-40B4-BE49-F238E27FC236}">
                <a16:creationId xmlns:a16="http://schemas.microsoft.com/office/drawing/2014/main" id="{F5CBB067-D061-E3BB-4AAE-9FC92A85A2C5}"/>
              </a:ext>
            </a:extLst>
          </p:cNvPr>
          <p:cNvSpPr txBox="1"/>
          <p:nvPr/>
        </p:nvSpPr>
        <p:spPr>
          <a:xfrm>
            <a:off x="680317" y="5167515"/>
            <a:ext cx="338113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Surface Reflectance Profile</a:t>
            </a:r>
          </a:p>
        </p:txBody>
      </p:sp>
    </p:spTree>
    <p:extLst>
      <p:ext uri="{BB962C8B-B14F-4D97-AF65-F5344CB8AC3E}">
        <p14:creationId xmlns:p14="http://schemas.microsoft.com/office/powerpoint/2010/main" val="36167013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E8BBAD-FA36-876E-713A-7FFA25BDB6C4}"/>
              </a:ext>
              <a:ext uri="{C183D7F6-B498-43B3-948B-1728B52AA6E4}">
                <adec:decorative xmlns:adec="http://schemas.microsoft.com/office/drawing/2017/decorative" val="1"/>
              </a:ext>
            </a:extLst>
          </p:cNvPr>
          <p:cNvSpPr>
            <a:spLocks noGrp="1"/>
          </p:cNvSpPr>
          <p:nvPr>
            <p:ph type="body" idx="1"/>
          </p:nvPr>
        </p:nvSpPr>
        <p:spPr/>
        <p:txBody>
          <a:bodyPr/>
          <a:lstStyle/>
          <a:p>
            <a:pPr marL="50800" indent="0">
              <a:lnSpc>
                <a:spcPct val="114999"/>
              </a:lnSpc>
              <a:buNone/>
            </a:pPr>
            <a:br>
              <a:rPr lang="en-US" dirty="0"/>
            </a:br>
            <a:endParaRPr lang="en-US" dirty="0"/>
          </a:p>
        </p:txBody>
      </p:sp>
      <p:sp>
        <p:nvSpPr>
          <p:cNvPr id="3" name="Title 2">
            <a:extLst>
              <a:ext uri="{FF2B5EF4-FFF2-40B4-BE49-F238E27FC236}">
                <a16:creationId xmlns:a16="http://schemas.microsoft.com/office/drawing/2014/main" id="{F937C650-97DC-12CD-9FAE-48F5AA4549CA}"/>
              </a:ext>
            </a:extLst>
          </p:cNvPr>
          <p:cNvSpPr>
            <a:spLocks noGrp="1"/>
          </p:cNvSpPr>
          <p:nvPr>
            <p:ph type="title"/>
          </p:nvPr>
        </p:nvSpPr>
        <p:spPr/>
        <p:txBody>
          <a:bodyPr/>
          <a:lstStyle/>
          <a:p>
            <a:r>
              <a:rPr lang="en-US" dirty="0"/>
              <a:t>Review of activities</a:t>
            </a:r>
          </a:p>
        </p:txBody>
      </p:sp>
      <p:sp>
        <p:nvSpPr>
          <p:cNvPr id="4" name="Google Shape;47;p6">
            <a:extLst>
              <a:ext uri="{FF2B5EF4-FFF2-40B4-BE49-F238E27FC236}">
                <a16:creationId xmlns:a16="http://schemas.microsoft.com/office/drawing/2014/main" id="{5BC6F926-D941-4345-4923-A2C11FC61E08}"/>
              </a:ext>
            </a:extLst>
          </p:cNvPr>
          <p:cNvSpPr txBox="1">
            <a:spLocks/>
          </p:cNvSpPr>
          <p:nvPr/>
        </p:nvSpPr>
        <p:spPr>
          <a:xfrm>
            <a:off x="244356" y="1065879"/>
            <a:ext cx="11703287" cy="53455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pPr indent="-457200"/>
            <a:r>
              <a:rPr lang="en-US" sz="2000" dirty="0">
                <a:ea typeface="Calibri"/>
                <a:cs typeface="Calibri"/>
              </a:rPr>
              <a:t>Original concept first presented at </a:t>
            </a:r>
            <a:r>
              <a:rPr lang="en-AU" sz="2000" dirty="0">
                <a:ea typeface="Calibri"/>
                <a:cs typeface="Calibri"/>
              </a:rPr>
              <a:t>ARD23 Workshop, </a:t>
            </a:r>
            <a:r>
              <a:rPr lang="en-US" sz="2000" dirty="0">
                <a:ea typeface="Calibri"/>
                <a:cs typeface="Calibri"/>
              </a:rPr>
              <a:t>exposure document of the concept presented at </a:t>
            </a:r>
            <a:r>
              <a:rPr lang="en-AU" sz="2000" dirty="0">
                <a:ea typeface="Calibri"/>
                <a:cs typeface="Calibri"/>
              </a:rPr>
              <a:t>WGCV-52 in June 2023, then at LSI-VC 14 in October 2023,</a:t>
            </a:r>
            <a:r>
              <a:rPr lang="en-US" sz="2000" dirty="0">
                <a:ea typeface="Calibri"/>
                <a:cs typeface="Calibri"/>
              </a:rPr>
              <a:t> revised concept paper presented at WGCV-53 in March 2024</a:t>
            </a:r>
            <a:r>
              <a:rPr lang="en-US" sz="2000" dirty="0"/>
              <a:t>.</a:t>
            </a:r>
          </a:p>
          <a:p>
            <a:pPr indent="-457200">
              <a:lnSpc>
                <a:spcPct val="114999"/>
              </a:lnSpc>
            </a:pPr>
            <a:r>
              <a:rPr lang="en-US" sz="2000" dirty="0"/>
              <a:t>Following feedback, engaged the expert community after a call for ‘</a:t>
            </a:r>
            <a:r>
              <a:rPr lang="en-AU" sz="2000" dirty="0">
                <a:ea typeface="Calibri"/>
                <a:cs typeface="Calibri"/>
              </a:rPr>
              <a:t>Expressions of Interest’ to participate in the Surface Reflectance Quality, and Consistency initiative</a:t>
            </a:r>
            <a:r>
              <a:rPr lang="en-US" sz="2000" dirty="0">
                <a:ea typeface="Calibri"/>
                <a:cs typeface="Calibri"/>
              </a:rPr>
              <a:t>.   </a:t>
            </a:r>
          </a:p>
          <a:p>
            <a:pPr indent="-457200">
              <a:lnSpc>
                <a:spcPct val="114999"/>
              </a:lnSpc>
            </a:pPr>
            <a:r>
              <a:rPr lang="en-US" sz="2000" dirty="0"/>
              <a:t>Fortnightly meetings of the expert group continue, initial </a:t>
            </a:r>
            <a:r>
              <a:rPr lang="en-AU" sz="2000" dirty="0"/>
              <a:t>discussions focussed on terminology to enable shared understanding of objectives for the work.</a:t>
            </a:r>
          </a:p>
          <a:p>
            <a:pPr indent="-457200">
              <a:lnSpc>
                <a:spcPct val="114999"/>
              </a:lnSpc>
            </a:pPr>
            <a:r>
              <a:rPr lang="en-AU" sz="2000" dirty="0"/>
              <a:t>Subsequent effort to document the discussions that could support interoperability initiatives within CEOS (Interoperability Framework, Handbook 2.0, led by WGISS).</a:t>
            </a:r>
          </a:p>
          <a:p>
            <a:pPr indent="-457200">
              <a:lnSpc>
                <a:spcPct val="114999"/>
              </a:lnSpc>
            </a:pPr>
            <a:r>
              <a:rPr lang="en-AU" sz="2000" dirty="0"/>
              <a:t>Presentation at VH-RODA 2024 followed by workshop in January 2025, adoption of the initiative as a part of the CEOS Work Plan</a:t>
            </a:r>
          </a:p>
          <a:p>
            <a:pPr indent="-457200">
              <a:lnSpc>
                <a:spcPct val="114999"/>
              </a:lnSpc>
            </a:pPr>
            <a:r>
              <a:rPr lang="en-AU" sz="2000" dirty="0"/>
              <a:t>A guidance document on the SR quality and consistency initiative is in development with contributions from the expert group.</a:t>
            </a:r>
          </a:p>
          <a:p>
            <a:pPr indent="-457200">
              <a:lnSpc>
                <a:spcPct val="114999"/>
              </a:lnSpc>
            </a:pPr>
            <a:endParaRPr lang="en-US" sz="2000" dirty="0"/>
          </a:p>
        </p:txBody>
      </p:sp>
    </p:spTree>
    <p:extLst>
      <p:ext uri="{BB962C8B-B14F-4D97-AF65-F5344CB8AC3E}">
        <p14:creationId xmlns:p14="http://schemas.microsoft.com/office/powerpoint/2010/main" val="377309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A0374-8016-2218-5D02-75600EF3BF1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FE59DB-31EA-5169-019C-EE9696BDCFC1}"/>
              </a:ext>
            </a:extLst>
          </p:cNvPr>
          <p:cNvSpPr>
            <a:spLocks noGrp="1"/>
          </p:cNvSpPr>
          <p:nvPr>
            <p:ph type="title"/>
          </p:nvPr>
        </p:nvSpPr>
        <p:spPr/>
        <p:txBody>
          <a:bodyPr/>
          <a:lstStyle/>
          <a:p>
            <a:r>
              <a:rPr lang="en-US" dirty="0"/>
              <a:t>Plan of action</a:t>
            </a:r>
          </a:p>
        </p:txBody>
      </p:sp>
      <p:graphicFrame>
        <p:nvGraphicFramePr>
          <p:cNvPr id="11" name="Diagram 10">
            <a:extLst>
              <a:ext uri="{FF2B5EF4-FFF2-40B4-BE49-F238E27FC236}">
                <a16:creationId xmlns:a16="http://schemas.microsoft.com/office/drawing/2014/main" id="{03F7EFFA-5C83-BF18-247A-0689E180FA45}"/>
              </a:ext>
            </a:extLst>
          </p:cNvPr>
          <p:cNvGraphicFramePr/>
          <p:nvPr/>
        </p:nvGraphicFramePr>
        <p:xfrm>
          <a:off x="1766186" y="95494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A green check mark on a black background&#10;&#10;AI-generated content may be incorrect.">
            <a:extLst>
              <a:ext uri="{FF2B5EF4-FFF2-40B4-BE49-F238E27FC236}">
                <a16:creationId xmlns:a16="http://schemas.microsoft.com/office/drawing/2014/main" id="{BB89BC7C-DE18-2EE1-DD47-5EEE9E7392F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541629" y="5440799"/>
            <a:ext cx="340131" cy="334099"/>
          </a:xfrm>
          <a:prstGeom prst="rect">
            <a:avLst/>
          </a:prstGeom>
        </p:spPr>
      </p:pic>
      <p:sp>
        <p:nvSpPr>
          <p:cNvPr id="16" name="TextBox 15">
            <a:extLst>
              <a:ext uri="{FF2B5EF4-FFF2-40B4-BE49-F238E27FC236}">
                <a16:creationId xmlns:a16="http://schemas.microsoft.com/office/drawing/2014/main" id="{B3B04BE2-7B39-4C31-6762-7005BE7FB85F}"/>
              </a:ext>
            </a:extLst>
          </p:cNvPr>
          <p:cNvSpPr txBox="1"/>
          <p:nvPr/>
        </p:nvSpPr>
        <p:spPr>
          <a:xfrm>
            <a:off x="2519912" y="5866489"/>
            <a:ext cx="665118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400" b="0" i="0" u="none" strike="noStrike" kern="0" cap="none" spc="0" normalizeH="0" baseline="0" noProof="0" dirty="0">
                <a:ln>
                  <a:noFill/>
                </a:ln>
                <a:solidFill>
                  <a:srgbClr val="000000"/>
                </a:solidFill>
                <a:effectLst/>
                <a:uLnTx/>
                <a:uFillTx/>
                <a:latin typeface="Arial"/>
                <a:cs typeface="Arial"/>
                <a:sym typeface="Arial"/>
              </a:rPr>
              <a:t>Seek expression of interest and engage with community of experts for discussion </a:t>
            </a:r>
          </a:p>
        </p:txBody>
      </p:sp>
      <p:sp>
        <p:nvSpPr>
          <p:cNvPr id="17" name="TextBox 16">
            <a:extLst>
              <a:ext uri="{FF2B5EF4-FFF2-40B4-BE49-F238E27FC236}">
                <a16:creationId xmlns:a16="http://schemas.microsoft.com/office/drawing/2014/main" id="{16524C30-FBDC-681B-A8ED-E0B4F6AB5E19}"/>
              </a:ext>
            </a:extLst>
          </p:cNvPr>
          <p:cNvSpPr txBox="1"/>
          <p:nvPr/>
        </p:nvSpPr>
        <p:spPr>
          <a:xfrm>
            <a:off x="3711695" y="5013147"/>
            <a:ext cx="445346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400" b="0" i="0" u="none" strike="noStrike" kern="0" cap="none" spc="0" normalizeH="0" baseline="0" noProof="0" dirty="0">
                <a:ln>
                  <a:noFill/>
                </a:ln>
                <a:solidFill>
                  <a:srgbClr val="000000"/>
                </a:solidFill>
                <a:effectLst/>
                <a:uLnTx/>
                <a:uFillTx/>
                <a:latin typeface="Arial"/>
                <a:cs typeface="Arial"/>
                <a:sym typeface="Arial"/>
              </a:rPr>
              <a:t>Consolidate scientific literature that provides evidence</a:t>
            </a:r>
          </a:p>
        </p:txBody>
      </p:sp>
      <p:sp>
        <p:nvSpPr>
          <p:cNvPr id="18" name="TextBox 17">
            <a:extLst>
              <a:ext uri="{FF2B5EF4-FFF2-40B4-BE49-F238E27FC236}">
                <a16:creationId xmlns:a16="http://schemas.microsoft.com/office/drawing/2014/main" id="{C27E5D8D-AD83-D60E-0EF3-75A5165F5609}"/>
              </a:ext>
            </a:extLst>
          </p:cNvPr>
          <p:cNvSpPr txBox="1"/>
          <p:nvPr/>
        </p:nvSpPr>
        <p:spPr>
          <a:xfrm>
            <a:off x="6649284" y="4659916"/>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400" b="0" i="0" u="none" strike="noStrike" kern="0" cap="none" spc="0" normalizeH="0" baseline="0" noProof="0" dirty="0">
                <a:ln>
                  <a:noFill/>
                </a:ln>
                <a:solidFill>
                  <a:srgbClr val="000000"/>
                </a:solidFill>
                <a:effectLst/>
                <a:uLnTx/>
                <a:uFillTx/>
                <a:latin typeface="Arial"/>
                <a:cs typeface="Arial"/>
                <a:sym typeface="Arial"/>
              </a:rPr>
              <a:t> Identify issues and address them</a:t>
            </a:r>
          </a:p>
        </p:txBody>
      </p:sp>
      <p:sp>
        <p:nvSpPr>
          <p:cNvPr id="19" name="TextBox 18">
            <a:extLst>
              <a:ext uri="{FF2B5EF4-FFF2-40B4-BE49-F238E27FC236}">
                <a16:creationId xmlns:a16="http://schemas.microsoft.com/office/drawing/2014/main" id="{2BBA390B-43EB-98A8-8511-8EC21F5DA527}"/>
              </a:ext>
            </a:extLst>
          </p:cNvPr>
          <p:cNvSpPr txBox="1"/>
          <p:nvPr/>
        </p:nvSpPr>
        <p:spPr>
          <a:xfrm>
            <a:off x="6390170" y="4054316"/>
            <a:ext cx="47740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400" b="0" i="0" u="none" strike="noStrike" kern="0" cap="none" spc="0" normalizeH="0" baseline="0" noProof="0" dirty="0">
                <a:ln>
                  <a:noFill/>
                </a:ln>
                <a:solidFill>
                  <a:srgbClr val="000000"/>
                </a:solidFill>
                <a:effectLst/>
                <a:uLnTx/>
                <a:uFillTx/>
                <a:latin typeface="Arial"/>
                <a:cs typeface="Arial"/>
                <a:sym typeface="Arial"/>
              </a:rPr>
              <a:t>Develop guidance for achieving consistency in SR quality </a:t>
            </a:r>
          </a:p>
        </p:txBody>
      </p:sp>
      <p:sp>
        <p:nvSpPr>
          <p:cNvPr id="20" name="TextBox 19">
            <a:extLst>
              <a:ext uri="{FF2B5EF4-FFF2-40B4-BE49-F238E27FC236}">
                <a16:creationId xmlns:a16="http://schemas.microsoft.com/office/drawing/2014/main" id="{E0BF32F1-9260-BC7E-1BAC-0A5C698BCC91}"/>
              </a:ext>
            </a:extLst>
          </p:cNvPr>
          <p:cNvSpPr txBox="1"/>
          <p:nvPr/>
        </p:nvSpPr>
        <p:spPr>
          <a:xfrm>
            <a:off x="7761768" y="3508751"/>
            <a:ext cx="173797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400" b="0" i="0" u="none" strike="noStrike" kern="0" cap="none" spc="0" normalizeH="0" baseline="0" noProof="0" dirty="0">
                <a:ln>
                  <a:noFill/>
                </a:ln>
                <a:solidFill>
                  <a:srgbClr val="000000"/>
                </a:solidFill>
                <a:effectLst/>
                <a:uLnTx/>
                <a:uFillTx/>
                <a:latin typeface="Arial"/>
                <a:cs typeface="Arial"/>
                <a:sym typeface="Arial"/>
              </a:rPr>
              <a:t>Document / Publish</a:t>
            </a:r>
          </a:p>
        </p:txBody>
      </p:sp>
      <p:pic>
        <p:nvPicPr>
          <p:cNvPr id="5" name="Picture 4">
            <a:extLst>
              <a:ext uri="{FF2B5EF4-FFF2-40B4-BE49-F238E27FC236}">
                <a16:creationId xmlns:a16="http://schemas.microsoft.com/office/drawing/2014/main" id="{75314A4C-CE7E-8BE1-50EA-943A4D6691AE}"/>
              </a:ext>
            </a:extLst>
          </p:cNvPr>
          <p:cNvPicPr>
            <a:picLocks noChangeAspect="1"/>
          </p:cNvPicPr>
          <p:nvPr/>
        </p:nvPicPr>
        <p:blipFill>
          <a:blip r:embed="rId10"/>
          <a:stretch>
            <a:fillRect/>
          </a:stretch>
        </p:blipFill>
        <p:spPr>
          <a:xfrm>
            <a:off x="4607774" y="4138369"/>
            <a:ext cx="341406" cy="329213"/>
          </a:xfrm>
          <a:prstGeom prst="rect">
            <a:avLst/>
          </a:prstGeom>
        </p:spPr>
      </p:pic>
      <p:pic>
        <p:nvPicPr>
          <p:cNvPr id="7" name="Picture 6">
            <a:extLst>
              <a:ext uri="{FF2B5EF4-FFF2-40B4-BE49-F238E27FC236}">
                <a16:creationId xmlns:a16="http://schemas.microsoft.com/office/drawing/2014/main" id="{251EF11F-64F4-7360-6313-75518951FFCD}"/>
              </a:ext>
            </a:extLst>
          </p:cNvPr>
          <p:cNvPicPr>
            <a:picLocks noChangeAspect="1"/>
          </p:cNvPicPr>
          <p:nvPr/>
        </p:nvPicPr>
        <p:blipFill>
          <a:blip r:embed="rId11">
            <a:extLst>
              <a:ext uri="{BEBA8EAE-BF5A-486C-A8C5-ECC9F3942E4B}">
                <a14:imgProps xmlns:a14="http://schemas.microsoft.com/office/drawing/2010/main">
                  <a14:imgLayer r:embed="rId12">
                    <a14:imgEffect>
                      <a14:artisticCrisscrossEtching trans="50000"/>
                    </a14:imgEffect>
                  </a14:imgLayer>
                </a14:imgProps>
              </a:ext>
            </a:extLst>
          </a:blip>
          <a:stretch>
            <a:fillRect/>
          </a:stretch>
        </p:blipFill>
        <p:spPr>
          <a:xfrm>
            <a:off x="5938426" y="3651921"/>
            <a:ext cx="341406" cy="329213"/>
          </a:xfrm>
          <a:prstGeom prst="rect">
            <a:avLst/>
          </a:prstGeom>
        </p:spPr>
      </p:pic>
    </p:spTree>
    <p:extLst>
      <p:ext uri="{BB962C8B-B14F-4D97-AF65-F5344CB8AC3E}">
        <p14:creationId xmlns:p14="http://schemas.microsoft.com/office/powerpoint/2010/main" val="198178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F31334-0F10-94B4-4D09-45BC469B15DA}"/>
              </a:ext>
            </a:extLst>
          </p:cNvPr>
          <p:cNvSpPr>
            <a:spLocks noGrp="1"/>
          </p:cNvSpPr>
          <p:nvPr>
            <p:ph type="title"/>
          </p:nvPr>
        </p:nvSpPr>
        <p:spPr/>
        <p:txBody>
          <a:bodyPr/>
          <a:lstStyle/>
          <a:p>
            <a:r>
              <a:rPr lang="en-AU" dirty="0"/>
              <a:t>Expert community </a:t>
            </a:r>
          </a:p>
        </p:txBody>
      </p:sp>
      <p:graphicFrame>
        <p:nvGraphicFramePr>
          <p:cNvPr id="4" name="Table 3" descr="Table showing names of contributors and their affiliations">
            <a:extLst>
              <a:ext uri="{FF2B5EF4-FFF2-40B4-BE49-F238E27FC236}">
                <a16:creationId xmlns:a16="http://schemas.microsoft.com/office/drawing/2014/main" id="{28118638-AFFA-848A-A2BB-17EE8EB7EAE9}"/>
              </a:ext>
            </a:extLst>
          </p:cNvPr>
          <p:cNvGraphicFramePr>
            <a:graphicFrameLocks noGrp="1"/>
          </p:cNvGraphicFramePr>
          <p:nvPr/>
        </p:nvGraphicFramePr>
        <p:xfrm>
          <a:off x="699447" y="1108720"/>
          <a:ext cx="4911859" cy="5303520"/>
        </p:xfrm>
        <a:graphic>
          <a:graphicData uri="http://schemas.openxmlformats.org/drawingml/2006/table">
            <a:tbl>
              <a:tblPr firstRow="1" bandRow="1">
                <a:tableStyleId>{5C22544A-7EE6-4342-B048-85BDC9FD1C3A}</a:tableStyleId>
              </a:tblPr>
              <a:tblGrid>
                <a:gridCol w="3425526">
                  <a:extLst>
                    <a:ext uri="{9D8B030D-6E8A-4147-A177-3AD203B41FA5}">
                      <a16:colId xmlns:a16="http://schemas.microsoft.com/office/drawing/2014/main" val="738673436"/>
                    </a:ext>
                  </a:extLst>
                </a:gridCol>
                <a:gridCol w="1486333">
                  <a:extLst>
                    <a:ext uri="{9D8B030D-6E8A-4147-A177-3AD203B41FA5}">
                      <a16:colId xmlns:a16="http://schemas.microsoft.com/office/drawing/2014/main" val="1149612874"/>
                    </a:ext>
                  </a:extLst>
                </a:gridCol>
              </a:tblGrid>
              <a:tr h="270173">
                <a:tc>
                  <a:txBody>
                    <a:bodyPr/>
                    <a:lstStyle/>
                    <a:p>
                      <a:pPr lvl="0">
                        <a:spcBef>
                          <a:spcPts val="0"/>
                        </a:spcBef>
                        <a:spcAft>
                          <a:spcPts val="0"/>
                        </a:spcAft>
                        <a:buNone/>
                      </a:pPr>
                      <a:r>
                        <a:rPr lang="en-US" sz="1600" b="1" dirty="0">
                          <a:effectLst/>
                          <a:highlight>
                            <a:srgbClr val="000080"/>
                          </a:highlight>
                          <a:latin typeface="Arial"/>
                        </a:rPr>
                        <a:t>Contributor</a:t>
                      </a:r>
                    </a:p>
                  </a:txBody>
                  <a:tcPr marL="25400" marR="25400" marT="25400" marB="25400" anchor="b">
                    <a:lnL w="8649">
                      <a:solidFill>
                        <a:srgbClr val="CCCCCC"/>
                      </a:solidFill>
                    </a:lnL>
                    <a:lnR w="8649">
                      <a:solidFill>
                        <a:srgbClr val="CCCCCC"/>
                      </a:solidFill>
                    </a:lnR>
                    <a:lnT w="8649">
                      <a:solidFill>
                        <a:srgbClr val="CCCCCC"/>
                      </a:solidFill>
                    </a:lnT>
                    <a:lnB w="8649">
                      <a:solidFill>
                        <a:srgbClr val="CCCCCC"/>
                      </a:solidFill>
                    </a:lnB>
                    <a:noFill/>
                  </a:tcPr>
                </a:tc>
                <a:tc>
                  <a:txBody>
                    <a:bodyPr/>
                    <a:lstStyle/>
                    <a:p>
                      <a:pPr lvl="0">
                        <a:spcBef>
                          <a:spcPts val="0"/>
                        </a:spcBef>
                        <a:spcAft>
                          <a:spcPts val="0"/>
                        </a:spcAft>
                        <a:buNone/>
                      </a:pPr>
                      <a:r>
                        <a:rPr lang="en-US" sz="1600" b="1" dirty="0" err="1">
                          <a:effectLst/>
                          <a:highlight>
                            <a:srgbClr val="000080"/>
                          </a:highlight>
                          <a:latin typeface="Arial"/>
                        </a:rPr>
                        <a:t>Organisation</a:t>
                      </a:r>
                      <a:endParaRPr lang="en-US" sz="1600" b="1" dirty="0">
                        <a:effectLst/>
                        <a:highlight>
                          <a:srgbClr val="000080"/>
                        </a:highlight>
                        <a:latin typeface="Arial"/>
                      </a:endParaRPr>
                    </a:p>
                  </a:txBody>
                  <a:tcPr marL="25400" marR="25400" marT="25400" marB="25400" anchor="b">
                    <a:lnL w="8649">
                      <a:solidFill>
                        <a:srgbClr val="CCCCCC"/>
                      </a:solidFill>
                    </a:lnL>
                    <a:lnR w="8649">
                      <a:solidFill>
                        <a:srgbClr val="CCCCCC"/>
                      </a:solidFill>
                    </a:lnR>
                    <a:lnT w="8649">
                      <a:solidFill>
                        <a:srgbClr val="CCCCCC"/>
                      </a:solidFill>
                    </a:lnT>
                    <a:lnB w="8649">
                      <a:solidFill>
                        <a:srgbClr val="CCCCCC"/>
                      </a:solidFill>
                    </a:lnB>
                    <a:noFill/>
                  </a:tcPr>
                </a:tc>
                <a:extLst>
                  <a:ext uri="{0D108BD9-81ED-4DB2-BD59-A6C34878D82A}">
                    <a16:rowId xmlns:a16="http://schemas.microsoft.com/office/drawing/2014/main" val="3282225154"/>
                  </a:ext>
                </a:extLst>
              </a:tr>
              <a:tr h="270173">
                <a:tc>
                  <a:txBody>
                    <a:bodyPr/>
                    <a:lstStyle/>
                    <a:p>
                      <a:pPr rtl="0" fontAlgn="b">
                        <a:spcBef>
                          <a:spcPts val="0"/>
                        </a:spcBef>
                        <a:spcAft>
                          <a:spcPts val="0"/>
                        </a:spcAft>
                      </a:pPr>
                      <a:r>
                        <a:rPr lang="en-US" sz="1600" dirty="0">
                          <a:effectLst/>
                          <a:latin typeface="Arial"/>
                        </a:rPr>
                        <a:t>Eric </a:t>
                      </a:r>
                      <a:r>
                        <a:rPr lang="en-US" sz="1600" dirty="0" err="1">
                          <a:effectLst/>
                          <a:latin typeface="Arial"/>
                        </a:rPr>
                        <a:t>Vermote</a:t>
                      </a:r>
                      <a:endParaRPr lang="en-US" sz="1600" dirty="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Arial"/>
                        </a:rPr>
                        <a:t>NASA</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66038919"/>
                  </a:ext>
                </a:extLst>
              </a:tr>
              <a:tr h="270173">
                <a:tc>
                  <a:txBody>
                    <a:bodyPr/>
                    <a:lstStyle/>
                    <a:p>
                      <a:pPr rtl="0" fontAlgn="b">
                        <a:spcBef>
                          <a:spcPts val="0"/>
                        </a:spcBef>
                        <a:spcAft>
                          <a:spcPts val="0"/>
                        </a:spcAft>
                      </a:pPr>
                      <a:r>
                        <a:rPr lang="en-US" sz="1600">
                          <a:effectLst/>
                          <a:latin typeface="Arial"/>
                        </a:rPr>
                        <a:t>Martin Bachmann</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Arial"/>
                        </a:rPr>
                        <a:t>DLR</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69701025"/>
                  </a:ext>
                </a:extLst>
              </a:tr>
              <a:tr h="270173">
                <a:tc>
                  <a:txBody>
                    <a:bodyPr/>
                    <a:lstStyle/>
                    <a:p>
                      <a:pPr rtl="0" fontAlgn="b">
                        <a:spcBef>
                          <a:spcPts val="0"/>
                        </a:spcBef>
                        <a:spcAft>
                          <a:spcPts val="0"/>
                        </a:spcAft>
                      </a:pPr>
                      <a:r>
                        <a:rPr lang="en-US" sz="1600">
                          <a:effectLst/>
                          <a:latin typeface="Arial"/>
                        </a:rPr>
                        <a:t>Peter Strobl</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dirty="0">
                          <a:effectLst/>
                          <a:latin typeface="Arial"/>
                        </a:rPr>
                        <a:t>EC</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24161567"/>
                  </a:ext>
                </a:extLst>
              </a:tr>
              <a:tr h="270173">
                <a:tc>
                  <a:txBody>
                    <a:bodyPr/>
                    <a:lstStyle/>
                    <a:p>
                      <a:pPr rtl="0" fontAlgn="b">
                        <a:spcBef>
                          <a:spcPts val="0"/>
                        </a:spcBef>
                        <a:spcAft>
                          <a:spcPts val="0"/>
                        </a:spcAft>
                      </a:pPr>
                      <a:r>
                        <a:rPr lang="en-US" sz="1600">
                          <a:effectLst/>
                          <a:latin typeface="Arial"/>
                        </a:rPr>
                        <a:t>Robert (Bob) Ryan</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Arial"/>
                        </a:rPr>
                        <a:t>I2R</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886517271"/>
                  </a:ext>
                </a:extLst>
              </a:tr>
              <a:tr h="270173">
                <a:tc>
                  <a:txBody>
                    <a:bodyPr/>
                    <a:lstStyle/>
                    <a:p>
                      <a:pPr rtl="0" fontAlgn="b">
                        <a:spcBef>
                          <a:spcPts val="0"/>
                        </a:spcBef>
                        <a:spcAft>
                          <a:spcPts val="0"/>
                        </a:spcAft>
                      </a:pPr>
                      <a:r>
                        <a:rPr lang="en-US" sz="1600">
                          <a:effectLst/>
                          <a:latin typeface="Arial"/>
                        </a:rPr>
                        <a:t>Mary </a:t>
                      </a:r>
                      <a:r>
                        <a:rPr lang="en-US" sz="1600" err="1">
                          <a:effectLst/>
                          <a:latin typeface="Arial"/>
                        </a:rPr>
                        <a:t>Pagnutti</a:t>
                      </a: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Arial"/>
                        </a:rPr>
                        <a:t>I2R</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523933717"/>
                  </a:ext>
                </a:extLst>
              </a:tr>
              <a:tr h="270173">
                <a:tc>
                  <a:txBody>
                    <a:bodyPr/>
                    <a:lstStyle/>
                    <a:p>
                      <a:pPr rtl="0" fontAlgn="b">
                        <a:spcBef>
                          <a:spcPts val="0"/>
                        </a:spcBef>
                        <a:spcAft>
                          <a:spcPts val="0"/>
                        </a:spcAft>
                      </a:pPr>
                      <a:r>
                        <a:rPr lang="en-US" sz="1600" dirty="0">
                          <a:effectLst/>
                          <a:latin typeface="Arial"/>
                        </a:rPr>
                        <a:t>Raquel de Los Reyes</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Arial"/>
                        </a:rPr>
                        <a:t>DLR</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004030343"/>
                  </a:ext>
                </a:extLst>
              </a:tr>
              <a:tr h="270173">
                <a:tc>
                  <a:txBody>
                    <a:bodyPr/>
                    <a:lstStyle/>
                    <a:p>
                      <a:pPr rtl="0" fontAlgn="b">
                        <a:spcBef>
                          <a:spcPts val="0"/>
                        </a:spcBef>
                        <a:spcAft>
                          <a:spcPts val="0"/>
                        </a:spcAft>
                      </a:pPr>
                      <a:r>
                        <a:rPr lang="en-US" sz="1600" dirty="0">
                          <a:effectLst/>
                          <a:latin typeface="Arial"/>
                        </a:rPr>
                        <a:t>Simon Oliver</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Arial"/>
                        </a:rPr>
                        <a:t>GA</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130957737"/>
                  </a:ext>
                </a:extLst>
              </a:tr>
              <a:tr h="270173">
                <a:tc>
                  <a:txBody>
                    <a:bodyPr/>
                    <a:lstStyle/>
                    <a:p>
                      <a:pPr rtl="0" fontAlgn="b">
                        <a:spcBef>
                          <a:spcPts val="0"/>
                        </a:spcBef>
                        <a:spcAft>
                          <a:spcPts val="0"/>
                        </a:spcAft>
                      </a:pPr>
                      <a:r>
                        <a:rPr lang="en-US" sz="1600" err="1">
                          <a:effectLst/>
                          <a:latin typeface="Arial"/>
                        </a:rPr>
                        <a:t>Medhavy</a:t>
                      </a:r>
                      <a:r>
                        <a:rPr lang="en-US" sz="1600">
                          <a:effectLst/>
                          <a:latin typeface="Arial"/>
                        </a:rPr>
                        <a:t> Thankappan</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Arial"/>
                        </a:rPr>
                        <a:t>GA</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167109739"/>
                  </a:ext>
                </a:extLst>
              </a:tr>
              <a:tr h="270173">
                <a:tc>
                  <a:txBody>
                    <a:bodyPr/>
                    <a:lstStyle/>
                    <a:p>
                      <a:pPr rtl="0" fontAlgn="b">
                        <a:spcBef>
                          <a:spcPts val="0"/>
                        </a:spcBef>
                        <a:spcAft>
                          <a:spcPts val="0"/>
                        </a:spcAft>
                      </a:pPr>
                      <a:r>
                        <a:rPr lang="en-US" sz="1600">
                          <a:effectLst/>
                          <a:latin typeface="Arial"/>
                        </a:rPr>
                        <a:t>Dani </a:t>
                      </a:r>
                      <a:r>
                        <a:rPr lang="en-US" sz="1600" err="1">
                          <a:effectLst/>
                          <a:latin typeface="Arial"/>
                        </a:rPr>
                        <a:t>Schläpfer</a:t>
                      </a: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err="1">
                          <a:effectLst/>
                          <a:latin typeface="Arial"/>
                        </a:rPr>
                        <a:t>ReSe</a:t>
                      </a: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263891037"/>
                  </a:ext>
                </a:extLst>
              </a:tr>
              <a:tr h="270173">
                <a:tc>
                  <a:txBody>
                    <a:bodyPr/>
                    <a:lstStyle/>
                    <a:p>
                      <a:pPr rtl="0" fontAlgn="b">
                        <a:spcBef>
                          <a:spcPts val="0"/>
                        </a:spcBef>
                        <a:spcAft>
                          <a:spcPts val="0"/>
                        </a:spcAft>
                      </a:pPr>
                      <a:r>
                        <a:rPr lang="en-US" sz="1600">
                          <a:effectLst/>
                          <a:latin typeface="Arial"/>
                        </a:rPr>
                        <a:t>Rudolf Richter</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Arial"/>
                        </a:rPr>
                        <a:t>DLR</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553383613"/>
                  </a:ext>
                </a:extLst>
              </a:tr>
              <a:tr h="270173">
                <a:tc>
                  <a:txBody>
                    <a:bodyPr/>
                    <a:lstStyle/>
                    <a:p>
                      <a:pPr rtl="0" fontAlgn="b">
                        <a:spcBef>
                          <a:spcPts val="0"/>
                        </a:spcBef>
                        <a:spcAft>
                          <a:spcPts val="0"/>
                        </a:spcAft>
                      </a:pPr>
                      <a:r>
                        <a:rPr lang="en-US" sz="1600" err="1">
                          <a:effectLst/>
                          <a:latin typeface="Arial"/>
                        </a:rPr>
                        <a:t>Fuqin</a:t>
                      </a:r>
                      <a:r>
                        <a:rPr lang="en-US" sz="1600">
                          <a:effectLst/>
                          <a:latin typeface="Arial"/>
                        </a:rPr>
                        <a:t> Li</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Arial"/>
                        </a:rPr>
                        <a:t>GA</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991388460"/>
                  </a:ext>
                </a:extLst>
              </a:tr>
              <a:tr h="270173">
                <a:tc>
                  <a:txBody>
                    <a:bodyPr/>
                    <a:lstStyle/>
                    <a:p>
                      <a:pPr rtl="0" fontAlgn="b">
                        <a:spcBef>
                          <a:spcPts val="0"/>
                        </a:spcBef>
                        <a:spcAft>
                          <a:spcPts val="0"/>
                        </a:spcAft>
                      </a:pPr>
                      <a:r>
                        <a:rPr lang="en-US" sz="1600">
                          <a:effectLst/>
                          <a:latin typeface="Arial"/>
                        </a:rPr>
                        <a:t>David Jupp</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Arial"/>
                        </a:rPr>
                        <a:t>CSIRO</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24792669"/>
                  </a:ext>
                </a:extLst>
              </a:tr>
              <a:tr h="270173">
                <a:tc>
                  <a:txBody>
                    <a:bodyPr/>
                    <a:lstStyle/>
                    <a:p>
                      <a:pPr rtl="0" fontAlgn="b">
                        <a:spcBef>
                          <a:spcPts val="0"/>
                        </a:spcBef>
                        <a:spcAft>
                          <a:spcPts val="0"/>
                        </a:spcAft>
                      </a:pPr>
                      <a:r>
                        <a:rPr lang="en-US" sz="1600">
                          <a:effectLst/>
                          <a:latin typeface="Arial"/>
                        </a:rPr>
                        <a:t>Cody Anderson</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Arial"/>
                        </a:rPr>
                        <a:t>USGS</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982161298"/>
                  </a:ext>
                </a:extLst>
              </a:tr>
              <a:tr h="270173">
                <a:tc>
                  <a:txBody>
                    <a:bodyPr/>
                    <a:lstStyle/>
                    <a:p>
                      <a:pPr rtl="0" fontAlgn="b">
                        <a:spcBef>
                          <a:spcPts val="0"/>
                        </a:spcBef>
                        <a:spcAft>
                          <a:spcPts val="0"/>
                        </a:spcAft>
                      </a:pPr>
                      <a:r>
                        <a:rPr lang="en-US" sz="1600">
                          <a:effectLst/>
                          <a:latin typeface="Arial"/>
                        </a:rPr>
                        <a:t>Sebastien Saunier</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Arial"/>
                        </a:rPr>
                        <a:t>Telespazio</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38983042"/>
                  </a:ext>
                </a:extLst>
              </a:tr>
              <a:tr h="270173">
                <a:tc>
                  <a:txBody>
                    <a:bodyPr/>
                    <a:lstStyle/>
                    <a:p>
                      <a:pPr rtl="0" fontAlgn="b">
                        <a:spcBef>
                          <a:spcPts val="0"/>
                        </a:spcBef>
                        <a:spcAft>
                          <a:spcPts val="0"/>
                        </a:spcAft>
                      </a:pPr>
                      <a:r>
                        <a:rPr lang="en-US" sz="1600">
                          <a:effectLst/>
                          <a:latin typeface="Arial"/>
                        </a:rPr>
                        <a:t>Steve Covington</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Arial"/>
                        </a:rPr>
                        <a:t>USGS</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496430020"/>
                  </a:ext>
                </a:extLst>
              </a:tr>
              <a:tr h="270173">
                <a:tc>
                  <a:txBody>
                    <a:bodyPr/>
                    <a:lstStyle/>
                    <a:p>
                      <a:pPr rtl="0" fontAlgn="b">
                        <a:spcBef>
                          <a:spcPts val="0"/>
                        </a:spcBef>
                        <a:spcAft>
                          <a:spcPts val="0"/>
                        </a:spcAft>
                      </a:pPr>
                      <a:r>
                        <a:rPr lang="en-US" sz="1600" dirty="0">
                          <a:effectLst/>
                          <a:latin typeface="Arial"/>
                        </a:rPr>
                        <a:t>Fabrizio Niro</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dirty="0">
                          <a:effectLst/>
                          <a:latin typeface="Arial"/>
                        </a:rPr>
                        <a:t>ESA</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255103401"/>
                  </a:ext>
                </a:extLst>
              </a:tr>
              <a:tr h="270173">
                <a:tc>
                  <a:txBody>
                    <a:bodyPr/>
                    <a:lstStyle/>
                    <a:p>
                      <a:pPr rtl="0" fontAlgn="b">
                        <a:spcBef>
                          <a:spcPts val="0"/>
                        </a:spcBef>
                        <a:spcAft>
                          <a:spcPts val="0"/>
                        </a:spcAft>
                      </a:pPr>
                      <a:r>
                        <a:rPr lang="en-US" sz="1600">
                          <a:effectLst/>
                          <a:latin typeface="Arial"/>
                        </a:rPr>
                        <a:t>Danika Wellington</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dirty="0">
                          <a:effectLst/>
                          <a:latin typeface="Arial"/>
                        </a:rPr>
                        <a:t>USGS</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938203230"/>
                  </a:ext>
                </a:extLst>
              </a:tr>
            </a:tbl>
          </a:graphicData>
        </a:graphic>
      </p:graphicFrame>
      <p:graphicFrame>
        <p:nvGraphicFramePr>
          <p:cNvPr id="5" name="Table 4" descr="Table showing names of contributors and their affiliations">
            <a:extLst>
              <a:ext uri="{FF2B5EF4-FFF2-40B4-BE49-F238E27FC236}">
                <a16:creationId xmlns:a16="http://schemas.microsoft.com/office/drawing/2014/main" id="{4EF1879D-D278-20E3-273B-62CB7D25775E}"/>
              </a:ext>
            </a:extLst>
          </p:cNvPr>
          <p:cNvGraphicFramePr>
            <a:graphicFrameLocks noGrp="1"/>
          </p:cNvGraphicFramePr>
          <p:nvPr/>
        </p:nvGraphicFramePr>
        <p:xfrm>
          <a:off x="6270907" y="1108720"/>
          <a:ext cx="4911859" cy="5303520"/>
        </p:xfrm>
        <a:graphic>
          <a:graphicData uri="http://schemas.openxmlformats.org/drawingml/2006/table">
            <a:tbl>
              <a:tblPr firstRow="1" bandRow="1">
                <a:tableStyleId>{5C22544A-7EE6-4342-B048-85BDC9FD1C3A}</a:tableStyleId>
              </a:tblPr>
              <a:tblGrid>
                <a:gridCol w="3425526">
                  <a:extLst>
                    <a:ext uri="{9D8B030D-6E8A-4147-A177-3AD203B41FA5}">
                      <a16:colId xmlns:a16="http://schemas.microsoft.com/office/drawing/2014/main" val="738673436"/>
                    </a:ext>
                  </a:extLst>
                </a:gridCol>
                <a:gridCol w="1486333">
                  <a:extLst>
                    <a:ext uri="{9D8B030D-6E8A-4147-A177-3AD203B41FA5}">
                      <a16:colId xmlns:a16="http://schemas.microsoft.com/office/drawing/2014/main" val="1149612874"/>
                    </a:ext>
                  </a:extLst>
                </a:gridCol>
              </a:tblGrid>
              <a:tr h="270173">
                <a:tc>
                  <a:txBody>
                    <a:bodyPr/>
                    <a:lstStyle/>
                    <a:p>
                      <a:pPr lvl="0">
                        <a:spcBef>
                          <a:spcPts val="0"/>
                        </a:spcBef>
                        <a:spcAft>
                          <a:spcPts val="0"/>
                        </a:spcAft>
                        <a:buNone/>
                      </a:pPr>
                      <a:r>
                        <a:rPr lang="en-US" sz="1600" b="1" dirty="0">
                          <a:effectLst/>
                          <a:highlight>
                            <a:srgbClr val="000080"/>
                          </a:highlight>
                          <a:latin typeface="Arial"/>
                        </a:rPr>
                        <a:t>Contributor</a:t>
                      </a:r>
                    </a:p>
                  </a:txBody>
                  <a:tcPr marL="25400" marR="25400" marT="25400" marB="25400" anchor="b">
                    <a:lnL w="8649">
                      <a:solidFill>
                        <a:srgbClr val="CCCCCC"/>
                      </a:solidFill>
                    </a:lnL>
                    <a:lnR w="8649">
                      <a:solidFill>
                        <a:srgbClr val="CCCCCC"/>
                      </a:solidFill>
                    </a:lnR>
                    <a:lnT w="8649">
                      <a:solidFill>
                        <a:srgbClr val="CCCCCC"/>
                      </a:solidFill>
                    </a:lnT>
                    <a:lnB w="8649">
                      <a:solidFill>
                        <a:srgbClr val="CCCCCC"/>
                      </a:solidFill>
                    </a:lnB>
                    <a:noFill/>
                  </a:tcPr>
                </a:tc>
                <a:tc>
                  <a:txBody>
                    <a:bodyPr/>
                    <a:lstStyle/>
                    <a:p>
                      <a:pPr lvl="0">
                        <a:spcBef>
                          <a:spcPts val="0"/>
                        </a:spcBef>
                        <a:spcAft>
                          <a:spcPts val="0"/>
                        </a:spcAft>
                        <a:buNone/>
                      </a:pPr>
                      <a:r>
                        <a:rPr lang="en-US" sz="1600" b="1" dirty="0" err="1">
                          <a:effectLst/>
                          <a:highlight>
                            <a:srgbClr val="000080"/>
                          </a:highlight>
                          <a:latin typeface="Arial"/>
                        </a:rPr>
                        <a:t>Organisation</a:t>
                      </a:r>
                      <a:endParaRPr lang="en-US" sz="1600" b="1" dirty="0">
                        <a:effectLst/>
                        <a:highlight>
                          <a:srgbClr val="000080"/>
                        </a:highlight>
                        <a:latin typeface="Arial"/>
                      </a:endParaRPr>
                    </a:p>
                  </a:txBody>
                  <a:tcPr marL="25400" marR="25400" marT="25400" marB="25400" anchor="b">
                    <a:lnL w="8649">
                      <a:solidFill>
                        <a:srgbClr val="CCCCCC"/>
                      </a:solidFill>
                    </a:lnL>
                    <a:lnR w="8649">
                      <a:solidFill>
                        <a:srgbClr val="CCCCCC"/>
                      </a:solidFill>
                    </a:lnR>
                    <a:lnT w="8649">
                      <a:solidFill>
                        <a:srgbClr val="CCCCCC"/>
                      </a:solidFill>
                    </a:lnT>
                    <a:lnB w="8649">
                      <a:solidFill>
                        <a:srgbClr val="CCCCCC"/>
                      </a:solidFill>
                    </a:lnB>
                    <a:noFill/>
                  </a:tcPr>
                </a:tc>
                <a:extLst>
                  <a:ext uri="{0D108BD9-81ED-4DB2-BD59-A6C34878D82A}">
                    <a16:rowId xmlns:a16="http://schemas.microsoft.com/office/drawing/2014/main" val="3282225154"/>
                  </a:ext>
                </a:extLst>
              </a:tr>
              <a:tr h="270173">
                <a:tc>
                  <a:txBody>
                    <a:bodyPr/>
                    <a:lstStyle/>
                    <a:p>
                      <a:pPr rtl="0" fontAlgn="b">
                        <a:spcBef>
                          <a:spcPts val="0"/>
                        </a:spcBef>
                        <a:spcAft>
                          <a:spcPts val="0"/>
                        </a:spcAft>
                      </a:pPr>
                      <a:r>
                        <a:rPr lang="en-US" sz="1600" dirty="0">
                          <a:effectLst/>
                          <a:latin typeface="Arial"/>
                        </a:rPr>
                        <a:t>Nimrod Carmon</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dirty="0">
                          <a:effectLst/>
                          <a:latin typeface="Arial"/>
                        </a:rPr>
                        <a:t>NASA-JPL</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66038919"/>
                  </a:ext>
                </a:extLst>
              </a:tr>
              <a:tr h="270173">
                <a:tc>
                  <a:txBody>
                    <a:bodyPr/>
                    <a:lstStyle/>
                    <a:p>
                      <a:pPr rtl="0" fontAlgn="b">
                        <a:spcBef>
                          <a:spcPts val="0"/>
                        </a:spcBef>
                        <a:spcAft>
                          <a:spcPts val="0"/>
                        </a:spcAft>
                      </a:pPr>
                      <a:r>
                        <a:rPr lang="en-US" sz="1600" dirty="0">
                          <a:effectLst/>
                          <a:latin typeface="Arial"/>
                        </a:rPr>
                        <a:t>Crystal Schaaf</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dirty="0">
                          <a:effectLst/>
                          <a:latin typeface="Arial"/>
                        </a:rPr>
                        <a:t>U Mass Boston</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69701025"/>
                  </a:ext>
                </a:extLst>
              </a:tr>
              <a:tr h="270173">
                <a:tc>
                  <a:txBody>
                    <a:bodyPr/>
                    <a:lstStyle/>
                    <a:p>
                      <a:pPr rtl="0" fontAlgn="b">
                        <a:spcBef>
                          <a:spcPts val="0"/>
                        </a:spcBef>
                        <a:spcAft>
                          <a:spcPts val="0"/>
                        </a:spcAft>
                      </a:pPr>
                      <a:r>
                        <a:rPr lang="en-US" sz="1600" dirty="0">
                          <a:effectLst/>
                          <a:latin typeface="Arial"/>
                        </a:rPr>
                        <a:t>Grit </a:t>
                      </a:r>
                      <a:r>
                        <a:rPr lang="en-US" sz="1600" dirty="0" err="1">
                          <a:effectLst/>
                          <a:latin typeface="Arial"/>
                        </a:rPr>
                        <a:t>Kirches</a:t>
                      </a:r>
                      <a:endParaRPr lang="en-US" sz="1600" dirty="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dirty="0">
                          <a:effectLst/>
                          <a:latin typeface="Arial"/>
                        </a:rPr>
                        <a:t>Brockmann</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24161567"/>
                  </a:ext>
                </a:extLst>
              </a:tr>
              <a:tr h="270173">
                <a:tc>
                  <a:txBody>
                    <a:bodyPr/>
                    <a:lstStyle/>
                    <a:p>
                      <a:pPr rtl="0" fontAlgn="b">
                        <a:spcBef>
                          <a:spcPts val="0"/>
                        </a:spcBef>
                        <a:spcAft>
                          <a:spcPts val="0"/>
                        </a:spcAft>
                      </a:pPr>
                      <a:r>
                        <a:rPr lang="en-US" sz="1600" dirty="0">
                          <a:effectLst/>
                          <a:latin typeface="Arial"/>
                        </a:rPr>
                        <a:t>Angela Erb</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dirty="0">
                          <a:effectLst/>
                          <a:latin typeface="Arial"/>
                        </a:rPr>
                        <a:t>U Mass Boston</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886517271"/>
                  </a:ext>
                </a:extLst>
              </a:tr>
              <a:tr h="270173">
                <a:tc>
                  <a:txBody>
                    <a:bodyPr/>
                    <a:lstStyle/>
                    <a:p>
                      <a:pPr rtl="0" fontAlgn="b">
                        <a:spcBef>
                          <a:spcPts val="0"/>
                        </a:spcBef>
                        <a:spcAft>
                          <a:spcPts val="0"/>
                        </a:spcAft>
                      </a:pPr>
                      <a:r>
                        <a:rPr lang="en-US" sz="1600" dirty="0">
                          <a:effectLst/>
                          <a:latin typeface="Arial"/>
                        </a:rPr>
                        <a:t>Nigel Fox</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dirty="0">
                          <a:effectLst/>
                          <a:latin typeface="Arial"/>
                        </a:rPr>
                        <a:t>NPL</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523933717"/>
                  </a:ext>
                </a:extLst>
              </a:tr>
              <a:tr h="270173">
                <a:tc>
                  <a:txBody>
                    <a:bodyPr/>
                    <a:lstStyle/>
                    <a:p>
                      <a:pPr rtl="0" fontAlgn="b">
                        <a:spcBef>
                          <a:spcPts val="0"/>
                        </a:spcBef>
                        <a:spcAft>
                          <a:spcPts val="0"/>
                        </a:spcAft>
                      </a:pPr>
                      <a:r>
                        <a:rPr lang="en-US" sz="1600" dirty="0">
                          <a:effectLst/>
                          <a:latin typeface="Arial"/>
                        </a:rPr>
                        <a:t>Josh Sixsmith</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dirty="0">
                          <a:effectLst/>
                          <a:latin typeface="Arial"/>
                        </a:rPr>
                        <a:t>GA</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004030343"/>
                  </a:ext>
                </a:extLst>
              </a:tr>
              <a:tr h="270173">
                <a:tc>
                  <a:txBody>
                    <a:bodyPr/>
                    <a:lstStyle/>
                    <a:p>
                      <a:pPr rtl="0" fontAlgn="b">
                        <a:spcBef>
                          <a:spcPts val="0"/>
                        </a:spcBef>
                        <a:spcAft>
                          <a:spcPts val="0"/>
                        </a:spcAft>
                      </a:pPr>
                      <a:endParaRPr lang="en-US" sz="1600" dirty="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130957737"/>
                  </a:ext>
                </a:extLst>
              </a:tr>
              <a:tr h="270173">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167109739"/>
                  </a:ext>
                </a:extLst>
              </a:tr>
              <a:tr h="270173">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263891037"/>
                  </a:ext>
                </a:extLst>
              </a:tr>
              <a:tr h="270173">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553383613"/>
                  </a:ext>
                </a:extLst>
              </a:tr>
              <a:tr h="270173">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991388460"/>
                  </a:ext>
                </a:extLst>
              </a:tr>
              <a:tr h="270173">
                <a:tc>
                  <a:txBody>
                    <a:bodyPr/>
                    <a:lstStyle/>
                    <a:p>
                      <a:pPr rtl="0" fontAlgn="b">
                        <a:spcBef>
                          <a:spcPts val="0"/>
                        </a:spcBef>
                        <a:spcAft>
                          <a:spcPts val="0"/>
                        </a:spcAft>
                      </a:pPr>
                      <a:endParaRPr lang="en-US" sz="1600" dirty="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24792669"/>
                  </a:ext>
                </a:extLst>
              </a:tr>
              <a:tr h="270173">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982161298"/>
                  </a:ext>
                </a:extLst>
              </a:tr>
              <a:tr h="270173">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38983042"/>
                  </a:ext>
                </a:extLst>
              </a:tr>
              <a:tr h="270173">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496430020"/>
                  </a:ext>
                </a:extLst>
              </a:tr>
              <a:tr h="270173">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255103401"/>
                  </a:ext>
                </a:extLst>
              </a:tr>
              <a:tr h="270173">
                <a:tc>
                  <a:txBody>
                    <a:bodyPr/>
                    <a:lstStyle/>
                    <a:p>
                      <a:pPr rtl="0" fontAlgn="b">
                        <a:spcBef>
                          <a:spcPts val="0"/>
                        </a:spcBef>
                        <a:spcAft>
                          <a:spcPts val="0"/>
                        </a:spcAft>
                      </a:pPr>
                      <a:endParaRPr lang="en-US" sz="160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endParaRPr lang="en-US" sz="1600" dirty="0">
                        <a:effectLst/>
                        <a:latin typeface="Arial"/>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938203230"/>
                  </a:ext>
                </a:extLst>
              </a:tr>
            </a:tbl>
          </a:graphicData>
        </a:graphic>
      </p:graphicFrame>
    </p:spTree>
    <p:extLst>
      <p:ext uri="{BB962C8B-B14F-4D97-AF65-F5344CB8AC3E}">
        <p14:creationId xmlns:p14="http://schemas.microsoft.com/office/powerpoint/2010/main" val="3074631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AA6181-C59F-C972-979B-E8B144B42BDA}"/>
              </a:ext>
            </a:extLst>
          </p:cNvPr>
          <p:cNvSpPr>
            <a:spLocks noGrp="1"/>
          </p:cNvSpPr>
          <p:nvPr>
            <p:ph type="title"/>
          </p:nvPr>
        </p:nvSpPr>
        <p:spPr/>
        <p:txBody>
          <a:bodyPr/>
          <a:lstStyle/>
          <a:p>
            <a:r>
              <a:rPr lang="en-AU" dirty="0"/>
              <a:t>Contributor affiliations</a:t>
            </a:r>
          </a:p>
        </p:txBody>
      </p:sp>
      <p:pic>
        <p:nvPicPr>
          <p:cNvPr id="5" name="Picture 4" descr="Logos of organisations affiliated to contributors">
            <a:extLst>
              <a:ext uri="{FF2B5EF4-FFF2-40B4-BE49-F238E27FC236}">
                <a16:creationId xmlns:a16="http://schemas.microsoft.com/office/drawing/2014/main" id="{751C0CF0-BD94-0BB7-F8FD-DE1DC37F3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748" y="1354836"/>
            <a:ext cx="2405544" cy="12027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Logos of organisations affiliated to contributors">
            <a:extLst>
              <a:ext uri="{FF2B5EF4-FFF2-40B4-BE49-F238E27FC236}">
                <a16:creationId xmlns:a16="http://schemas.microsoft.com/office/drawing/2014/main" id="{B4F04722-B206-77A6-BA16-4394ACBEF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138" y="3100537"/>
            <a:ext cx="2107292" cy="14610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Logos of organisations affiliated to contributors">
            <a:extLst>
              <a:ext uri="{FF2B5EF4-FFF2-40B4-BE49-F238E27FC236}">
                <a16:creationId xmlns:a16="http://schemas.microsoft.com/office/drawing/2014/main" id="{E4110966-3343-F6DF-CEB0-566813CC4B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928" y="2607333"/>
            <a:ext cx="2367669" cy="2367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Logos of organisations affiliated to contributors">
            <a:extLst>
              <a:ext uri="{FF2B5EF4-FFF2-40B4-BE49-F238E27FC236}">
                <a16:creationId xmlns:a16="http://schemas.microsoft.com/office/drawing/2014/main" id="{71794F05-4F91-71A4-876D-D691B6EE97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0358" y="1361628"/>
            <a:ext cx="1590580" cy="12475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s of organisations affiliated to contributors">
            <a:extLst>
              <a:ext uri="{FF2B5EF4-FFF2-40B4-BE49-F238E27FC236}">
                <a16:creationId xmlns:a16="http://schemas.microsoft.com/office/drawing/2014/main" id="{403AB351-CF8C-8A9D-B5E5-0AB2FFE26224}"/>
              </a:ext>
            </a:extLst>
          </p:cNvPr>
          <p:cNvPicPr>
            <a:picLocks noChangeAspect="1"/>
          </p:cNvPicPr>
          <p:nvPr/>
        </p:nvPicPr>
        <p:blipFill>
          <a:blip r:embed="rId6"/>
          <a:stretch>
            <a:fillRect/>
          </a:stretch>
        </p:blipFill>
        <p:spPr>
          <a:xfrm>
            <a:off x="497790" y="3100537"/>
            <a:ext cx="1446360" cy="1209188"/>
          </a:xfrm>
          <a:prstGeom prst="rect">
            <a:avLst/>
          </a:prstGeom>
        </p:spPr>
      </p:pic>
      <p:pic>
        <p:nvPicPr>
          <p:cNvPr id="10" name="Picture 9" descr="Logos of organisations affiliated to contributors">
            <a:extLst>
              <a:ext uri="{FF2B5EF4-FFF2-40B4-BE49-F238E27FC236}">
                <a16:creationId xmlns:a16="http://schemas.microsoft.com/office/drawing/2014/main" id="{43C42F15-60FA-9F65-11D4-857C5D470E14}"/>
              </a:ext>
            </a:extLst>
          </p:cNvPr>
          <p:cNvPicPr>
            <a:picLocks noChangeAspect="1"/>
          </p:cNvPicPr>
          <p:nvPr/>
        </p:nvPicPr>
        <p:blipFill>
          <a:blip r:embed="rId7"/>
          <a:stretch>
            <a:fillRect/>
          </a:stretch>
        </p:blipFill>
        <p:spPr>
          <a:xfrm>
            <a:off x="2062324" y="5157286"/>
            <a:ext cx="1493743" cy="877575"/>
          </a:xfrm>
          <a:prstGeom prst="rect">
            <a:avLst/>
          </a:prstGeom>
        </p:spPr>
      </p:pic>
      <p:pic>
        <p:nvPicPr>
          <p:cNvPr id="11" name="Picture 10" descr="Logos of organisations affiliated to contributors">
            <a:extLst>
              <a:ext uri="{FF2B5EF4-FFF2-40B4-BE49-F238E27FC236}">
                <a16:creationId xmlns:a16="http://schemas.microsoft.com/office/drawing/2014/main" id="{FBD034FD-12B3-D713-FA6C-297EFB748A0A}"/>
              </a:ext>
            </a:extLst>
          </p:cNvPr>
          <p:cNvPicPr>
            <a:picLocks noChangeAspect="1"/>
          </p:cNvPicPr>
          <p:nvPr/>
        </p:nvPicPr>
        <p:blipFill>
          <a:blip r:embed="rId8"/>
          <a:stretch>
            <a:fillRect/>
          </a:stretch>
        </p:blipFill>
        <p:spPr>
          <a:xfrm>
            <a:off x="4041017" y="4999086"/>
            <a:ext cx="3038750" cy="1266146"/>
          </a:xfrm>
          <a:prstGeom prst="rect">
            <a:avLst/>
          </a:prstGeom>
        </p:spPr>
      </p:pic>
      <p:pic>
        <p:nvPicPr>
          <p:cNvPr id="12" name="Picture 14" descr="Logos of organisations affiliated to contributors">
            <a:extLst>
              <a:ext uri="{FF2B5EF4-FFF2-40B4-BE49-F238E27FC236}">
                <a16:creationId xmlns:a16="http://schemas.microsoft.com/office/drawing/2014/main" id="{F4FFAAA8-8669-F7B0-2FE3-9A2246497E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790" y="5058147"/>
            <a:ext cx="1079584" cy="10795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ogos of organisations affiliated to contributors">
            <a:extLst>
              <a:ext uri="{FF2B5EF4-FFF2-40B4-BE49-F238E27FC236}">
                <a16:creationId xmlns:a16="http://schemas.microsoft.com/office/drawing/2014/main" id="{7000E271-B876-3D43-E80C-3A6BDC8382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162" y="1550325"/>
            <a:ext cx="3346524" cy="8117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ogos of organisations affiliated to contributors">
            <a:extLst>
              <a:ext uri="{FF2B5EF4-FFF2-40B4-BE49-F238E27FC236}">
                <a16:creationId xmlns:a16="http://schemas.microsoft.com/office/drawing/2014/main" id="{434A677E-9839-DC85-AB76-651E0BBA5F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07898" y="3015830"/>
            <a:ext cx="1808256" cy="1506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s of organisations affiliated to contributors">
            <a:extLst>
              <a:ext uri="{FF2B5EF4-FFF2-40B4-BE49-F238E27FC236}">
                <a16:creationId xmlns:a16="http://schemas.microsoft.com/office/drawing/2014/main" id="{BC524A4A-D777-2614-724B-8CF80282793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06102" y="1053631"/>
            <a:ext cx="1962199" cy="19621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gos of organisations affiliated to contributors">
            <a:extLst>
              <a:ext uri="{FF2B5EF4-FFF2-40B4-BE49-F238E27FC236}">
                <a16:creationId xmlns:a16="http://schemas.microsoft.com/office/drawing/2014/main" id="{0D527DCC-99D1-0E20-8C26-D5C42780F5B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4430" y="4810099"/>
            <a:ext cx="2127841" cy="16441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ogos of organisations affiliated to contributors">
            <a:extLst>
              <a:ext uri="{FF2B5EF4-FFF2-40B4-BE49-F238E27FC236}">
                <a16:creationId xmlns:a16="http://schemas.microsoft.com/office/drawing/2014/main" id="{A65AA63B-213A-4C3D-63D2-032D1B1BDB3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77323" y="4872614"/>
            <a:ext cx="1709515" cy="118402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ogos of organisations affiliated to contributors">
            <a:extLst>
              <a:ext uri="{FF2B5EF4-FFF2-40B4-BE49-F238E27FC236}">
                <a16:creationId xmlns:a16="http://schemas.microsoft.com/office/drawing/2014/main" id="{DB51355E-BBF2-497C-C6EC-10F2B08031C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42271" y="2809854"/>
            <a:ext cx="2790533" cy="175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990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D583E8-3242-0193-F381-3E0BFB33B085}"/>
              </a:ext>
            </a:extLst>
          </p:cNvPr>
          <p:cNvSpPr>
            <a:spLocks noGrp="1"/>
          </p:cNvSpPr>
          <p:nvPr>
            <p:ph type="title"/>
          </p:nvPr>
        </p:nvSpPr>
        <p:spPr/>
        <p:txBody>
          <a:bodyPr/>
          <a:lstStyle/>
          <a:p>
            <a:r>
              <a:rPr lang="en-AU" dirty="0"/>
              <a:t>SR literature review</a:t>
            </a:r>
          </a:p>
        </p:txBody>
      </p:sp>
      <p:pic>
        <p:nvPicPr>
          <p:cNvPr id="5" name="Picture 4">
            <a:extLst>
              <a:ext uri="{FF2B5EF4-FFF2-40B4-BE49-F238E27FC236}">
                <a16:creationId xmlns:a16="http://schemas.microsoft.com/office/drawing/2014/main" id="{306C9D3E-2251-9467-66AD-A6125AEB9D14}"/>
              </a:ext>
            </a:extLst>
          </p:cNvPr>
          <p:cNvPicPr>
            <a:picLocks noChangeAspect="1"/>
          </p:cNvPicPr>
          <p:nvPr/>
        </p:nvPicPr>
        <p:blipFill>
          <a:blip r:embed="rId2"/>
          <a:stretch>
            <a:fillRect/>
          </a:stretch>
        </p:blipFill>
        <p:spPr>
          <a:xfrm>
            <a:off x="941756" y="1393500"/>
            <a:ext cx="5154244" cy="4697072"/>
          </a:xfrm>
          <a:prstGeom prst="rect">
            <a:avLst/>
          </a:prstGeom>
        </p:spPr>
      </p:pic>
      <p:pic>
        <p:nvPicPr>
          <p:cNvPr id="7" name="Picture 6">
            <a:extLst>
              <a:ext uri="{FF2B5EF4-FFF2-40B4-BE49-F238E27FC236}">
                <a16:creationId xmlns:a16="http://schemas.microsoft.com/office/drawing/2014/main" id="{539383C2-88BE-437A-5AD3-1F71722EF71D}"/>
              </a:ext>
            </a:extLst>
          </p:cNvPr>
          <p:cNvPicPr>
            <a:picLocks noChangeAspect="1"/>
          </p:cNvPicPr>
          <p:nvPr/>
        </p:nvPicPr>
        <p:blipFill>
          <a:blip r:embed="rId3"/>
          <a:stretch>
            <a:fillRect/>
          </a:stretch>
        </p:blipFill>
        <p:spPr>
          <a:xfrm>
            <a:off x="6398047" y="1393500"/>
            <a:ext cx="4988409" cy="4708886"/>
          </a:xfrm>
          <a:prstGeom prst="rect">
            <a:avLst/>
          </a:prstGeom>
        </p:spPr>
      </p:pic>
    </p:spTree>
    <p:extLst>
      <p:ext uri="{BB962C8B-B14F-4D97-AF65-F5344CB8AC3E}">
        <p14:creationId xmlns:p14="http://schemas.microsoft.com/office/powerpoint/2010/main" val="2673916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AA4513-B6B0-E67E-D859-BCA79D12717F}"/>
              </a:ext>
            </a:extLst>
          </p:cNvPr>
          <p:cNvSpPr>
            <a:spLocks noGrp="1"/>
          </p:cNvSpPr>
          <p:nvPr>
            <p:ph type="title"/>
          </p:nvPr>
        </p:nvSpPr>
        <p:spPr/>
        <p:txBody>
          <a:bodyPr/>
          <a:lstStyle/>
          <a:p>
            <a:r>
              <a:rPr lang="en-AU" dirty="0"/>
              <a:t>SR literature themes</a:t>
            </a:r>
          </a:p>
        </p:txBody>
      </p:sp>
      <p:graphicFrame>
        <p:nvGraphicFramePr>
          <p:cNvPr id="2" name="Table 1">
            <a:extLst>
              <a:ext uri="{FF2B5EF4-FFF2-40B4-BE49-F238E27FC236}">
                <a16:creationId xmlns:a16="http://schemas.microsoft.com/office/drawing/2014/main" id="{C86BF006-8633-BD62-0DC3-EFF51AB3C64D}"/>
              </a:ext>
            </a:extLst>
          </p:cNvPr>
          <p:cNvGraphicFramePr>
            <a:graphicFrameLocks noGrp="1"/>
          </p:cNvGraphicFramePr>
          <p:nvPr>
            <p:extLst>
              <p:ext uri="{D42A27DB-BD31-4B8C-83A1-F6EECF244321}">
                <p14:modId xmlns:p14="http://schemas.microsoft.com/office/powerpoint/2010/main" val="3255181962"/>
              </p:ext>
            </p:extLst>
          </p:nvPr>
        </p:nvGraphicFramePr>
        <p:xfrm>
          <a:off x="184293" y="1031358"/>
          <a:ext cx="11819861" cy="5520600"/>
        </p:xfrm>
        <a:graphic>
          <a:graphicData uri="http://schemas.openxmlformats.org/drawingml/2006/table">
            <a:tbl>
              <a:tblPr firstRow="1" firstCol="1" bandRow="1"/>
              <a:tblGrid>
                <a:gridCol w="5219284">
                  <a:extLst>
                    <a:ext uri="{9D8B030D-6E8A-4147-A177-3AD203B41FA5}">
                      <a16:colId xmlns:a16="http://schemas.microsoft.com/office/drawing/2014/main" val="2367961019"/>
                    </a:ext>
                  </a:extLst>
                </a:gridCol>
                <a:gridCol w="6600577">
                  <a:extLst>
                    <a:ext uri="{9D8B030D-6E8A-4147-A177-3AD203B41FA5}">
                      <a16:colId xmlns:a16="http://schemas.microsoft.com/office/drawing/2014/main" val="305095216"/>
                    </a:ext>
                  </a:extLst>
                </a:gridCol>
              </a:tblGrid>
              <a:tr h="118418">
                <a:tc>
                  <a:txBody>
                    <a:bodyPr/>
                    <a:lstStyle/>
                    <a:p>
                      <a:pPr>
                        <a:lnSpc>
                          <a:spcPct val="115000"/>
                        </a:lnSpc>
                        <a:spcAft>
                          <a:spcPts val="800"/>
                        </a:spcAft>
                      </a:pPr>
                      <a:r>
                        <a:rPr lang="en-AU" sz="1400" b="1" kern="0">
                          <a:effectLst/>
                          <a:latin typeface="Arial" panose="020B0604020202020204" pitchFamily="34" charset="0"/>
                          <a:ea typeface="Times New Roman" panose="02020603050405020304" pitchFamily="18" charset="0"/>
                          <a:cs typeface="Times New Roman" panose="02020603050405020304" pitchFamily="18" charset="0"/>
                        </a:rPr>
                        <a:t>Theme</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5441" marR="5441" marT="5441" marB="54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AU" sz="1400" b="1" kern="0">
                          <a:effectLst/>
                          <a:latin typeface="Arial" panose="020B0604020202020204" pitchFamily="34" charset="0"/>
                          <a:ea typeface="Times New Roman" panose="02020603050405020304" pitchFamily="18" charset="0"/>
                          <a:cs typeface="Times New Roman" panose="02020603050405020304" pitchFamily="18" charset="0"/>
                        </a:rPr>
                        <a:t>Description</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5441" marR="5441" marT="5441" marB="54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4970789"/>
                  </a:ext>
                </a:extLst>
              </a:tr>
              <a:tr h="571204">
                <a:tc>
                  <a:txBody>
                    <a:bodyPr/>
                    <a:lstStyle/>
                    <a:p>
                      <a:pPr>
                        <a:lnSpc>
                          <a:spcPct val="115000"/>
                        </a:lnSpc>
                        <a:spcAft>
                          <a:spcPts val="800"/>
                        </a:spcAft>
                      </a:pPr>
                      <a:r>
                        <a:rPr lang="en-AU" sz="1400" kern="0">
                          <a:effectLst/>
                          <a:latin typeface="Arial" panose="020B0604020202020204" pitchFamily="34" charset="0"/>
                          <a:ea typeface="Times New Roman" panose="02020603050405020304" pitchFamily="18" charset="0"/>
                          <a:cs typeface="Times New Roman" panose="02020603050405020304" pitchFamily="18" charset="0"/>
                        </a:rPr>
                        <a:t>Introduction and Definitions</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5441" marR="5441" marT="5441" marB="54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AU" sz="1400" kern="0">
                          <a:effectLst/>
                          <a:latin typeface="Arial" panose="020B0604020202020204" pitchFamily="34" charset="0"/>
                          <a:ea typeface="Times New Roman" panose="02020603050405020304" pitchFamily="18" charset="0"/>
                          <a:cs typeface="Times New Roman" panose="02020603050405020304" pitchFamily="18" charset="0"/>
                        </a:rPr>
                        <a:t>Overview of surface reflectance, its significance for remote sensing applications, and key foundational terms.</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5441" marR="5441" marT="5441" marB="54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2347366"/>
                  </a:ext>
                </a:extLst>
              </a:tr>
              <a:tr h="571204">
                <a:tc>
                  <a:txBody>
                    <a:bodyPr/>
                    <a:lstStyle/>
                    <a:p>
                      <a:pPr>
                        <a:lnSpc>
                          <a:spcPct val="115000"/>
                        </a:lnSpc>
                        <a:spcAft>
                          <a:spcPts val="800"/>
                        </a:spcAft>
                      </a:pPr>
                      <a:r>
                        <a:rPr lang="en-AU" sz="1400" kern="0">
                          <a:effectLst/>
                          <a:latin typeface="Arial" panose="020B0604020202020204" pitchFamily="34" charset="0"/>
                          <a:ea typeface="Times New Roman" panose="02020603050405020304" pitchFamily="18" charset="0"/>
                          <a:cs typeface="Times New Roman" panose="02020603050405020304" pitchFamily="18" charset="0"/>
                        </a:rPr>
                        <a:t>Atmospheric Correction Algorithms and Inter-Comparisons</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5441" marR="5441" marT="5441" marB="54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AU" sz="1400" kern="0">
                          <a:effectLst/>
                          <a:latin typeface="Arial" panose="020B0604020202020204" pitchFamily="34" charset="0"/>
                          <a:ea typeface="Times New Roman" panose="02020603050405020304" pitchFamily="18" charset="0"/>
                          <a:cs typeface="Times New Roman" panose="02020603050405020304" pitchFamily="18" charset="0"/>
                        </a:rPr>
                        <a:t>Studies on atmospheric correction methods, comparative evaluations of algorithms, and assessments of correction accuracy.</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5441" marR="5441" marT="5441" marB="54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3483429"/>
                  </a:ext>
                </a:extLst>
              </a:tr>
              <a:tr h="797598">
                <a:tc>
                  <a:txBody>
                    <a:bodyPr/>
                    <a:lstStyle/>
                    <a:p>
                      <a:pPr>
                        <a:lnSpc>
                          <a:spcPct val="115000"/>
                        </a:lnSpc>
                        <a:spcAft>
                          <a:spcPts val="800"/>
                        </a:spcAft>
                      </a:pPr>
                      <a:r>
                        <a:rPr lang="en-AU" sz="1400" kern="0">
                          <a:effectLst/>
                          <a:latin typeface="Arial" panose="020B0604020202020204" pitchFamily="34" charset="0"/>
                          <a:ea typeface="Times New Roman" panose="02020603050405020304" pitchFamily="18" charset="0"/>
                          <a:cs typeface="Times New Roman" panose="02020603050405020304" pitchFamily="18" charset="0"/>
                        </a:rPr>
                        <a:t>BRDF Normalisation and Topographic Correction</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5441" marR="5441" marT="5441" marB="54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AU" sz="1400" kern="0">
                          <a:effectLst/>
                          <a:latin typeface="Arial" panose="020B0604020202020204" pitchFamily="34" charset="0"/>
                          <a:ea typeface="Times New Roman" panose="02020603050405020304" pitchFamily="18" charset="0"/>
                          <a:cs typeface="Times New Roman" panose="02020603050405020304" pitchFamily="18" charset="0"/>
                        </a:rPr>
                        <a:t>Research on bidirectional reflectance distribution function (BRDF) normalisation and terrain/topographic correction to mitigate angular and elevation-related effects.</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5441" marR="5441" marT="5441" marB="54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498826"/>
                  </a:ext>
                </a:extLst>
              </a:tr>
              <a:tr h="684402">
                <a:tc>
                  <a:txBody>
                    <a:bodyPr/>
                    <a:lstStyle/>
                    <a:p>
                      <a:pPr>
                        <a:lnSpc>
                          <a:spcPct val="115000"/>
                        </a:lnSpc>
                        <a:spcAft>
                          <a:spcPts val="800"/>
                        </a:spcAft>
                      </a:pPr>
                      <a:r>
                        <a:rPr lang="en-AU" sz="1400" kern="0">
                          <a:effectLst/>
                          <a:latin typeface="Arial" panose="020B0604020202020204" pitchFamily="34" charset="0"/>
                          <a:ea typeface="Times New Roman" panose="02020603050405020304" pitchFamily="18" charset="0"/>
                          <a:cs typeface="Times New Roman" panose="02020603050405020304" pitchFamily="18" charset="0"/>
                        </a:rPr>
                        <a:t>Traditional Inter-Sensor Harmonisation (Landsat–Sentinel-2)</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5441" marR="5441" marT="5441" marB="54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AU" sz="1400" kern="0">
                          <a:effectLst/>
                          <a:latin typeface="Arial" panose="020B0604020202020204" pitchFamily="34" charset="0"/>
                          <a:ea typeface="Times New Roman" panose="02020603050405020304" pitchFamily="18" charset="0"/>
                          <a:cs typeface="Times New Roman" panose="02020603050405020304" pitchFamily="18" charset="0"/>
                        </a:rPr>
                        <a:t>Literature on physics-based methods for harmonising surface reflectance between different satellite platforms, particularly Landsat and Sentinel-2.</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5441" marR="5441" marT="5441" marB="54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595489"/>
                  </a:ext>
                </a:extLst>
              </a:tr>
              <a:tr h="684402">
                <a:tc>
                  <a:txBody>
                    <a:bodyPr/>
                    <a:lstStyle/>
                    <a:p>
                      <a:pPr>
                        <a:lnSpc>
                          <a:spcPct val="115000"/>
                        </a:lnSpc>
                        <a:spcAft>
                          <a:spcPts val="800"/>
                        </a:spcAft>
                      </a:pPr>
                      <a:r>
                        <a:rPr lang="en-AU" sz="1400" kern="0">
                          <a:effectLst/>
                          <a:latin typeface="Arial" panose="020B0604020202020204" pitchFamily="34" charset="0"/>
                          <a:ea typeface="Times New Roman" panose="02020603050405020304" pitchFamily="18" charset="0"/>
                          <a:cs typeface="Times New Roman" panose="02020603050405020304" pitchFamily="18" charset="0"/>
                        </a:rPr>
                        <a:t>Surface Reflectance Product Evaluations and Datasets</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5441" marR="5441" marT="5441" marB="54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AU" sz="1400" kern="0">
                          <a:effectLst/>
                          <a:latin typeface="Arial" panose="020B0604020202020204" pitchFamily="34" charset="0"/>
                          <a:ea typeface="Times New Roman" panose="02020603050405020304" pitchFamily="18" charset="0"/>
                          <a:cs typeface="Times New Roman" panose="02020603050405020304" pitchFamily="18" charset="0"/>
                        </a:rPr>
                        <a:t>Analyses of global and regional SR products, including validation studies and assessments of consistency, reliability, and temporal coverage.</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5441" marR="5441" marT="5441" marB="54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1554522"/>
                  </a:ext>
                </a:extLst>
              </a:tr>
              <a:tr h="797598">
                <a:tc>
                  <a:txBody>
                    <a:bodyPr/>
                    <a:lstStyle/>
                    <a:p>
                      <a:pPr>
                        <a:lnSpc>
                          <a:spcPct val="115000"/>
                        </a:lnSpc>
                        <a:spcAft>
                          <a:spcPts val="800"/>
                        </a:spcAft>
                      </a:pPr>
                      <a:r>
                        <a:rPr lang="en-AU" sz="1400" kern="0">
                          <a:effectLst/>
                          <a:latin typeface="Arial" panose="020B0604020202020204" pitchFamily="34" charset="0"/>
                          <a:ea typeface="Times New Roman" panose="02020603050405020304" pitchFamily="18" charset="0"/>
                          <a:cs typeface="Times New Roman" panose="02020603050405020304" pitchFamily="18" charset="0"/>
                        </a:rPr>
                        <a:t>Validation and Uncertainty Quantification</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5441" marR="5441" marT="5441" marB="54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AU" sz="1400" kern="0">
                          <a:effectLst/>
                          <a:latin typeface="Arial" panose="020B0604020202020204" pitchFamily="34" charset="0"/>
                          <a:ea typeface="Times New Roman" panose="02020603050405020304" pitchFamily="18" charset="0"/>
                          <a:cs typeface="Times New Roman" panose="02020603050405020304" pitchFamily="18" charset="0"/>
                        </a:rPr>
                        <a:t>Research focused on validating SR data using ground-truth (in situ) measurements and approaches for quantifying uncertainty in reflectance estimates.</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5441" marR="5441" marT="5441" marB="54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7163315"/>
                  </a:ext>
                </a:extLst>
              </a:tr>
              <a:tr h="684402">
                <a:tc>
                  <a:txBody>
                    <a:bodyPr/>
                    <a:lstStyle/>
                    <a:p>
                      <a:pPr>
                        <a:lnSpc>
                          <a:spcPct val="115000"/>
                        </a:lnSpc>
                        <a:spcAft>
                          <a:spcPts val="800"/>
                        </a:spcAft>
                      </a:pPr>
                      <a:r>
                        <a:rPr lang="en-AU" sz="1400" kern="0">
                          <a:effectLst/>
                          <a:latin typeface="Arial" panose="020B0604020202020204" pitchFamily="34" charset="0"/>
                          <a:ea typeface="Times New Roman" panose="02020603050405020304" pitchFamily="18" charset="0"/>
                          <a:cs typeface="Times New Roman" panose="02020603050405020304" pitchFamily="18" charset="0"/>
                        </a:rPr>
                        <a:t>Machine Learning and AI-Based Harmonisation</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5441" marR="5441" marT="5441" marB="54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AU" sz="1400" kern="0">
                          <a:effectLst/>
                          <a:latin typeface="Arial" panose="020B0604020202020204" pitchFamily="34" charset="0"/>
                          <a:ea typeface="Times New Roman" panose="02020603050405020304" pitchFamily="18" charset="0"/>
                          <a:cs typeface="Times New Roman" panose="02020603050405020304" pitchFamily="18" charset="0"/>
                        </a:rPr>
                        <a:t>Studies leveraging machine learning and artificial intelligence to harmonise reflectance across satellite sensors, with a focus on non-physics-based techniques.</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5441" marR="5441" marT="5441" marB="54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8065765"/>
                  </a:ext>
                </a:extLst>
              </a:tr>
              <a:tr h="458008">
                <a:tc>
                  <a:txBody>
                    <a:bodyPr/>
                    <a:lstStyle/>
                    <a:p>
                      <a:pPr>
                        <a:lnSpc>
                          <a:spcPct val="115000"/>
                        </a:lnSpc>
                        <a:spcAft>
                          <a:spcPts val="800"/>
                        </a:spcAft>
                      </a:pPr>
                      <a:r>
                        <a:rPr lang="en-AU" sz="1400" kern="0">
                          <a:effectLst/>
                          <a:latin typeface="Arial" panose="020B0604020202020204" pitchFamily="34" charset="0"/>
                          <a:ea typeface="Times New Roman" panose="02020603050405020304" pitchFamily="18" charset="0"/>
                          <a:cs typeface="Times New Roman" panose="02020603050405020304" pitchFamily="18" charset="0"/>
                        </a:rPr>
                        <a:t>Other Topics (not covered above)</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5441" marR="5441" marT="5441" marB="54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AU" sz="1400" kern="0" dirty="0">
                          <a:effectLst/>
                          <a:latin typeface="Arial" panose="020B0604020202020204" pitchFamily="34" charset="0"/>
                          <a:ea typeface="Times New Roman" panose="02020603050405020304" pitchFamily="18" charset="0"/>
                          <a:cs typeface="Times New Roman" panose="02020603050405020304" pitchFamily="18" charset="0"/>
                        </a:rPr>
                        <a:t>Additional or emerging topics in surface reflectance not covered in the above categories.</a:t>
                      </a:r>
                      <a:endParaRPr lang="en-AU"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441" marR="5441" marT="5441" marB="54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6687736"/>
                  </a:ext>
                </a:extLst>
              </a:tr>
            </a:tbl>
          </a:graphicData>
        </a:graphic>
      </p:graphicFrame>
    </p:spTree>
    <p:extLst>
      <p:ext uri="{BB962C8B-B14F-4D97-AF65-F5344CB8AC3E}">
        <p14:creationId xmlns:p14="http://schemas.microsoft.com/office/powerpoint/2010/main" val="618657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BC8D0-741B-A75C-F644-744A3237FC30}"/>
              </a:ext>
            </a:extLst>
          </p:cNvPr>
          <p:cNvSpPr>
            <a:spLocks noGrp="1"/>
          </p:cNvSpPr>
          <p:nvPr>
            <p:ph type="title"/>
          </p:nvPr>
        </p:nvSpPr>
        <p:spPr/>
        <p:txBody>
          <a:bodyPr/>
          <a:lstStyle/>
          <a:p>
            <a:r>
              <a:rPr lang="en-AU" dirty="0"/>
              <a:t>Literature grouping</a:t>
            </a:r>
          </a:p>
        </p:txBody>
      </p:sp>
      <p:pic>
        <p:nvPicPr>
          <p:cNvPr id="8" name="Picture 7">
            <a:extLst>
              <a:ext uri="{FF2B5EF4-FFF2-40B4-BE49-F238E27FC236}">
                <a16:creationId xmlns:a16="http://schemas.microsoft.com/office/drawing/2014/main" id="{2081A3E7-FD2F-C663-5758-5DEB08470A8D}"/>
              </a:ext>
            </a:extLst>
          </p:cNvPr>
          <p:cNvPicPr>
            <a:picLocks noChangeAspect="1"/>
          </p:cNvPicPr>
          <p:nvPr/>
        </p:nvPicPr>
        <p:blipFill>
          <a:blip r:embed="rId2"/>
          <a:stretch>
            <a:fillRect/>
          </a:stretch>
        </p:blipFill>
        <p:spPr>
          <a:xfrm>
            <a:off x="306377" y="1331228"/>
            <a:ext cx="5970382" cy="4935157"/>
          </a:xfrm>
          <a:prstGeom prst="rect">
            <a:avLst/>
          </a:prstGeom>
        </p:spPr>
      </p:pic>
      <p:pic>
        <p:nvPicPr>
          <p:cNvPr id="10" name="Picture 9">
            <a:extLst>
              <a:ext uri="{FF2B5EF4-FFF2-40B4-BE49-F238E27FC236}">
                <a16:creationId xmlns:a16="http://schemas.microsoft.com/office/drawing/2014/main" id="{CC043FE6-4A4A-7156-9309-29A5C535473C}"/>
              </a:ext>
            </a:extLst>
          </p:cNvPr>
          <p:cNvPicPr>
            <a:picLocks noChangeAspect="1"/>
          </p:cNvPicPr>
          <p:nvPr/>
        </p:nvPicPr>
        <p:blipFill>
          <a:blip r:embed="rId3"/>
          <a:stretch>
            <a:fillRect/>
          </a:stretch>
        </p:blipFill>
        <p:spPr>
          <a:xfrm>
            <a:off x="6378185" y="1199193"/>
            <a:ext cx="5739384" cy="4119372"/>
          </a:xfrm>
          <a:prstGeom prst="rect">
            <a:avLst/>
          </a:prstGeom>
        </p:spPr>
      </p:pic>
    </p:spTree>
    <p:extLst>
      <p:ext uri="{BB962C8B-B14F-4D97-AF65-F5344CB8AC3E}">
        <p14:creationId xmlns:p14="http://schemas.microsoft.com/office/powerpoint/2010/main" val="704366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014828" y="2541877"/>
            <a:ext cx="5981395" cy="1157563"/>
          </a:xfrm>
          <a:prstGeom prst="rect">
            <a:avLst/>
          </a:prstGeom>
          <a:noFill/>
          <a:ln>
            <a:noFill/>
          </a:ln>
        </p:spPr>
        <p:txBody>
          <a:bodyPr spcFirstLastPara="1" wrap="square" lIns="91425" tIns="45700" rIns="91425" bIns="45700" anchor="t" anchorCtr="0">
            <a:noAutofit/>
          </a:bodyPr>
          <a:lstStyle/>
          <a:p>
            <a:r>
              <a:rPr lang="en-GB" sz="7500" dirty="0"/>
              <a:t>Thank you</a:t>
            </a:r>
            <a:endParaRPr sz="7500" dirty="0"/>
          </a:p>
        </p:txBody>
      </p:sp>
    </p:spTree>
    <p:extLst>
      <p:ext uri="{BB962C8B-B14F-4D97-AF65-F5344CB8AC3E}">
        <p14:creationId xmlns:p14="http://schemas.microsoft.com/office/powerpoint/2010/main" val="131772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CF67C1-73C6-E875-CAF5-19B442A3CD24}"/>
              </a:ext>
            </a:extLst>
          </p:cNvPr>
          <p:cNvSpPr>
            <a:spLocks noGrp="1"/>
          </p:cNvSpPr>
          <p:nvPr>
            <p:ph type="title"/>
          </p:nvPr>
        </p:nvSpPr>
        <p:spPr/>
        <p:txBody>
          <a:bodyPr/>
          <a:lstStyle/>
          <a:p>
            <a:r>
              <a:rPr lang="en-AU" dirty="0"/>
              <a:t>Background</a:t>
            </a:r>
          </a:p>
        </p:txBody>
      </p:sp>
      <p:sp>
        <p:nvSpPr>
          <p:cNvPr id="4" name="TextBox 4">
            <a:extLst>
              <a:ext uri="{FF2B5EF4-FFF2-40B4-BE49-F238E27FC236}">
                <a16:creationId xmlns:a16="http://schemas.microsoft.com/office/drawing/2014/main" id="{027228E0-42B3-AF72-7B17-73C03BF8F000}"/>
              </a:ext>
            </a:extLst>
          </p:cNvPr>
          <p:cNvSpPr txBox="1"/>
          <p:nvPr/>
        </p:nvSpPr>
        <p:spPr>
          <a:xfrm>
            <a:off x="120212" y="1369205"/>
            <a:ext cx="11951576" cy="4119589"/>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457200" defTabSz="914400" eaLnBrk="1" fontAlgn="auto" latinLnBrk="0" hangingPunct="1">
              <a:lnSpc>
                <a:spcPct val="114999"/>
              </a:lnSpc>
              <a:spcBef>
                <a:spcPts val="1000"/>
              </a:spcBef>
              <a:buClr>
                <a:srgbClr val="000000"/>
              </a:buClr>
              <a:buSzPts val="2800"/>
              <a:buFont typeface="Montserrat"/>
              <a:buChar char="❖"/>
              <a:tabLst/>
              <a:defRPr/>
            </a:pPr>
            <a:r>
              <a:rPr lang="en-US" sz="2000" dirty="0">
                <a:solidFill>
                  <a:srgbClr val="000000"/>
                </a:solidFill>
                <a:latin typeface="Montserrat"/>
              </a:rPr>
              <a:t>The CEOS-Analysis Ready Data Product Family Specification (PFS)  provides a </a:t>
            </a:r>
            <a:r>
              <a:rPr lang="en-US" sz="2000" b="1" dirty="0">
                <a:solidFill>
                  <a:srgbClr val="000000"/>
                </a:solidFill>
                <a:latin typeface="Montserrat"/>
              </a:rPr>
              <a:t>strong basis for interoperability</a:t>
            </a:r>
            <a:r>
              <a:rPr lang="en-US" sz="2000" dirty="0">
                <a:solidFill>
                  <a:srgbClr val="000000"/>
                </a:solidFill>
                <a:latin typeface="Montserrat"/>
                <a:sym typeface="Montserrat"/>
              </a:rPr>
              <a:t>. </a:t>
            </a:r>
          </a:p>
          <a:p>
            <a:pPr marL="457200" indent="-457200">
              <a:lnSpc>
                <a:spcPct val="114999"/>
              </a:lnSpc>
              <a:spcBef>
                <a:spcPts val="1000"/>
              </a:spcBef>
              <a:buClr>
                <a:srgbClr val="000000"/>
              </a:buClr>
              <a:buSzPts val="2800"/>
              <a:buFont typeface="Montserrat"/>
              <a:buChar char="❖"/>
              <a:defRPr/>
            </a:pPr>
            <a:r>
              <a:rPr lang="en-US" sz="2000" dirty="0">
                <a:solidFill>
                  <a:srgbClr val="000000"/>
                </a:solidFill>
                <a:latin typeface="Montserrat"/>
                <a:sym typeface="Montserrat"/>
              </a:rPr>
              <a:t>However, it </a:t>
            </a:r>
            <a:r>
              <a:rPr lang="en-US" sz="2000" b="1" dirty="0">
                <a:solidFill>
                  <a:srgbClr val="000000"/>
                </a:solidFill>
                <a:latin typeface="Montserrat"/>
                <a:sym typeface="Montserrat"/>
              </a:rPr>
              <a:t>tolerates</a:t>
            </a:r>
            <a:r>
              <a:rPr lang="en-US" sz="2000" dirty="0">
                <a:solidFill>
                  <a:srgbClr val="000000"/>
                </a:solidFill>
                <a:latin typeface="Montserrat"/>
                <a:sym typeface="Montserrat"/>
              </a:rPr>
              <a:t> different approaches for deriving the ARD</a:t>
            </a:r>
            <a:r>
              <a:rPr lang="en-US" sz="2000" dirty="0">
                <a:latin typeface="Montserrat"/>
                <a:sym typeface="Montserrat"/>
              </a:rPr>
              <a:t>,  </a:t>
            </a:r>
            <a:r>
              <a:rPr lang="en-US" sz="2000" dirty="0">
                <a:solidFill>
                  <a:srgbClr val="000000"/>
                </a:solidFill>
                <a:latin typeface="Montserrat"/>
                <a:sym typeface="Montserrat"/>
              </a:rPr>
              <a:t>Surface Reflectance (SR) in particular. This affects the </a:t>
            </a:r>
            <a:r>
              <a:rPr lang="en-US" sz="2000" dirty="0" err="1">
                <a:solidFill>
                  <a:srgbClr val="000000"/>
                </a:solidFill>
                <a:latin typeface="Montserrat"/>
                <a:sym typeface="Montserrat"/>
              </a:rPr>
              <a:t>harmonisation</a:t>
            </a:r>
            <a:r>
              <a:rPr lang="en-US" sz="2000" dirty="0">
                <a:solidFill>
                  <a:srgbClr val="000000"/>
                </a:solidFill>
                <a:latin typeface="Montserrat"/>
                <a:sym typeface="Montserrat"/>
              </a:rPr>
              <a:t> of </a:t>
            </a:r>
            <a:r>
              <a:rPr lang="en-US" sz="2000" b="1" dirty="0">
                <a:solidFill>
                  <a:srgbClr val="000000"/>
                </a:solidFill>
                <a:latin typeface="Montserrat"/>
                <a:sym typeface="Montserrat"/>
              </a:rPr>
              <a:t>multi-sensor products</a:t>
            </a:r>
            <a:r>
              <a:rPr lang="en-US" sz="2000" dirty="0">
                <a:solidFill>
                  <a:srgbClr val="000000"/>
                </a:solidFill>
                <a:latin typeface="Montserrat"/>
                <a:sym typeface="Montserrat"/>
              </a:rPr>
              <a:t>, limiting their utility for applications requiring </a:t>
            </a:r>
            <a:r>
              <a:rPr lang="en-US" sz="2000" b="1" dirty="0">
                <a:solidFill>
                  <a:srgbClr val="000000"/>
                </a:solidFill>
                <a:latin typeface="Montserrat"/>
                <a:sym typeface="Montserrat"/>
              </a:rPr>
              <a:t>time-series data</a:t>
            </a:r>
            <a:r>
              <a:rPr lang="en-US" sz="2000" dirty="0">
                <a:solidFill>
                  <a:srgbClr val="000000"/>
                </a:solidFill>
                <a:latin typeface="Montserrat"/>
                <a:sym typeface="Montserrat"/>
              </a:rPr>
              <a:t> from several sources.</a:t>
            </a:r>
            <a:endParaRPr lang="en-US" sz="2000" dirty="0">
              <a:solidFill>
                <a:srgbClr val="000000"/>
              </a:solidFill>
              <a:latin typeface="Montserrat"/>
            </a:endParaRPr>
          </a:p>
          <a:p>
            <a:pPr marL="457200" indent="-457200">
              <a:lnSpc>
                <a:spcPct val="114999"/>
              </a:lnSpc>
              <a:spcBef>
                <a:spcPts val="1000"/>
              </a:spcBef>
              <a:buClr>
                <a:srgbClr val="000000"/>
              </a:buClr>
              <a:buSzPts val="2800"/>
              <a:buFont typeface="Montserrat"/>
              <a:buChar char="❖"/>
              <a:defRPr/>
            </a:pPr>
            <a:r>
              <a:rPr lang="en-US" sz="2000" dirty="0">
                <a:solidFill>
                  <a:srgbClr val="000000"/>
                </a:solidFill>
                <a:latin typeface="Montserrat"/>
              </a:rPr>
              <a:t>There is a need to continue </a:t>
            </a:r>
            <a:r>
              <a:rPr lang="en-US" sz="2000" b="1" dirty="0">
                <a:solidFill>
                  <a:srgbClr val="000000"/>
                </a:solidFill>
                <a:latin typeface="Montserrat"/>
              </a:rPr>
              <a:t>building on the CEOS-ARD effort and</a:t>
            </a:r>
            <a:r>
              <a:rPr lang="en-US" sz="2000" dirty="0">
                <a:solidFill>
                  <a:srgbClr val="000000"/>
                </a:solidFill>
                <a:latin typeface="Montserrat"/>
              </a:rPr>
              <a:t> </a:t>
            </a:r>
            <a:r>
              <a:rPr lang="en-US" sz="2000" b="1" dirty="0">
                <a:solidFill>
                  <a:srgbClr val="000000"/>
                </a:solidFill>
                <a:latin typeface="Montserrat"/>
              </a:rPr>
              <a:t>developing approaches</a:t>
            </a:r>
            <a:r>
              <a:rPr lang="en-US" sz="2000" dirty="0">
                <a:solidFill>
                  <a:srgbClr val="000000"/>
                </a:solidFill>
                <a:latin typeface="Montserrat"/>
              </a:rPr>
              <a:t>  to achieve  better </a:t>
            </a:r>
            <a:r>
              <a:rPr lang="en-US" sz="2000" dirty="0" err="1">
                <a:solidFill>
                  <a:srgbClr val="000000"/>
                </a:solidFill>
                <a:latin typeface="Montserrat"/>
              </a:rPr>
              <a:t>harmonisation</a:t>
            </a:r>
            <a:r>
              <a:rPr lang="en-US" sz="2000" dirty="0">
                <a:solidFill>
                  <a:srgbClr val="000000"/>
                </a:solidFill>
                <a:latin typeface="Montserrat"/>
              </a:rPr>
              <a:t> of multi-sensor data.</a:t>
            </a:r>
          </a:p>
          <a:p>
            <a:pPr marL="457200" indent="-457200">
              <a:lnSpc>
                <a:spcPct val="114999"/>
              </a:lnSpc>
              <a:spcBef>
                <a:spcPts val="1000"/>
              </a:spcBef>
              <a:buClr>
                <a:srgbClr val="000000"/>
              </a:buClr>
              <a:buSzPts val="2800"/>
              <a:buFont typeface="Montserrat"/>
              <a:buChar char="❖"/>
              <a:defRPr/>
            </a:pPr>
            <a:r>
              <a:rPr lang="en-US" sz="2000" dirty="0">
                <a:solidFill>
                  <a:srgbClr val="000000"/>
                </a:solidFill>
                <a:latin typeface="Montserrat"/>
              </a:rPr>
              <a:t>This proposal is about </a:t>
            </a:r>
            <a:r>
              <a:rPr lang="en-US" sz="2000" b="1" dirty="0">
                <a:solidFill>
                  <a:srgbClr val="000000"/>
                </a:solidFill>
                <a:latin typeface="Montserrat"/>
              </a:rPr>
              <a:t>taking the next steps</a:t>
            </a:r>
            <a:r>
              <a:rPr lang="en-US" sz="2000" dirty="0">
                <a:solidFill>
                  <a:srgbClr val="000000"/>
                </a:solidFill>
                <a:latin typeface="Montserrat"/>
              </a:rPr>
              <a:t> to support </a:t>
            </a:r>
            <a:r>
              <a:rPr lang="en-US" sz="2000" b="1" dirty="0">
                <a:solidFill>
                  <a:srgbClr val="000000"/>
                </a:solidFill>
                <a:latin typeface="Montserrat"/>
              </a:rPr>
              <a:t>better </a:t>
            </a:r>
            <a:r>
              <a:rPr lang="en-US" sz="2000" b="1" dirty="0" err="1">
                <a:solidFill>
                  <a:srgbClr val="000000"/>
                </a:solidFill>
                <a:latin typeface="Montserrat"/>
              </a:rPr>
              <a:t>harmonisation</a:t>
            </a:r>
            <a:r>
              <a:rPr lang="en-US" sz="2000" b="1" dirty="0">
                <a:solidFill>
                  <a:srgbClr val="000000"/>
                </a:solidFill>
                <a:latin typeface="Montserrat"/>
              </a:rPr>
              <a:t> of CEOS-ARD Surface Reflectance products</a:t>
            </a:r>
            <a:r>
              <a:rPr lang="en-US" sz="2000" dirty="0">
                <a:solidFill>
                  <a:srgbClr val="000000"/>
                </a:solidFill>
                <a:latin typeface="Montserrat"/>
              </a:rPr>
              <a:t> from multiple sources.</a:t>
            </a:r>
          </a:p>
          <a:p>
            <a:pPr marL="457200" indent="-457200">
              <a:lnSpc>
                <a:spcPct val="114999"/>
              </a:lnSpc>
              <a:spcBef>
                <a:spcPts val="1000"/>
              </a:spcBef>
              <a:buClr>
                <a:srgbClr val="000000"/>
              </a:buClr>
              <a:buSzPts val="2800"/>
              <a:buFont typeface="Montserrat"/>
              <a:buChar char="❖"/>
              <a:defRPr/>
            </a:pPr>
            <a:r>
              <a:rPr lang="en-US" sz="2000" dirty="0">
                <a:latin typeface="Montserrat"/>
              </a:rPr>
              <a:t>This is a status update on what is being done within CEOS – </a:t>
            </a:r>
            <a:r>
              <a:rPr lang="en-US" sz="2000" b="1" dirty="0">
                <a:latin typeface="Montserrat"/>
              </a:rPr>
              <a:t>work in progress</a:t>
            </a:r>
            <a:endParaRPr lang="en-US" sz="2000" b="1" dirty="0">
              <a:solidFill>
                <a:srgbClr val="000000"/>
              </a:solidFill>
              <a:latin typeface="Montserrat"/>
            </a:endParaRPr>
          </a:p>
        </p:txBody>
      </p:sp>
    </p:spTree>
    <p:extLst>
      <p:ext uri="{BB962C8B-B14F-4D97-AF65-F5344CB8AC3E}">
        <p14:creationId xmlns:p14="http://schemas.microsoft.com/office/powerpoint/2010/main" val="404114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51EEE-CF47-DBB8-5367-C092BDA637D9}"/>
              </a:ext>
            </a:extLst>
          </p:cNvPr>
          <p:cNvSpPr>
            <a:spLocks noGrp="1"/>
          </p:cNvSpPr>
          <p:nvPr>
            <p:ph type="title"/>
          </p:nvPr>
        </p:nvSpPr>
        <p:spPr/>
        <p:txBody>
          <a:bodyPr/>
          <a:lstStyle/>
          <a:p>
            <a:r>
              <a:rPr lang="en-AU"/>
              <a:t>Issue</a:t>
            </a:r>
          </a:p>
        </p:txBody>
      </p:sp>
      <p:sp>
        <p:nvSpPr>
          <p:cNvPr id="5" name="TextBox 4">
            <a:extLst>
              <a:ext uri="{FF2B5EF4-FFF2-40B4-BE49-F238E27FC236}">
                <a16:creationId xmlns:a16="http://schemas.microsoft.com/office/drawing/2014/main" id="{027228E0-42B3-AF72-7B17-73C03BF8F000}"/>
              </a:ext>
            </a:extLst>
          </p:cNvPr>
          <p:cNvSpPr txBox="1"/>
          <p:nvPr/>
        </p:nvSpPr>
        <p:spPr>
          <a:xfrm>
            <a:off x="0" y="1232151"/>
            <a:ext cx="11951576" cy="646331"/>
          </a:xfrm>
          <a:prstGeom prst="rect">
            <a:avLst/>
          </a:prstGeom>
          <a:noFill/>
        </p:spPr>
        <p:txBody>
          <a:bodyPr wrap="square">
            <a:spAutoFit/>
          </a:bodyPr>
          <a:lstStyle/>
          <a:p>
            <a:pPr marL="457200" marR="0" lvl="0" indent="-361950" algn="l" defTabSz="914400" rtl="0" eaLnBrk="1" fontAlgn="auto" latinLnBrk="0" hangingPunct="1">
              <a:lnSpc>
                <a:spcPct val="90000"/>
              </a:lnSpc>
              <a:spcBef>
                <a:spcPts val="1000"/>
              </a:spcBef>
              <a:spcAft>
                <a:spcPts val="0"/>
              </a:spcAft>
              <a:buClr>
                <a:srgbClr val="000000"/>
              </a:buClr>
              <a:buSzPts val="2100"/>
              <a:buFont typeface="Noto Sans Symbols"/>
              <a:buChar char="❖"/>
              <a:tabLst/>
              <a:defRPr/>
            </a:pPr>
            <a:r>
              <a:rPr kumimoji="0" lang="en-AU" sz="2000" b="0" i="0" u="none" strike="noStrike" kern="0" cap="none" spc="0" normalizeH="0" baseline="0" noProof="0" dirty="0">
                <a:ln>
                  <a:noFill/>
                </a:ln>
                <a:solidFill>
                  <a:srgbClr val="000000"/>
                </a:solidFill>
                <a:effectLst/>
                <a:uLnTx/>
                <a:uFillTx/>
                <a:latin typeface="Arial"/>
                <a:cs typeface="Arial"/>
                <a:sym typeface="Arial"/>
              </a:rPr>
              <a:t>The CEOS-ARD Surface Reflectance PFS provides a good starting point for interoperability of multi-sensor SR products but there are some differences among CEOS-ARD SR products.</a:t>
            </a:r>
          </a:p>
        </p:txBody>
      </p:sp>
      <p:graphicFrame>
        <p:nvGraphicFramePr>
          <p:cNvPr id="12" name="Table 11">
            <a:extLst>
              <a:ext uri="{FF2B5EF4-FFF2-40B4-BE49-F238E27FC236}">
                <a16:creationId xmlns:a16="http://schemas.microsoft.com/office/drawing/2014/main" id="{3F1506FD-1722-519D-430B-3FBD473FC4A8}"/>
              </a:ext>
            </a:extLst>
          </p:cNvPr>
          <p:cNvGraphicFramePr>
            <a:graphicFrameLocks noGrp="1"/>
          </p:cNvGraphicFramePr>
          <p:nvPr>
            <p:extLst>
              <p:ext uri="{D42A27DB-BD31-4B8C-83A1-F6EECF244321}">
                <p14:modId xmlns:p14="http://schemas.microsoft.com/office/powerpoint/2010/main" val="2741921554"/>
              </p:ext>
            </p:extLst>
          </p:nvPr>
        </p:nvGraphicFramePr>
        <p:xfrm>
          <a:off x="-1" y="0"/>
          <a:ext cx="12196721" cy="6836325"/>
        </p:xfrm>
        <a:graphic>
          <a:graphicData uri="http://schemas.openxmlformats.org/drawingml/2006/table">
            <a:tbl>
              <a:tblPr bandRow="1">
                <a:tableStyleId>{5C22544A-7EE6-4342-B048-85BDC9FD1C3A}</a:tableStyleId>
              </a:tblPr>
              <a:tblGrid>
                <a:gridCol w="2518339">
                  <a:extLst>
                    <a:ext uri="{9D8B030D-6E8A-4147-A177-3AD203B41FA5}">
                      <a16:colId xmlns:a16="http://schemas.microsoft.com/office/drawing/2014/main" val="1620111642"/>
                    </a:ext>
                  </a:extLst>
                </a:gridCol>
                <a:gridCol w="2001265">
                  <a:extLst>
                    <a:ext uri="{9D8B030D-6E8A-4147-A177-3AD203B41FA5}">
                      <a16:colId xmlns:a16="http://schemas.microsoft.com/office/drawing/2014/main" val="2014636191"/>
                    </a:ext>
                  </a:extLst>
                </a:gridCol>
                <a:gridCol w="1915087">
                  <a:extLst>
                    <a:ext uri="{9D8B030D-6E8A-4147-A177-3AD203B41FA5}">
                      <a16:colId xmlns:a16="http://schemas.microsoft.com/office/drawing/2014/main" val="561084302"/>
                    </a:ext>
                  </a:extLst>
                </a:gridCol>
                <a:gridCol w="1369287">
                  <a:extLst>
                    <a:ext uri="{9D8B030D-6E8A-4147-A177-3AD203B41FA5}">
                      <a16:colId xmlns:a16="http://schemas.microsoft.com/office/drawing/2014/main" val="2199823838"/>
                    </a:ext>
                  </a:extLst>
                </a:gridCol>
                <a:gridCol w="208280">
                  <a:extLst>
                    <a:ext uri="{9D8B030D-6E8A-4147-A177-3AD203B41FA5}">
                      <a16:colId xmlns:a16="http://schemas.microsoft.com/office/drawing/2014/main" val="3381169412"/>
                    </a:ext>
                  </a:extLst>
                </a:gridCol>
                <a:gridCol w="2087443">
                  <a:extLst>
                    <a:ext uri="{9D8B030D-6E8A-4147-A177-3AD203B41FA5}">
                      <a16:colId xmlns:a16="http://schemas.microsoft.com/office/drawing/2014/main" val="2222420629"/>
                    </a:ext>
                  </a:extLst>
                </a:gridCol>
                <a:gridCol w="2097020">
                  <a:extLst>
                    <a:ext uri="{9D8B030D-6E8A-4147-A177-3AD203B41FA5}">
                      <a16:colId xmlns:a16="http://schemas.microsoft.com/office/drawing/2014/main" val="2320947317"/>
                    </a:ext>
                  </a:extLst>
                </a:gridCol>
              </a:tblGrid>
              <a:tr h="512604">
                <a:tc>
                  <a:txBody>
                    <a:bodyPr/>
                    <a:lstStyle/>
                    <a:p>
                      <a:pPr algn="ctr" fontAlgn="base">
                        <a:lnSpc>
                          <a:spcPts val="1650"/>
                        </a:lnSpc>
                      </a:pPr>
                      <a:r>
                        <a:rPr lang="en-US" sz="1400" b="1" dirty="0">
                          <a:solidFill>
                            <a:srgbClr val="FFFFFF"/>
                          </a:solidFill>
                          <a:effectLst/>
                          <a:latin typeface="Calibri"/>
                        </a:rPr>
                        <a:t>Correction and Inputs</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2E6F88"/>
                    </a:solidFill>
                  </a:tcPr>
                </a:tc>
                <a:tc>
                  <a:txBody>
                    <a:bodyPr/>
                    <a:lstStyle/>
                    <a:p>
                      <a:pPr algn="ctr" fontAlgn="base">
                        <a:lnSpc>
                          <a:spcPts val="1650"/>
                        </a:lnSpc>
                      </a:pPr>
                      <a:r>
                        <a:rPr lang="en-US" sz="1400" b="1" dirty="0">
                          <a:solidFill>
                            <a:srgbClr val="FFFFFF"/>
                          </a:solidFill>
                          <a:effectLst/>
                          <a:latin typeface="Calibri"/>
                        </a:rPr>
                        <a:t>ESA S2 L2A</a:t>
                      </a:r>
                      <a:endParaRPr lang="en-US" dirty="0">
                        <a:effectLst/>
                        <a:latin typeface="Calibri"/>
                      </a:endParaRPr>
                    </a:p>
                    <a:p>
                      <a:pPr algn="ctr" fontAlgn="base">
                        <a:lnSpc>
                          <a:spcPts val="1650"/>
                        </a:lnSpc>
                      </a:pPr>
                      <a:r>
                        <a:rPr lang="en-US" sz="1400" b="1" dirty="0">
                          <a:solidFill>
                            <a:srgbClr val="FFFFFF"/>
                          </a:solidFill>
                          <a:effectLst/>
                          <a:latin typeface="Calibri"/>
                        </a:rPr>
                        <a:t>Sen2Cor</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70C0"/>
                    </a:solidFill>
                  </a:tcPr>
                </a:tc>
                <a:tc>
                  <a:txBody>
                    <a:bodyPr/>
                    <a:lstStyle/>
                    <a:p>
                      <a:pPr algn="ctr" fontAlgn="base">
                        <a:lnSpc>
                          <a:spcPts val="1650"/>
                        </a:lnSpc>
                      </a:pPr>
                      <a:r>
                        <a:rPr lang="en-US" sz="1400" b="1" dirty="0">
                          <a:solidFill>
                            <a:srgbClr val="FFFFFF"/>
                          </a:solidFill>
                          <a:effectLst/>
                          <a:latin typeface="Calibri"/>
                        </a:rPr>
                        <a:t>USGS L2</a:t>
                      </a:r>
                      <a:endParaRPr lang="en-US" dirty="0">
                        <a:effectLst/>
                        <a:latin typeface="Calibri"/>
                      </a:endParaRPr>
                    </a:p>
                    <a:p>
                      <a:pPr algn="ctr" fontAlgn="base">
                        <a:lnSpc>
                          <a:spcPts val="1650"/>
                        </a:lnSpc>
                      </a:pPr>
                      <a:r>
                        <a:rPr lang="en-US" sz="1400" b="1" dirty="0">
                          <a:solidFill>
                            <a:srgbClr val="FFFFFF"/>
                          </a:solidFill>
                          <a:effectLst/>
                          <a:latin typeface="Calibri"/>
                        </a:rPr>
                        <a:t> LASRC</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15E4B"/>
                    </a:solidFill>
                  </a:tcPr>
                </a:tc>
                <a:tc>
                  <a:txBody>
                    <a:bodyPr/>
                    <a:lstStyle/>
                    <a:p>
                      <a:pPr algn="ctr" fontAlgn="base">
                        <a:lnSpc>
                          <a:spcPts val="1650"/>
                        </a:lnSpc>
                      </a:pPr>
                      <a:r>
                        <a:rPr lang="en-US" sz="1400" b="1" dirty="0">
                          <a:solidFill>
                            <a:srgbClr val="FFFFFF"/>
                          </a:solidFill>
                          <a:effectLst/>
                          <a:latin typeface="Calibri"/>
                        </a:rPr>
                        <a:t>GA Lambertian</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2E6F88"/>
                    </a:solidFill>
                  </a:tcPr>
                </a:tc>
                <a:tc gridSpan="2">
                  <a:txBody>
                    <a:bodyPr/>
                    <a:lstStyle/>
                    <a:p>
                      <a:pPr algn="ctr" fontAlgn="base">
                        <a:lnSpc>
                          <a:spcPts val="1650"/>
                        </a:lnSpc>
                      </a:pPr>
                      <a:r>
                        <a:rPr lang="en-US" sz="1400" b="1" dirty="0">
                          <a:solidFill>
                            <a:srgbClr val="FFFFFF"/>
                          </a:solidFill>
                          <a:effectLst/>
                          <a:latin typeface="Calibri"/>
                        </a:rPr>
                        <a:t>GA NBAR</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2E6F88"/>
                    </a:solidFill>
                  </a:tcPr>
                </a:tc>
                <a:tc hMerge="1">
                  <a:txBody>
                    <a:bodyPr/>
                    <a:lstStyle/>
                    <a:p>
                      <a:endParaRPr lang="en-US"/>
                    </a:p>
                  </a:txBody>
                  <a:tcPr/>
                </a:tc>
                <a:tc>
                  <a:txBody>
                    <a:bodyPr/>
                    <a:lstStyle/>
                    <a:p>
                      <a:pPr algn="ctr" fontAlgn="base">
                        <a:lnSpc>
                          <a:spcPts val="1650"/>
                        </a:lnSpc>
                      </a:pPr>
                      <a:r>
                        <a:rPr lang="en-US" sz="1400" b="1" dirty="0">
                          <a:solidFill>
                            <a:srgbClr val="FFFFFF"/>
                          </a:solidFill>
                          <a:effectLst/>
                          <a:latin typeface="Calibri"/>
                        </a:rPr>
                        <a:t>GA NBART</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2E6F88"/>
                    </a:solidFill>
                  </a:tcPr>
                </a:tc>
                <a:extLst>
                  <a:ext uri="{0D108BD9-81ED-4DB2-BD59-A6C34878D82A}">
                    <a16:rowId xmlns:a16="http://schemas.microsoft.com/office/drawing/2014/main" val="2905789123"/>
                  </a:ext>
                </a:extLst>
              </a:tr>
              <a:tr h="299019">
                <a:tc>
                  <a:txBody>
                    <a:bodyPr/>
                    <a:lstStyle/>
                    <a:p>
                      <a:pPr algn="ctr" fontAlgn="base">
                        <a:lnSpc>
                          <a:spcPts val="1650"/>
                        </a:lnSpc>
                      </a:pPr>
                      <a:r>
                        <a:rPr lang="en-US" sz="1400" b="1" dirty="0">
                          <a:solidFill>
                            <a:srgbClr val="111B1D"/>
                          </a:solidFill>
                          <a:effectLst/>
                          <a:latin typeface="Calibri"/>
                        </a:rPr>
                        <a:t>BRDF Model</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gridSpan="3">
                  <a:txBody>
                    <a:bodyPr/>
                    <a:lstStyle/>
                    <a:p>
                      <a:pPr algn="ctr" fontAlgn="base">
                        <a:lnSpc>
                          <a:spcPts val="1650"/>
                        </a:lnSpc>
                      </a:pPr>
                      <a:r>
                        <a:rPr lang="en-AU" sz="1400" dirty="0">
                          <a:solidFill>
                            <a:srgbClr val="111B1D"/>
                          </a:solidFill>
                          <a:effectLst/>
                          <a:latin typeface="Calibri"/>
                        </a:rPr>
                        <a:t>Ross Thick, Li Sparse</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5036476"/>
                  </a:ext>
                </a:extLst>
              </a:tr>
              <a:tr h="299019">
                <a:tc>
                  <a:txBody>
                    <a:bodyPr/>
                    <a:lstStyle/>
                    <a:p>
                      <a:pPr algn="ctr" fontAlgn="base">
                        <a:lnSpc>
                          <a:spcPts val="1650"/>
                        </a:lnSpc>
                      </a:pPr>
                      <a:r>
                        <a:rPr lang="en-US" sz="1400" b="1" dirty="0">
                          <a:solidFill>
                            <a:srgbClr val="111B1D"/>
                          </a:solidFill>
                          <a:effectLst/>
                          <a:latin typeface="Calibri"/>
                        </a:rPr>
                        <a:t>BRDF Parameters</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gridSpan="3">
                  <a:txBody>
                    <a:bodyPr/>
                    <a:lstStyle/>
                    <a:p>
                      <a:pPr algn="ctr" fontAlgn="base">
                        <a:lnSpc>
                          <a:spcPts val="1650"/>
                        </a:lnSpc>
                      </a:pPr>
                      <a:r>
                        <a:rPr lang="en-AU" sz="1400" dirty="0">
                          <a:solidFill>
                            <a:srgbClr val="111B1D"/>
                          </a:solidFill>
                          <a:effectLst/>
                          <a:latin typeface="Calibri"/>
                        </a:rPr>
                        <a:t>MCD43A1 / VNP43</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0972163"/>
                  </a:ext>
                </a:extLst>
              </a:tr>
              <a:tr h="512604">
                <a:tc>
                  <a:txBody>
                    <a:bodyPr/>
                    <a:lstStyle/>
                    <a:p>
                      <a:pPr algn="ctr" fontAlgn="base">
                        <a:lnSpc>
                          <a:spcPts val="1650"/>
                        </a:lnSpc>
                      </a:pPr>
                      <a:r>
                        <a:rPr lang="en-US" sz="1400" b="1" dirty="0">
                          <a:solidFill>
                            <a:srgbClr val="111B1D"/>
                          </a:solidFill>
                          <a:effectLst/>
                          <a:latin typeface="Calibri"/>
                        </a:rPr>
                        <a:t>BRDF:</a:t>
                      </a:r>
                      <a:endParaRPr lang="en-US" dirty="0">
                        <a:effectLst/>
                        <a:latin typeface="Calibri"/>
                      </a:endParaRPr>
                    </a:p>
                    <a:p>
                      <a:pPr algn="ctr" fontAlgn="base">
                        <a:lnSpc>
                          <a:spcPts val="1650"/>
                        </a:lnSpc>
                      </a:pPr>
                      <a:r>
                        <a:rPr lang="en-US" sz="1400" b="1" dirty="0">
                          <a:solidFill>
                            <a:srgbClr val="111B1D"/>
                          </a:solidFill>
                          <a:effectLst/>
                          <a:latin typeface="Calibri"/>
                        </a:rPr>
                        <a:t>solar angle</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gridSpan="2">
                  <a:txBody>
                    <a:bodyPr/>
                    <a:lstStyle/>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hMerge="1">
                  <a:txBody>
                    <a:bodyPr/>
                    <a:lstStyle/>
                    <a:p>
                      <a:endParaRPr lang="en-US"/>
                    </a:p>
                  </a:txBody>
                  <a:tcPr/>
                </a:tc>
                <a:tc>
                  <a:txBody>
                    <a:bodyPr/>
                    <a:lstStyle/>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extLst>
                  <a:ext uri="{0D108BD9-81ED-4DB2-BD59-A6C34878D82A}">
                    <a16:rowId xmlns:a16="http://schemas.microsoft.com/office/drawing/2014/main" val="1140845666"/>
                  </a:ext>
                </a:extLst>
              </a:tr>
              <a:tr h="512604">
                <a:tc>
                  <a:txBody>
                    <a:bodyPr/>
                    <a:lstStyle/>
                    <a:p>
                      <a:pPr algn="ctr" fontAlgn="base">
                        <a:lnSpc>
                          <a:spcPts val="1650"/>
                        </a:lnSpc>
                      </a:pPr>
                      <a:r>
                        <a:rPr lang="en-US" sz="1400" b="1" dirty="0">
                          <a:solidFill>
                            <a:srgbClr val="111B1D"/>
                          </a:solidFill>
                          <a:effectLst/>
                          <a:latin typeface="Calibri"/>
                        </a:rPr>
                        <a:t>BRDF:</a:t>
                      </a:r>
                      <a:endParaRPr lang="en-US" dirty="0">
                        <a:effectLst/>
                        <a:latin typeface="Calibri"/>
                      </a:endParaRPr>
                    </a:p>
                    <a:p>
                      <a:pPr algn="ctr" fontAlgn="base">
                        <a:lnSpc>
                          <a:spcPts val="1650"/>
                        </a:lnSpc>
                      </a:pPr>
                      <a:r>
                        <a:rPr lang="en-US" sz="1400" b="1" dirty="0">
                          <a:solidFill>
                            <a:srgbClr val="111B1D"/>
                          </a:solidFill>
                          <a:effectLst/>
                          <a:latin typeface="Calibri"/>
                        </a:rPr>
                        <a:t>view angle</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gridSpan="2">
                  <a:txBody>
                    <a:bodyPr/>
                    <a:lstStyle/>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hMerge="1">
                  <a:txBody>
                    <a:bodyPr/>
                    <a:lstStyle/>
                    <a:p>
                      <a:endParaRPr lang="en-US"/>
                    </a:p>
                  </a:txBody>
                  <a:tcPr/>
                </a:tc>
                <a:tc>
                  <a:txBody>
                    <a:bodyPr/>
                    <a:lstStyle/>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extLst>
                  <a:ext uri="{0D108BD9-81ED-4DB2-BD59-A6C34878D82A}">
                    <a16:rowId xmlns:a16="http://schemas.microsoft.com/office/drawing/2014/main" val="242179129"/>
                  </a:ext>
                </a:extLst>
              </a:tr>
              <a:tr h="740428">
                <a:tc>
                  <a:txBody>
                    <a:bodyPr/>
                    <a:lstStyle/>
                    <a:p>
                      <a:pPr algn="ctr" fontAlgn="base">
                        <a:lnSpc>
                          <a:spcPts val="1650"/>
                        </a:lnSpc>
                      </a:pPr>
                      <a:r>
                        <a:rPr lang="en-US" sz="1400" b="1" dirty="0">
                          <a:solidFill>
                            <a:srgbClr val="111B1D"/>
                          </a:solidFill>
                          <a:effectLst/>
                          <a:latin typeface="Calibri"/>
                        </a:rPr>
                        <a:t>Atmospheric:</a:t>
                      </a:r>
                      <a:endParaRPr lang="en-US" dirty="0">
                        <a:effectLst/>
                        <a:latin typeface="Calibri"/>
                      </a:endParaRPr>
                    </a:p>
                    <a:p>
                      <a:pPr algn="ctr" fontAlgn="base">
                        <a:lnSpc>
                          <a:spcPts val="1650"/>
                        </a:lnSpc>
                      </a:pPr>
                      <a:r>
                        <a:rPr lang="en-US" sz="1400" b="1" dirty="0">
                          <a:solidFill>
                            <a:srgbClr val="111B1D"/>
                          </a:solidFill>
                          <a:effectLst/>
                          <a:latin typeface="Calibri"/>
                        </a:rPr>
                        <a:t>solar angle</a:t>
                      </a:r>
                      <a:endParaRPr lang="en-US" dirty="0">
                        <a:effectLst/>
                        <a:latin typeface="Calibri"/>
                      </a:endParaRPr>
                    </a:p>
                    <a:p>
                      <a:pPr algn="ctr" fontAlgn="base">
                        <a:lnSpc>
                          <a:spcPts val="1650"/>
                        </a:lnSpc>
                      </a:pPr>
                      <a:r>
                        <a:rPr lang="en-US" sz="1400" b="1" dirty="0">
                          <a:solidFill>
                            <a:srgbClr val="111B1D"/>
                          </a:solidFill>
                          <a:effectLst/>
                          <a:latin typeface="Calibri"/>
                        </a:rPr>
                        <a:t>view angle</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endParaRPr lang="en-AU" sz="1400">
                        <a:solidFill>
                          <a:srgbClr val="111B1D"/>
                        </a:solidFill>
                        <a:effectLst/>
                        <a:latin typeface="Calibri" panose="020F0502020204030204" pitchFamily="34" charset="0"/>
                      </a:endParaRPr>
                    </a:p>
                    <a:p>
                      <a:pPr algn="ctr" fontAlgn="base">
                        <a:lnSpc>
                          <a:spcPts val="1650"/>
                        </a:lnSpc>
                      </a:pPr>
                      <a:r>
                        <a:rPr lang="en-AU" sz="1400" dirty="0">
                          <a:solidFill>
                            <a:srgbClr val="111B1D"/>
                          </a:solidFill>
                          <a:effectLst/>
                          <a:latin typeface="Calibri"/>
                        </a:rPr>
                        <a:t>✓</a:t>
                      </a:r>
                      <a:endParaRPr lang="en-AU" dirty="0">
                        <a:effectLst/>
                        <a:latin typeface="Calibri"/>
                      </a:endParaRPr>
                    </a:p>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endParaRPr lang="en-AU" sz="1400">
                        <a:solidFill>
                          <a:srgbClr val="111B1D"/>
                        </a:solidFill>
                        <a:effectLst/>
                        <a:latin typeface="Calibri" panose="020F0502020204030204" pitchFamily="34" charset="0"/>
                      </a:endParaRPr>
                    </a:p>
                    <a:p>
                      <a:pPr algn="ctr" fontAlgn="base">
                        <a:lnSpc>
                          <a:spcPts val="1650"/>
                        </a:lnSpc>
                      </a:pPr>
                      <a:r>
                        <a:rPr lang="en-AU" sz="1400" dirty="0">
                          <a:solidFill>
                            <a:srgbClr val="111B1D"/>
                          </a:solidFill>
                          <a:effectLst/>
                          <a:latin typeface="Calibri"/>
                        </a:rPr>
                        <a:t>✓</a:t>
                      </a:r>
                      <a:endParaRPr lang="en-AU" dirty="0">
                        <a:effectLst/>
                        <a:latin typeface="Calibri"/>
                      </a:endParaRPr>
                    </a:p>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gridSpan="2">
                  <a:txBody>
                    <a:bodyPr/>
                    <a:lstStyle/>
                    <a:p>
                      <a:pPr algn="ctr" fontAlgn="base">
                        <a:lnSpc>
                          <a:spcPts val="1650"/>
                        </a:lnSpc>
                      </a:pPr>
                      <a:endParaRPr lang="en-AU" sz="1400">
                        <a:solidFill>
                          <a:srgbClr val="111B1D"/>
                        </a:solidFill>
                        <a:effectLst/>
                        <a:latin typeface="Calibri" panose="020F0502020204030204" pitchFamily="34" charset="0"/>
                      </a:endParaRPr>
                    </a:p>
                    <a:p>
                      <a:pPr algn="ctr" fontAlgn="base">
                        <a:lnSpc>
                          <a:spcPts val="1650"/>
                        </a:lnSpc>
                      </a:pPr>
                      <a:r>
                        <a:rPr lang="en-AU" sz="1400" dirty="0">
                          <a:solidFill>
                            <a:srgbClr val="111B1D"/>
                          </a:solidFill>
                          <a:effectLst/>
                          <a:latin typeface="Calibri"/>
                        </a:rPr>
                        <a:t>✓</a:t>
                      </a:r>
                      <a:endParaRPr lang="en-AU" dirty="0">
                        <a:effectLst/>
                        <a:latin typeface="Calibri"/>
                      </a:endParaRPr>
                    </a:p>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hMerge="1">
                  <a:txBody>
                    <a:bodyPr/>
                    <a:lstStyle/>
                    <a:p>
                      <a:endParaRPr lang="en-US"/>
                    </a:p>
                  </a:txBody>
                  <a:tcPr/>
                </a:tc>
                <a:tc>
                  <a:txBody>
                    <a:bodyPr/>
                    <a:lstStyle/>
                    <a:p>
                      <a:pPr algn="ctr" fontAlgn="base">
                        <a:lnSpc>
                          <a:spcPts val="1650"/>
                        </a:lnSpc>
                      </a:pPr>
                      <a:endParaRPr lang="en-AU" sz="1400">
                        <a:solidFill>
                          <a:srgbClr val="111B1D"/>
                        </a:solidFill>
                        <a:effectLst/>
                        <a:latin typeface="Calibri" panose="020F0502020204030204" pitchFamily="34" charset="0"/>
                      </a:endParaRPr>
                    </a:p>
                    <a:p>
                      <a:pPr algn="ctr" fontAlgn="base">
                        <a:lnSpc>
                          <a:spcPts val="1650"/>
                        </a:lnSpc>
                      </a:pPr>
                      <a:r>
                        <a:rPr lang="en-AU" sz="1400" dirty="0">
                          <a:solidFill>
                            <a:srgbClr val="111B1D"/>
                          </a:solidFill>
                          <a:effectLst/>
                          <a:latin typeface="Calibri"/>
                        </a:rPr>
                        <a:t>✓</a:t>
                      </a:r>
                      <a:endParaRPr lang="en-AU" dirty="0">
                        <a:effectLst/>
                        <a:latin typeface="Calibri"/>
                      </a:endParaRPr>
                    </a:p>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extLst>
                  <a:ext uri="{0D108BD9-81ED-4DB2-BD59-A6C34878D82A}">
                    <a16:rowId xmlns:a16="http://schemas.microsoft.com/office/drawing/2014/main" val="2317710616"/>
                  </a:ext>
                </a:extLst>
              </a:tr>
              <a:tr h="512604">
                <a:tc>
                  <a:txBody>
                    <a:bodyPr/>
                    <a:lstStyle/>
                    <a:p>
                      <a:pPr algn="ctr" fontAlgn="base">
                        <a:lnSpc>
                          <a:spcPts val="1650"/>
                        </a:lnSpc>
                      </a:pPr>
                      <a:r>
                        <a:rPr lang="en-US" sz="1400" b="1" dirty="0">
                          <a:solidFill>
                            <a:srgbClr val="111B1D"/>
                          </a:solidFill>
                          <a:effectLst/>
                          <a:latin typeface="Calibri"/>
                        </a:rPr>
                        <a:t>Terrain illumination</a:t>
                      </a:r>
                    </a:p>
                    <a:p>
                      <a:pPr lvl="0" algn="ctr">
                        <a:lnSpc>
                          <a:spcPct val="100000"/>
                        </a:lnSpc>
                        <a:spcBef>
                          <a:spcPts val="0"/>
                        </a:spcBef>
                        <a:spcAft>
                          <a:spcPts val="0"/>
                        </a:spcAft>
                        <a:buNone/>
                      </a:pPr>
                      <a:r>
                        <a:rPr lang="en-US" sz="1400" b="1" i="0" u="none" strike="noStrike" noProof="0" dirty="0">
                          <a:solidFill>
                            <a:srgbClr val="111B1D"/>
                          </a:solidFill>
                          <a:effectLst/>
                          <a:latin typeface="Calibri"/>
                        </a:rPr>
                        <a:t>(slope/aspect/shadowing)</a:t>
                      </a:r>
                      <a:endParaRPr lang="en-US" sz="1400" b="0" i="0" u="none" strike="noStrike" noProof="0" dirty="0">
                        <a:solidFill>
                          <a:srgbClr val="000000"/>
                        </a:solidFill>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gridSpan="2">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hMerge="1">
                  <a:txBody>
                    <a:bodyPr/>
                    <a:lstStyle/>
                    <a:p>
                      <a:endParaRPr lang="en-US"/>
                    </a:p>
                  </a:txBody>
                  <a:tcPr/>
                </a:tc>
                <a:tc>
                  <a:txBody>
                    <a:bodyPr/>
                    <a:lstStyle/>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extLst>
                  <a:ext uri="{0D108BD9-81ED-4DB2-BD59-A6C34878D82A}">
                    <a16:rowId xmlns:a16="http://schemas.microsoft.com/office/drawing/2014/main" val="1286061068"/>
                  </a:ext>
                </a:extLst>
              </a:tr>
              <a:tr h="313257">
                <a:tc>
                  <a:txBody>
                    <a:bodyPr/>
                    <a:lstStyle/>
                    <a:p>
                      <a:pPr algn="ctr" fontAlgn="base">
                        <a:lnSpc>
                          <a:spcPts val="1650"/>
                        </a:lnSpc>
                      </a:pPr>
                      <a:r>
                        <a:rPr lang="en-US" sz="1400" b="1" dirty="0">
                          <a:solidFill>
                            <a:srgbClr val="111B1D"/>
                          </a:solidFill>
                          <a:effectLst/>
                          <a:latin typeface="Calibri"/>
                        </a:rPr>
                        <a:t>Adjacency</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US" sz="1400" b="1" dirty="0">
                          <a:solidFill>
                            <a:srgbClr val="111B1D"/>
                          </a:solidFill>
                          <a:effectLst/>
                          <a:latin typeface="Calibri"/>
                        </a:rPr>
                        <a:t>-</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US" sz="1400" b="1" dirty="0">
                          <a:solidFill>
                            <a:srgbClr val="111B1D"/>
                          </a:solidFill>
                          <a:effectLst/>
                          <a:latin typeface="Calibri"/>
                        </a:rPr>
                        <a:t>-</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gridSpan="2">
                  <a:txBody>
                    <a:bodyPr/>
                    <a:lstStyle/>
                    <a:p>
                      <a:pPr algn="ctr" fontAlgn="base">
                        <a:lnSpc>
                          <a:spcPts val="1650"/>
                        </a:lnSpc>
                      </a:pPr>
                      <a:r>
                        <a:rPr lang="en-US" sz="1400" b="1" dirty="0">
                          <a:solidFill>
                            <a:srgbClr val="111B1D"/>
                          </a:solidFill>
                          <a:effectLst/>
                          <a:latin typeface="Calibri"/>
                        </a:rPr>
                        <a:t>-</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hMerge="1">
                  <a:txBody>
                    <a:bodyPr/>
                    <a:lstStyle/>
                    <a:p>
                      <a:endParaRPr lang="en-US"/>
                    </a:p>
                  </a:txBody>
                  <a:tcPr/>
                </a:tc>
                <a:tc>
                  <a:txBody>
                    <a:bodyPr/>
                    <a:lstStyle/>
                    <a:p>
                      <a:pPr algn="ctr" fontAlgn="base">
                        <a:lnSpc>
                          <a:spcPts val="1650"/>
                        </a:lnSpc>
                      </a:pPr>
                      <a:r>
                        <a:rPr lang="en-US" sz="1400" b="1" dirty="0">
                          <a:solidFill>
                            <a:srgbClr val="111B1D"/>
                          </a:solidFill>
                          <a:effectLst/>
                          <a:latin typeface="Calibri"/>
                        </a:rPr>
                        <a:t>-</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extLst>
                  <a:ext uri="{0D108BD9-81ED-4DB2-BD59-A6C34878D82A}">
                    <a16:rowId xmlns:a16="http://schemas.microsoft.com/office/drawing/2014/main" val="3047585806"/>
                  </a:ext>
                </a:extLst>
              </a:tr>
              <a:tr h="341735">
                <a:tc>
                  <a:txBody>
                    <a:bodyPr/>
                    <a:lstStyle/>
                    <a:p>
                      <a:pPr algn="ctr" fontAlgn="base">
                        <a:lnSpc>
                          <a:spcPts val="1650"/>
                        </a:lnSpc>
                      </a:pPr>
                      <a:r>
                        <a:rPr lang="en-US" sz="1400" b="1" dirty="0">
                          <a:solidFill>
                            <a:srgbClr val="111B1D"/>
                          </a:solidFill>
                          <a:effectLst/>
                          <a:latin typeface="Calibri"/>
                        </a:rPr>
                        <a:t>Pressure</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dirty="0">
                          <a:solidFill>
                            <a:srgbClr val="111B1D"/>
                          </a:solidFill>
                          <a:effectLst/>
                          <a:latin typeface="Calibri"/>
                        </a:rPr>
                        <a:t>default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US" sz="1400" dirty="0">
                          <a:solidFill>
                            <a:srgbClr val="111B1D"/>
                          </a:solidFill>
                          <a:effectLst/>
                          <a:latin typeface="Calibri"/>
                        </a:rPr>
                        <a:t>Internal based on DEM</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gridSpan="4">
                  <a:txBody>
                    <a:bodyPr/>
                    <a:lstStyle/>
                    <a:p>
                      <a:pPr algn="ctr" fontAlgn="base">
                        <a:lnSpc>
                          <a:spcPts val="1650"/>
                        </a:lnSpc>
                      </a:pPr>
                      <a:r>
                        <a:rPr lang="en-US" sz="1400" dirty="0">
                          <a:solidFill>
                            <a:srgbClr val="111B1D"/>
                          </a:solidFill>
                          <a:effectLst/>
                          <a:latin typeface="Calibri"/>
                        </a:rPr>
                        <a:t>MODTRAN default atmospheric profile - DEM altitude adjusted</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6484020"/>
                  </a:ext>
                </a:extLst>
              </a:tr>
              <a:tr h="313257">
                <a:tc>
                  <a:txBody>
                    <a:bodyPr/>
                    <a:lstStyle/>
                    <a:p>
                      <a:pPr algn="ctr" fontAlgn="base">
                        <a:lnSpc>
                          <a:spcPts val="1650"/>
                        </a:lnSpc>
                      </a:pPr>
                      <a:r>
                        <a:rPr lang="en-US" sz="1400" b="1" dirty="0">
                          <a:solidFill>
                            <a:srgbClr val="111B1D"/>
                          </a:solidFill>
                          <a:effectLst/>
                          <a:latin typeface="Calibri"/>
                        </a:rPr>
                        <a:t>Air Temperature</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dirty="0">
                          <a:solidFill>
                            <a:srgbClr val="111B1D"/>
                          </a:solidFill>
                          <a:effectLst/>
                          <a:latin typeface="Calibri"/>
                        </a:rPr>
                        <a:t>default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US" sz="1400" dirty="0">
                          <a:solidFill>
                            <a:srgbClr val="111B1D"/>
                          </a:solidFill>
                          <a:effectLst/>
                          <a:latin typeface="Calibri"/>
                        </a:rPr>
                        <a:t>MODIS/VIIRS CMG</a:t>
                      </a:r>
                      <a:endParaRPr lang="en-US" dirty="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gridSpan="4">
                  <a:txBody>
                    <a:bodyPr/>
                    <a:lstStyle/>
                    <a:p>
                      <a:pPr algn="ctr" fontAlgn="base">
                        <a:lnSpc>
                          <a:spcPts val="1650"/>
                        </a:lnSpc>
                      </a:pPr>
                      <a:r>
                        <a:rPr lang="en-US" sz="1400" dirty="0">
                          <a:solidFill>
                            <a:srgbClr val="111B1D"/>
                          </a:solidFill>
                          <a:effectLst/>
                          <a:latin typeface="Calibri"/>
                        </a:rPr>
                        <a:t>MODTRAN  default atmospheric profile - DEM altitude adjusted</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1636665"/>
                  </a:ext>
                </a:extLst>
              </a:tr>
              <a:tr h="299019">
                <a:tc>
                  <a:txBody>
                    <a:bodyPr/>
                    <a:lstStyle/>
                    <a:p>
                      <a:pPr algn="ctr" fontAlgn="base">
                        <a:lnSpc>
                          <a:spcPts val="1650"/>
                        </a:lnSpc>
                      </a:pPr>
                      <a:r>
                        <a:rPr lang="en-US" sz="1400" b="1" dirty="0">
                          <a:solidFill>
                            <a:srgbClr val="111B1D"/>
                          </a:solidFill>
                          <a:effectLst/>
                          <a:latin typeface="Calibri"/>
                        </a:rPr>
                        <a:t>Aerosol Optical Thickness</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dirty="0">
                          <a:solidFill>
                            <a:srgbClr val="111B1D"/>
                          </a:solidFill>
                          <a:effectLst/>
                          <a:latin typeface="Calibri"/>
                        </a:rPr>
                        <a:t>DDV / CAMS</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US" sz="1400" dirty="0">
                          <a:solidFill>
                            <a:srgbClr val="111B1D"/>
                          </a:solidFill>
                          <a:effectLst/>
                          <a:latin typeface="Calibri"/>
                        </a:rPr>
                        <a:t>Internal algorithm</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gridSpan="4">
                  <a:txBody>
                    <a:bodyPr/>
                    <a:lstStyle/>
                    <a:p>
                      <a:pPr algn="ctr" fontAlgn="base">
                        <a:lnSpc>
                          <a:spcPts val="1650"/>
                        </a:lnSpc>
                      </a:pPr>
                      <a:r>
                        <a:rPr lang="en-US" sz="1400" dirty="0">
                          <a:solidFill>
                            <a:srgbClr val="111B1D"/>
                          </a:solidFill>
                          <a:effectLst/>
                          <a:latin typeface="Calibri"/>
                        </a:rPr>
                        <a:t>AATSR Climatology</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2683167"/>
                  </a:ext>
                </a:extLst>
              </a:tr>
              <a:tr h="740428">
                <a:tc>
                  <a:txBody>
                    <a:bodyPr/>
                    <a:lstStyle/>
                    <a:p>
                      <a:pPr algn="ctr" fontAlgn="base">
                        <a:lnSpc>
                          <a:spcPts val="1650"/>
                        </a:lnSpc>
                      </a:pPr>
                      <a:r>
                        <a:rPr lang="en-US" sz="1400" b="1" dirty="0">
                          <a:solidFill>
                            <a:srgbClr val="111B1D"/>
                          </a:solidFill>
                          <a:effectLst/>
                          <a:latin typeface="Calibri"/>
                        </a:rPr>
                        <a:t>Water Vapor</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dirty="0">
                          <a:solidFill>
                            <a:srgbClr val="111B1D"/>
                          </a:solidFill>
                          <a:effectLst/>
                          <a:latin typeface="Calibri"/>
                        </a:rPr>
                        <a:t>Atmospheric Pre-corrected Differential Absorption</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lvl="0" algn="ctr">
                        <a:lnSpc>
                          <a:spcPts val="1650"/>
                        </a:lnSpc>
                        <a:buNone/>
                      </a:pPr>
                      <a:r>
                        <a:rPr lang="en-US" sz="1400" b="0" i="0" u="none" strike="noStrike" noProof="0" dirty="0">
                          <a:solidFill>
                            <a:srgbClr val="111B1D"/>
                          </a:solidFill>
                          <a:effectLst/>
                          <a:latin typeface="Calibri"/>
                        </a:rPr>
                        <a:t>MODIS/VIIRS CMG</a:t>
                      </a:r>
                      <a:endParaRPr lang="en-US" dirty="0"/>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gridSpan="4">
                  <a:txBody>
                    <a:bodyPr/>
                    <a:lstStyle/>
                    <a:p>
                      <a:pPr algn="ctr" fontAlgn="base">
                        <a:lnSpc>
                          <a:spcPts val="1650"/>
                        </a:lnSpc>
                      </a:pPr>
                      <a:r>
                        <a:rPr lang="en-US" sz="1400" dirty="0">
                          <a:solidFill>
                            <a:srgbClr val="111B1D"/>
                          </a:solidFill>
                          <a:effectLst/>
                          <a:latin typeface="Calibri"/>
                        </a:rPr>
                        <a:t>NOAA NCEP – DEM altitude adjusted</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9060856"/>
                  </a:ext>
                </a:extLst>
              </a:tr>
              <a:tr h="299019">
                <a:tc>
                  <a:txBody>
                    <a:bodyPr/>
                    <a:lstStyle/>
                    <a:p>
                      <a:pPr algn="ctr" fontAlgn="base">
                        <a:lnSpc>
                          <a:spcPts val="1650"/>
                        </a:lnSpc>
                      </a:pPr>
                      <a:r>
                        <a:rPr lang="en-US" sz="1400" b="1" dirty="0">
                          <a:solidFill>
                            <a:srgbClr val="111B1D"/>
                          </a:solidFill>
                          <a:effectLst/>
                          <a:latin typeface="Calibri"/>
                        </a:rPr>
                        <a:t>Ozone</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dirty="0">
                          <a:solidFill>
                            <a:srgbClr val="111B1D"/>
                          </a:solidFill>
                          <a:effectLst/>
                          <a:latin typeface="Calibri"/>
                        </a:rPr>
                        <a:t>ECMWF</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lvl="0" algn="ctr">
                        <a:lnSpc>
                          <a:spcPts val="1650"/>
                        </a:lnSpc>
                        <a:buNone/>
                      </a:pPr>
                      <a:r>
                        <a:rPr lang="en-US" sz="1400" b="0" i="0" u="none" strike="noStrike" noProof="0" dirty="0">
                          <a:solidFill>
                            <a:srgbClr val="111B1D"/>
                          </a:solidFill>
                          <a:effectLst/>
                          <a:latin typeface="Calibri"/>
                        </a:rPr>
                        <a:t>MODIS/VIIRS CMG</a:t>
                      </a:r>
                      <a:endParaRPr lang="en-US" dirty="0"/>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gridSpan="4">
                  <a:txBody>
                    <a:bodyPr/>
                    <a:lstStyle/>
                    <a:p>
                      <a:pPr algn="ctr" fontAlgn="base">
                        <a:lnSpc>
                          <a:spcPts val="1650"/>
                        </a:lnSpc>
                      </a:pPr>
                      <a:r>
                        <a:rPr lang="en-US" sz="1400" dirty="0">
                          <a:solidFill>
                            <a:srgbClr val="111B1D"/>
                          </a:solidFill>
                          <a:effectLst/>
                          <a:latin typeface="Calibri"/>
                        </a:rPr>
                        <a:t>OMI/TOMS</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0584775"/>
                  </a:ext>
                </a:extLst>
              </a:tr>
              <a:tr h="299019">
                <a:tc>
                  <a:txBody>
                    <a:bodyPr/>
                    <a:lstStyle/>
                    <a:p>
                      <a:pPr algn="ctr" fontAlgn="base">
                        <a:lnSpc>
                          <a:spcPts val="1650"/>
                        </a:lnSpc>
                      </a:pPr>
                      <a:r>
                        <a:rPr lang="en-US" sz="1400" b="1" dirty="0">
                          <a:solidFill>
                            <a:srgbClr val="111B1D"/>
                          </a:solidFill>
                          <a:effectLst/>
                          <a:latin typeface="Calibri"/>
                        </a:rPr>
                        <a:t>Atmospheric Correction</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dirty="0" err="1">
                          <a:solidFill>
                            <a:srgbClr val="111B1D"/>
                          </a:solidFill>
                          <a:effectLst/>
                          <a:latin typeface="Calibri"/>
                        </a:rPr>
                        <a:t>LibRadTran</a:t>
                      </a:r>
                      <a:r>
                        <a:rPr lang="en-AU" sz="1400" dirty="0">
                          <a:solidFill>
                            <a:srgbClr val="111B1D"/>
                          </a:solidFill>
                          <a:effectLst/>
                          <a:latin typeface="Calibri"/>
                        </a:rPr>
                        <a:t> LUT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US" sz="1400" dirty="0">
                          <a:solidFill>
                            <a:srgbClr val="111B1D"/>
                          </a:solidFill>
                          <a:effectLst/>
                          <a:latin typeface="Calibri"/>
                        </a:rPr>
                        <a:t>Internal algorithm/6S</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gridSpan="4">
                  <a:txBody>
                    <a:bodyPr/>
                    <a:lstStyle/>
                    <a:p>
                      <a:pPr algn="ctr" fontAlgn="base">
                        <a:lnSpc>
                          <a:spcPts val="1650"/>
                        </a:lnSpc>
                      </a:pPr>
                      <a:r>
                        <a:rPr lang="en-US" sz="1400" dirty="0">
                          <a:solidFill>
                            <a:srgbClr val="111B1D"/>
                          </a:solidFill>
                          <a:effectLst/>
                          <a:latin typeface="Calibri"/>
                        </a:rPr>
                        <a:t>MODTRAN 6</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7688738"/>
                  </a:ext>
                </a:extLst>
              </a:tr>
              <a:tr h="299019">
                <a:tc>
                  <a:txBody>
                    <a:bodyPr/>
                    <a:lstStyle/>
                    <a:p>
                      <a:pPr algn="ctr" fontAlgn="base">
                        <a:lnSpc>
                          <a:spcPts val="1650"/>
                        </a:lnSpc>
                      </a:pPr>
                      <a:r>
                        <a:rPr lang="en-US" sz="1400" b="1" dirty="0">
                          <a:solidFill>
                            <a:srgbClr val="111B1D"/>
                          </a:solidFill>
                          <a:effectLst/>
                          <a:latin typeface="Calibri"/>
                        </a:rPr>
                        <a:t>Sun and Sky glint correction</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US" sz="1400" b="1" dirty="0">
                          <a:solidFill>
                            <a:srgbClr val="111B1D"/>
                          </a:solidFill>
                          <a:effectLst/>
                          <a:latin typeface="Calibri"/>
                        </a:rPr>
                        <a:t>-</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gridSpan="2">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hMerge="1">
                  <a:txBody>
                    <a:bodyPr/>
                    <a:lstStyle/>
                    <a:p>
                      <a:endParaRPr lang="en-US"/>
                    </a:p>
                  </a:txBody>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extLst>
                  <a:ext uri="{0D108BD9-81ED-4DB2-BD59-A6C34878D82A}">
                    <a16:rowId xmlns:a16="http://schemas.microsoft.com/office/drawing/2014/main" val="2674673632"/>
                  </a:ext>
                </a:extLst>
              </a:tr>
              <a:tr h="512604">
                <a:tc>
                  <a:txBody>
                    <a:bodyPr/>
                    <a:lstStyle/>
                    <a:p>
                      <a:pPr algn="ctr" fontAlgn="base">
                        <a:lnSpc>
                          <a:spcPts val="1650"/>
                        </a:lnSpc>
                      </a:pPr>
                      <a:r>
                        <a:rPr lang="en-US" sz="1400" b="1" dirty="0">
                          <a:solidFill>
                            <a:srgbClr val="111B1D"/>
                          </a:solidFill>
                          <a:effectLst/>
                          <a:latin typeface="Calibri"/>
                        </a:rPr>
                        <a:t>DEM</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dirty="0">
                          <a:solidFill>
                            <a:srgbClr val="111B1D"/>
                          </a:solidFill>
                          <a:effectLst/>
                          <a:latin typeface="Calibri"/>
                        </a:rPr>
                        <a:t>Planet DEM</a:t>
                      </a:r>
                      <a:endParaRPr lang="en-AU" dirty="0">
                        <a:effectLst/>
                        <a:latin typeface="Calibri"/>
                      </a:endParaRPr>
                    </a:p>
                    <a:p>
                      <a:pPr algn="ctr" fontAlgn="base">
                        <a:lnSpc>
                          <a:spcPts val="1650"/>
                        </a:lnSpc>
                      </a:pPr>
                      <a:r>
                        <a:rPr lang="en-AU" sz="1400" dirty="0">
                          <a:solidFill>
                            <a:srgbClr val="111B1D"/>
                          </a:solidFill>
                          <a:effectLst/>
                          <a:latin typeface="Calibri"/>
                        </a:rPr>
                        <a:t>COP DEM since 3.01</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US" sz="1400" dirty="0">
                          <a:solidFill>
                            <a:srgbClr val="111B1D"/>
                          </a:solidFill>
                          <a:effectLst/>
                          <a:latin typeface="Calibri"/>
                        </a:rPr>
                        <a:t>ETOPO5 (CMGDEM)</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gridSpan="2">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hMerge="1">
                  <a:txBody>
                    <a:bodyPr/>
                    <a:lstStyle/>
                    <a:p>
                      <a:endParaRPr lang="en-US"/>
                    </a:p>
                  </a:txBody>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dirty="0">
                          <a:solidFill>
                            <a:srgbClr val="111B1D"/>
                          </a:solidFill>
                          <a:effectLst/>
                          <a:latin typeface="Calibri"/>
                        </a:rPr>
                        <a:t>SRTM 1 sec (modified)</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extLst>
                  <a:ext uri="{0D108BD9-81ED-4DB2-BD59-A6C34878D82A}">
                    <a16:rowId xmlns:a16="http://schemas.microsoft.com/office/drawing/2014/main" val="2859196638"/>
                  </a:ext>
                </a:extLst>
              </a:tr>
            </a:tbl>
          </a:graphicData>
        </a:graphic>
      </p:graphicFrame>
    </p:spTree>
    <p:extLst>
      <p:ext uri="{BB962C8B-B14F-4D97-AF65-F5344CB8AC3E}">
        <p14:creationId xmlns:p14="http://schemas.microsoft.com/office/powerpoint/2010/main" val="3165120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8" name="Google Shape;48;p6"/>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r>
              <a:rPr lang="en-US" dirty="0"/>
              <a:t>Why do we care?</a:t>
            </a:r>
            <a:endParaRPr dirty="0">
              <a:latin typeface="Montserrat"/>
              <a:ea typeface="Montserrat"/>
              <a:cs typeface="Montserrat"/>
              <a:sym typeface="Montserrat"/>
            </a:endParaRPr>
          </a:p>
        </p:txBody>
      </p:sp>
      <p:sp>
        <p:nvSpPr>
          <p:cNvPr id="47" name="Google Shape;47;p6"/>
          <p:cNvSpPr txBox="1">
            <a:spLocks noGrp="1"/>
          </p:cNvSpPr>
          <p:nvPr>
            <p:ph type="body" idx="1"/>
          </p:nvPr>
        </p:nvSpPr>
        <p:spPr>
          <a:xfrm>
            <a:off x="0" y="968007"/>
            <a:ext cx="12191999" cy="3387405"/>
          </a:xfrm>
          <a:prstGeom prst="rect">
            <a:avLst/>
          </a:prstGeom>
          <a:noFill/>
          <a:ln>
            <a:noFill/>
          </a:ln>
        </p:spPr>
        <p:txBody>
          <a:bodyPr spcFirstLastPara="1" wrap="square" lIns="91425" tIns="45700" rIns="91425" bIns="45700" anchor="t" anchorCtr="0">
            <a:noAutofit/>
          </a:bodyPr>
          <a:lstStyle/>
          <a:p>
            <a:pPr indent="-457200">
              <a:lnSpc>
                <a:spcPct val="114999"/>
              </a:lnSpc>
            </a:pPr>
            <a:r>
              <a:rPr lang="en-US" sz="2000" dirty="0"/>
              <a:t>Inconsistency in surface reflectance products from different providers limits combined use of multi-sensor data, performing impactful analyses and gaining deeper insights.</a:t>
            </a:r>
          </a:p>
          <a:p>
            <a:pPr indent="-457200">
              <a:lnSpc>
                <a:spcPct val="114999"/>
              </a:lnSpc>
            </a:pPr>
            <a:r>
              <a:rPr lang="en-AU" sz="2000" dirty="0"/>
              <a:t>CEOS agencies' efforts in producing NASA HLS and ESA Sen2Like demonstrate the need to improve the compatibility of SR measurements across providers.</a:t>
            </a:r>
          </a:p>
          <a:p>
            <a:pPr indent="-457200">
              <a:lnSpc>
                <a:spcPct val="114999"/>
              </a:lnSpc>
            </a:pPr>
            <a:r>
              <a:rPr lang="en-AU" sz="2000" dirty="0"/>
              <a:t>Planned major Collection upgrades (e.g. USGS – Landsat C3) provide an opportunity for input in support of better alignment and harmonisation of SR products. </a:t>
            </a:r>
          </a:p>
          <a:p>
            <a:pPr indent="-457200">
              <a:lnSpc>
                <a:spcPct val="114999"/>
              </a:lnSpc>
            </a:pPr>
            <a:r>
              <a:rPr lang="en-AU" sz="2000" dirty="0"/>
              <a:t>CEOS-ARD is only the first step in the ‘interoperability continuum’, we need to plan the next steps to advance CEOS interoperability objectives.</a:t>
            </a:r>
            <a:endParaRPr lang="en-US" sz="2000" dirty="0"/>
          </a:p>
          <a:p>
            <a:pPr marL="0" indent="0">
              <a:lnSpc>
                <a:spcPct val="114999"/>
              </a:lnSpc>
              <a:buNone/>
            </a:pPr>
            <a:endParaRPr lang="en-AU" sz="2000" dirty="0"/>
          </a:p>
        </p:txBody>
      </p:sp>
      <p:pic>
        <p:nvPicPr>
          <p:cNvPr id="1026" name="Picture 2" descr="Schematic diagram showing the elements in the interoperability continuum">
            <a:extLst>
              <a:ext uri="{FF2B5EF4-FFF2-40B4-BE49-F238E27FC236}">
                <a16:creationId xmlns:a16="http://schemas.microsoft.com/office/drawing/2014/main" id="{AEF7FFA4-6AE7-69FB-40C2-A727E7CC1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784" y="4259715"/>
            <a:ext cx="8967123" cy="2283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2109E-7F2A-0E47-0E0D-6094596FC973}"/>
              </a:ext>
            </a:extLst>
          </p:cNvPr>
          <p:cNvSpPr>
            <a:spLocks noGrp="1"/>
          </p:cNvSpPr>
          <p:nvPr>
            <p:ph type="title"/>
          </p:nvPr>
        </p:nvSpPr>
        <p:spPr/>
        <p:txBody>
          <a:bodyPr/>
          <a:lstStyle/>
          <a:p>
            <a:r>
              <a:rPr lang="en-AU" dirty="0"/>
              <a:t>Harmonisation: synergies</a:t>
            </a:r>
          </a:p>
        </p:txBody>
      </p:sp>
      <p:sp>
        <p:nvSpPr>
          <p:cNvPr id="2" name="Text Placeholder 1">
            <a:extLst>
              <a:ext uri="{FF2B5EF4-FFF2-40B4-BE49-F238E27FC236}">
                <a16:creationId xmlns:a16="http://schemas.microsoft.com/office/drawing/2014/main" id="{22BEA725-68E6-9F1A-2E7C-339842ACFFA9}"/>
              </a:ext>
            </a:extLst>
          </p:cNvPr>
          <p:cNvSpPr>
            <a:spLocks noGrp="1"/>
          </p:cNvSpPr>
          <p:nvPr>
            <p:ph type="body" idx="1"/>
          </p:nvPr>
        </p:nvSpPr>
        <p:spPr>
          <a:xfrm>
            <a:off x="348300" y="1011727"/>
            <a:ext cx="11495400" cy="1329590"/>
          </a:xfrm>
        </p:spPr>
        <p:txBody>
          <a:bodyPr/>
          <a:lstStyle/>
          <a:p>
            <a:r>
              <a:rPr lang="en-AU" sz="2000" dirty="0"/>
              <a:t>By combining Landsat (blue) and Sentinel-2 (orange) data processed through the same workflow, a set of observations that best represent the tidal range in coastal northern Australia was achieved. </a:t>
            </a:r>
          </a:p>
          <a:p>
            <a:endParaRPr lang="en-AU" sz="2000" dirty="0"/>
          </a:p>
        </p:txBody>
      </p:sp>
      <p:pic>
        <p:nvPicPr>
          <p:cNvPr id="4" name="Picture 3" descr="Graphic showing the synergies from using Landsat 8 and Sentinel-2 data for studying tidal dynamics  ">
            <a:extLst>
              <a:ext uri="{FF2B5EF4-FFF2-40B4-BE49-F238E27FC236}">
                <a16:creationId xmlns:a16="http://schemas.microsoft.com/office/drawing/2014/main" id="{43430C0C-7BEF-AB8E-E614-E669440489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1441" y="2331706"/>
            <a:ext cx="6359543" cy="4161496"/>
          </a:xfrm>
          <a:prstGeom prst="rect">
            <a:avLst/>
          </a:prstGeom>
          <a:noFill/>
        </p:spPr>
      </p:pic>
      <p:sp>
        <p:nvSpPr>
          <p:cNvPr id="5" name="TextBox 4">
            <a:extLst>
              <a:ext uri="{FF2B5EF4-FFF2-40B4-BE49-F238E27FC236}">
                <a16:creationId xmlns:a16="http://schemas.microsoft.com/office/drawing/2014/main" id="{653DB2F8-54B5-3780-C598-2B44425632E1}"/>
              </a:ext>
            </a:extLst>
          </p:cNvPr>
          <p:cNvSpPr txBox="1"/>
          <p:nvPr/>
        </p:nvSpPr>
        <p:spPr>
          <a:xfrm>
            <a:off x="7376930" y="6123870"/>
            <a:ext cx="4740008" cy="369332"/>
          </a:xfrm>
          <a:prstGeom prst="rect">
            <a:avLst/>
          </a:prstGeom>
          <a:noFill/>
        </p:spPr>
        <p:txBody>
          <a:bodyPr wrap="square">
            <a:spAutoFit/>
          </a:bodyPr>
          <a:lstStyle/>
          <a:p>
            <a:pPr>
              <a:buClrTx/>
              <a:buFontTx/>
              <a:buNone/>
            </a:pPr>
            <a:r>
              <a:rPr lang="en-AU" sz="1800" kern="1200" dirty="0">
                <a:solidFill>
                  <a:srgbClr val="636F74"/>
                </a:solidFill>
                <a:latin typeface="Calibri" panose="020F0502020204030204"/>
                <a:ea typeface="+mn-ea"/>
                <a:cs typeface="+mn-cs"/>
              </a:rPr>
              <a:t>Credit: Robbi-Bishop Taylor, Geoscience Australia</a:t>
            </a:r>
          </a:p>
        </p:txBody>
      </p:sp>
    </p:spTree>
    <p:extLst>
      <p:ext uri="{BB962C8B-B14F-4D97-AF65-F5344CB8AC3E}">
        <p14:creationId xmlns:p14="http://schemas.microsoft.com/office/powerpoint/2010/main" val="256413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FB7AAE-24E3-B7B4-EC08-BE5699727F2C}"/>
              </a:ext>
            </a:extLst>
          </p:cNvPr>
          <p:cNvSpPr>
            <a:spLocks noGrp="1"/>
          </p:cNvSpPr>
          <p:nvPr>
            <p:ph type="title"/>
          </p:nvPr>
        </p:nvSpPr>
        <p:spPr/>
        <p:txBody>
          <a:bodyPr/>
          <a:lstStyle/>
          <a:p>
            <a:r>
              <a:rPr lang="en-AU" dirty="0"/>
              <a:t>Harmonisation: better insights</a:t>
            </a:r>
          </a:p>
        </p:txBody>
      </p:sp>
      <p:sp>
        <p:nvSpPr>
          <p:cNvPr id="2" name="Text Placeholder 1">
            <a:extLst>
              <a:ext uri="{FF2B5EF4-FFF2-40B4-BE49-F238E27FC236}">
                <a16:creationId xmlns:a16="http://schemas.microsoft.com/office/drawing/2014/main" id="{CB7B3C3C-577E-12BC-DBD6-BD21904F26A8}"/>
              </a:ext>
            </a:extLst>
          </p:cNvPr>
          <p:cNvSpPr>
            <a:spLocks noGrp="1"/>
          </p:cNvSpPr>
          <p:nvPr>
            <p:ph type="body" idx="1"/>
          </p:nvPr>
        </p:nvSpPr>
        <p:spPr>
          <a:xfrm>
            <a:off x="348300" y="1096490"/>
            <a:ext cx="11495400" cy="867342"/>
          </a:xfrm>
        </p:spPr>
        <p:txBody>
          <a:bodyPr/>
          <a:lstStyle/>
          <a:p>
            <a:r>
              <a:rPr lang="en-AU" sz="2000" dirty="0"/>
              <a:t>Better insights into seasonal phenology could be achieved from Harmonised Landsat / Sentinel-2 data with high temporal density of observations </a:t>
            </a:r>
          </a:p>
          <a:p>
            <a:endParaRPr lang="en-AU" sz="1800" dirty="0"/>
          </a:p>
        </p:txBody>
      </p:sp>
      <p:grpSp>
        <p:nvGrpSpPr>
          <p:cNvPr id="4" name="Group 3" descr="Graphic showing how the combined use harmonised Landsat and Sentinel-2 data can provide deeper insight into transient phenological events ">
            <a:extLst>
              <a:ext uri="{FF2B5EF4-FFF2-40B4-BE49-F238E27FC236}">
                <a16:creationId xmlns:a16="http://schemas.microsoft.com/office/drawing/2014/main" id="{3D49FB08-8323-7A14-B660-5548A87EE739}"/>
              </a:ext>
            </a:extLst>
          </p:cNvPr>
          <p:cNvGrpSpPr/>
          <p:nvPr/>
        </p:nvGrpSpPr>
        <p:grpSpPr>
          <a:xfrm>
            <a:off x="2556552" y="2197847"/>
            <a:ext cx="7078895" cy="4086010"/>
            <a:chOff x="2707493" y="1670604"/>
            <a:chExt cx="6838995" cy="4545899"/>
          </a:xfrm>
        </p:grpSpPr>
        <p:grpSp>
          <p:nvGrpSpPr>
            <p:cNvPr id="5" name="Group 4">
              <a:extLst>
                <a:ext uri="{FF2B5EF4-FFF2-40B4-BE49-F238E27FC236}">
                  <a16:creationId xmlns:a16="http://schemas.microsoft.com/office/drawing/2014/main" id="{744E4853-F7E7-AE0F-4C55-E60E0D9A3BCA}"/>
                </a:ext>
              </a:extLst>
            </p:cNvPr>
            <p:cNvGrpSpPr/>
            <p:nvPr/>
          </p:nvGrpSpPr>
          <p:grpSpPr>
            <a:xfrm>
              <a:off x="2707493" y="1670604"/>
              <a:ext cx="6777014" cy="4545899"/>
              <a:chOff x="1580177" y="2186983"/>
              <a:chExt cx="4515823" cy="3177624"/>
            </a:xfrm>
          </p:grpSpPr>
          <p:pic>
            <p:nvPicPr>
              <p:cNvPr id="7" name="Picture 6" descr="ndvi_cube_sort22.png">
                <a:extLst>
                  <a:ext uri="{FF2B5EF4-FFF2-40B4-BE49-F238E27FC236}">
                    <a16:creationId xmlns:a16="http://schemas.microsoft.com/office/drawing/2014/main" id="{02C5E336-8A82-0C2C-BD12-FDC3449A35E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80177" y="2377389"/>
                <a:ext cx="892976" cy="892976"/>
              </a:xfrm>
              <a:prstGeom prst="rect">
                <a:avLst/>
              </a:prstGeom>
              <a:ln w="19050" cmpd="sng">
                <a:solidFill>
                  <a:srgbClr val="FFFFFF">
                    <a:lumMod val="75000"/>
                  </a:srgbClr>
                </a:solidFill>
              </a:ln>
            </p:spPr>
          </p:pic>
          <p:pic>
            <p:nvPicPr>
              <p:cNvPr id="8" name="Picture 7" descr="ndvi_cube_sort45.png">
                <a:extLst>
                  <a:ext uri="{FF2B5EF4-FFF2-40B4-BE49-F238E27FC236}">
                    <a16:creationId xmlns:a16="http://schemas.microsoft.com/office/drawing/2014/main" id="{475DE7A9-1EE1-D2FF-ADC3-41EF31F8446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66129" y="2377389"/>
                <a:ext cx="892976" cy="892976"/>
              </a:xfrm>
              <a:prstGeom prst="rect">
                <a:avLst/>
              </a:prstGeom>
              <a:ln w="19050" cmpd="sng">
                <a:solidFill>
                  <a:srgbClr val="FFFFFF">
                    <a:lumMod val="75000"/>
                  </a:srgbClr>
                </a:solidFill>
              </a:ln>
            </p:spPr>
          </p:pic>
          <p:pic>
            <p:nvPicPr>
              <p:cNvPr id="9" name="Picture 8" descr="ndvi_cube_sort48.png">
                <a:extLst>
                  <a:ext uri="{FF2B5EF4-FFF2-40B4-BE49-F238E27FC236}">
                    <a16:creationId xmlns:a16="http://schemas.microsoft.com/office/drawing/2014/main" id="{69D60B69-76CE-C6D8-B74B-38B0521860C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59105" y="2377389"/>
                <a:ext cx="892976" cy="892976"/>
              </a:xfrm>
              <a:prstGeom prst="rect">
                <a:avLst/>
              </a:prstGeom>
              <a:ln w="19050" cmpd="sng">
                <a:solidFill>
                  <a:srgbClr val="FFFFFF">
                    <a:lumMod val="75000"/>
                  </a:srgbClr>
                </a:solidFill>
              </a:ln>
            </p:spPr>
          </p:pic>
          <p:pic>
            <p:nvPicPr>
              <p:cNvPr id="10" name="Picture 9" descr="ndvi_cube_sort59.png">
                <a:extLst>
                  <a:ext uri="{FF2B5EF4-FFF2-40B4-BE49-F238E27FC236}">
                    <a16:creationId xmlns:a16="http://schemas.microsoft.com/office/drawing/2014/main" id="{F69A6006-4636-B130-B7F3-9CF067A2585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52082" y="2377389"/>
                <a:ext cx="892976" cy="892976"/>
              </a:xfrm>
              <a:prstGeom prst="rect">
                <a:avLst/>
              </a:prstGeom>
              <a:ln w="19050" cmpd="sng">
                <a:solidFill>
                  <a:srgbClr val="FFFFFF">
                    <a:lumMod val="75000"/>
                  </a:srgbClr>
                </a:solidFill>
              </a:ln>
            </p:spPr>
          </p:pic>
          <p:pic>
            <p:nvPicPr>
              <p:cNvPr id="11" name="Picture 10" descr="ndvi_cube_sort43.png">
                <a:extLst>
                  <a:ext uri="{FF2B5EF4-FFF2-40B4-BE49-F238E27FC236}">
                    <a16:creationId xmlns:a16="http://schemas.microsoft.com/office/drawing/2014/main" id="{B08015DB-343F-6B82-C938-C6B8B20338E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473153" y="2377389"/>
                <a:ext cx="892976" cy="892976"/>
              </a:xfrm>
              <a:prstGeom prst="rect">
                <a:avLst/>
              </a:prstGeom>
              <a:ln w="19050" cmpd="sng">
                <a:solidFill>
                  <a:srgbClr val="FFFFFF">
                    <a:lumMod val="75000"/>
                  </a:srgbClr>
                </a:solidFill>
              </a:ln>
            </p:spPr>
          </p:pic>
          <p:sp>
            <p:nvSpPr>
              <p:cNvPr id="12" name="Rectangle 11">
                <a:extLst>
                  <a:ext uri="{FF2B5EF4-FFF2-40B4-BE49-F238E27FC236}">
                    <a16:creationId xmlns:a16="http://schemas.microsoft.com/office/drawing/2014/main" id="{FDBFA502-E562-2DC7-5C07-53F169B08154}"/>
                  </a:ext>
                </a:extLst>
              </p:cNvPr>
              <p:cNvSpPr/>
              <p:nvPr/>
            </p:nvSpPr>
            <p:spPr>
              <a:xfrm>
                <a:off x="5205682" y="2440443"/>
                <a:ext cx="294682" cy="25717"/>
              </a:xfrm>
              <a:prstGeom prst="rect">
                <a:avLst/>
              </a:prstGeom>
              <a:solidFill>
                <a:srgbClr val="FFFFFF">
                  <a:lumMod val="65000"/>
                </a:srgbClr>
              </a:solidFill>
              <a:ln w="9525" cap="flat" cmpd="sng" algn="ctr">
                <a:solidFill>
                  <a:srgbClr val="FFFFFF">
                    <a:lumMod val="75000"/>
                  </a:srgbClr>
                </a:solidFill>
                <a:prstDash val="solid"/>
              </a:ln>
              <a:effectLst/>
            </p:spPr>
            <p:txBody>
              <a:bodyPr rtlCol="0" anchor="ctr"/>
              <a:lstStyle/>
              <a:p>
                <a:pPr algn="ctr" fontAlgn="base">
                  <a:spcBef>
                    <a:spcPct val="0"/>
                  </a:spcBef>
                  <a:spcAft>
                    <a:spcPct val="0"/>
                  </a:spcAft>
                  <a:buClrTx/>
                  <a:buFontTx/>
                  <a:buNone/>
                  <a:defRPr/>
                </a:pPr>
                <a:endParaRPr lang="en-US" sz="1013">
                  <a:solidFill>
                    <a:prstClr val="white"/>
                  </a:solidFill>
                  <a:latin typeface="Helvetica"/>
                  <a:ea typeface="+mn-ea"/>
                  <a:cs typeface="Helvetica"/>
                </a:endParaRPr>
              </a:p>
            </p:txBody>
          </p:sp>
          <p:sp>
            <p:nvSpPr>
              <p:cNvPr id="13" name="TextBox 12">
                <a:extLst>
                  <a:ext uri="{FF2B5EF4-FFF2-40B4-BE49-F238E27FC236}">
                    <a16:creationId xmlns:a16="http://schemas.microsoft.com/office/drawing/2014/main" id="{A3736712-4952-961F-0B5A-B2F93187252C}"/>
                  </a:ext>
                </a:extLst>
              </p:cNvPr>
              <p:cNvSpPr txBox="1"/>
              <p:nvPr/>
            </p:nvSpPr>
            <p:spPr>
              <a:xfrm>
                <a:off x="5212824" y="2427176"/>
                <a:ext cx="386644" cy="213585"/>
              </a:xfrm>
              <a:prstGeom prst="rect">
                <a:avLst/>
              </a:prstGeom>
              <a:noFill/>
            </p:spPr>
            <p:txBody>
              <a:bodyPr wrap="none" rtlCol="0">
                <a:spAutoFit/>
              </a:bodyPr>
              <a:lstStyle/>
              <a:p>
                <a:pPr fontAlgn="base">
                  <a:spcBef>
                    <a:spcPct val="0"/>
                  </a:spcBef>
                  <a:spcAft>
                    <a:spcPct val="0"/>
                  </a:spcAft>
                  <a:buClrTx/>
                  <a:buFontTx/>
                  <a:buNone/>
                </a:pPr>
                <a:r>
                  <a:rPr lang="en-US" sz="788" b="1" kern="1200">
                    <a:solidFill>
                      <a:prstClr val="white">
                        <a:lumMod val="95000"/>
                      </a:prstClr>
                    </a:solidFill>
                    <a:latin typeface="Helvetica"/>
                    <a:ea typeface="+mn-ea"/>
                    <a:cs typeface="Helvetica"/>
                  </a:rPr>
                  <a:t>3km</a:t>
                </a:r>
              </a:p>
            </p:txBody>
          </p:sp>
          <p:pic>
            <p:nvPicPr>
              <p:cNvPr id="14" name="Picture 13">
                <a:extLst>
                  <a:ext uri="{FF2B5EF4-FFF2-40B4-BE49-F238E27FC236}">
                    <a16:creationId xmlns:a16="http://schemas.microsoft.com/office/drawing/2014/main" id="{9DA4CFA8-46DA-B24B-3AEA-E60AE290748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22585" y="3353077"/>
                <a:ext cx="722472" cy="90686"/>
              </a:xfrm>
              <a:prstGeom prst="rect">
                <a:avLst/>
              </a:prstGeom>
            </p:spPr>
          </p:pic>
          <p:sp>
            <p:nvSpPr>
              <p:cNvPr id="15" name="TextBox 14">
                <a:extLst>
                  <a:ext uri="{FF2B5EF4-FFF2-40B4-BE49-F238E27FC236}">
                    <a16:creationId xmlns:a16="http://schemas.microsoft.com/office/drawing/2014/main" id="{ACCF91F7-79A1-C24D-A25E-722E3B46767E}"/>
                  </a:ext>
                </a:extLst>
              </p:cNvPr>
              <p:cNvSpPr txBox="1"/>
              <p:nvPr/>
            </p:nvSpPr>
            <p:spPr>
              <a:xfrm>
                <a:off x="1621102" y="2186983"/>
                <a:ext cx="963725" cy="213585"/>
              </a:xfrm>
              <a:prstGeom prst="rect">
                <a:avLst/>
              </a:prstGeom>
              <a:noFill/>
            </p:spPr>
            <p:txBody>
              <a:bodyPr wrap="none" rtlCol="0">
                <a:spAutoFit/>
              </a:bodyPr>
              <a:lstStyle/>
              <a:p>
                <a:pPr fontAlgn="base">
                  <a:spcBef>
                    <a:spcPct val="0"/>
                  </a:spcBef>
                  <a:spcAft>
                    <a:spcPct val="0"/>
                  </a:spcAft>
                  <a:buClrTx/>
                  <a:buFontTx/>
                  <a:buNone/>
                </a:pPr>
                <a:r>
                  <a:rPr lang="en-US" sz="788" kern="1200">
                    <a:solidFill>
                      <a:srgbClr val="800000"/>
                    </a:solidFill>
                    <a:latin typeface="Helvetica"/>
                    <a:ea typeface="+mn-ea"/>
                    <a:cs typeface="Helvetica"/>
                  </a:rPr>
                  <a:t>May 4, 2016 (S2)</a:t>
                </a:r>
              </a:p>
            </p:txBody>
          </p:sp>
          <p:sp>
            <p:nvSpPr>
              <p:cNvPr id="16" name="TextBox 15">
                <a:extLst>
                  <a:ext uri="{FF2B5EF4-FFF2-40B4-BE49-F238E27FC236}">
                    <a16:creationId xmlns:a16="http://schemas.microsoft.com/office/drawing/2014/main" id="{A1CF947E-707B-6B30-D842-2881724B7200}"/>
                  </a:ext>
                </a:extLst>
              </p:cNvPr>
              <p:cNvSpPr txBox="1"/>
              <p:nvPr/>
            </p:nvSpPr>
            <p:spPr>
              <a:xfrm>
                <a:off x="2510442" y="2186983"/>
                <a:ext cx="657552" cy="213585"/>
              </a:xfrm>
              <a:prstGeom prst="rect">
                <a:avLst/>
              </a:prstGeom>
              <a:noFill/>
            </p:spPr>
            <p:txBody>
              <a:bodyPr wrap="none" rtlCol="0">
                <a:spAutoFit/>
              </a:bodyPr>
              <a:lstStyle/>
              <a:p>
                <a:pPr fontAlgn="base">
                  <a:spcBef>
                    <a:spcPct val="0"/>
                  </a:spcBef>
                  <a:spcAft>
                    <a:spcPct val="0"/>
                  </a:spcAft>
                  <a:buClrTx/>
                  <a:buFontTx/>
                  <a:buNone/>
                </a:pPr>
                <a:r>
                  <a:rPr lang="en-US" sz="788" kern="1200">
                    <a:solidFill>
                      <a:srgbClr val="800000"/>
                    </a:solidFill>
                    <a:latin typeface="Helvetica"/>
                    <a:ea typeface="+mn-ea"/>
                    <a:cs typeface="Helvetica"/>
                  </a:rPr>
                  <a:t>Aug 8 (L8)</a:t>
                </a:r>
              </a:p>
            </p:txBody>
          </p:sp>
          <p:sp>
            <p:nvSpPr>
              <p:cNvPr id="17" name="TextBox 16">
                <a:extLst>
                  <a:ext uri="{FF2B5EF4-FFF2-40B4-BE49-F238E27FC236}">
                    <a16:creationId xmlns:a16="http://schemas.microsoft.com/office/drawing/2014/main" id="{C1DC14CA-DA6A-46D1-A555-0851B8FEE98F}"/>
                  </a:ext>
                </a:extLst>
              </p:cNvPr>
              <p:cNvSpPr txBox="1"/>
              <p:nvPr/>
            </p:nvSpPr>
            <p:spPr>
              <a:xfrm>
                <a:off x="3421213" y="2186983"/>
                <a:ext cx="713657" cy="213585"/>
              </a:xfrm>
              <a:prstGeom prst="rect">
                <a:avLst/>
              </a:prstGeom>
              <a:noFill/>
            </p:spPr>
            <p:txBody>
              <a:bodyPr wrap="none" rtlCol="0">
                <a:spAutoFit/>
              </a:bodyPr>
              <a:lstStyle/>
              <a:p>
                <a:pPr fontAlgn="base">
                  <a:spcBef>
                    <a:spcPct val="0"/>
                  </a:spcBef>
                  <a:spcAft>
                    <a:spcPct val="0"/>
                  </a:spcAft>
                  <a:buClrTx/>
                  <a:buFontTx/>
                  <a:buNone/>
                </a:pPr>
                <a:r>
                  <a:rPr lang="en-US" sz="788" kern="1200">
                    <a:solidFill>
                      <a:srgbClr val="800000"/>
                    </a:solidFill>
                    <a:latin typeface="Helvetica"/>
                    <a:ea typeface="+mn-ea"/>
                    <a:cs typeface="Helvetica"/>
                  </a:rPr>
                  <a:t>Aug 17 (L8)</a:t>
                </a:r>
              </a:p>
            </p:txBody>
          </p:sp>
          <p:sp>
            <p:nvSpPr>
              <p:cNvPr id="18" name="TextBox 17">
                <a:extLst>
                  <a:ext uri="{FF2B5EF4-FFF2-40B4-BE49-F238E27FC236}">
                    <a16:creationId xmlns:a16="http://schemas.microsoft.com/office/drawing/2014/main" id="{2939B4A0-7F63-17FC-0375-CF309BD92E1E}"/>
                  </a:ext>
                </a:extLst>
              </p:cNvPr>
              <p:cNvSpPr txBox="1"/>
              <p:nvPr/>
            </p:nvSpPr>
            <p:spPr>
              <a:xfrm>
                <a:off x="4303410" y="2186983"/>
                <a:ext cx="668773" cy="213585"/>
              </a:xfrm>
              <a:prstGeom prst="rect">
                <a:avLst/>
              </a:prstGeom>
              <a:noFill/>
            </p:spPr>
            <p:txBody>
              <a:bodyPr wrap="none" rtlCol="0">
                <a:spAutoFit/>
              </a:bodyPr>
              <a:lstStyle/>
              <a:p>
                <a:pPr fontAlgn="base">
                  <a:spcBef>
                    <a:spcPct val="0"/>
                  </a:spcBef>
                  <a:spcAft>
                    <a:spcPct val="0"/>
                  </a:spcAft>
                  <a:buClrTx/>
                  <a:buFontTx/>
                  <a:buNone/>
                </a:pPr>
                <a:r>
                  <a:rPr lang="en-US" sz="788" kern="1200">
                    <a:solidFill>
                      <a:srgbClr val="800000"/>
                    </a:solidFill>
                    <a:latin typeface="Helvetica"/>
                    <a:ea typeface="+mn-ea"/>
                    <a:cs typeface="Helvetica"/>
                  </a:rPr>
                  <a:t>Sep 1 (S2)</a:t>
                </a:r>
              </a:p>
            </p:txBody>
          </p:sp>
          <p:sp>
            <p:nvSpPr>
              <p:cNvPr id="19" name="TextBox 18">
                <a:extLst>
                  <a:ext uri="{FF2B5EF4-FFF2-40B4-BE49-F238E27FC236}">
                    <a16:creationId xmlns:a16="http://schemas.microsoft.com/office/drawing/2014/main" id="{7EC7F04F-E5F4-7022-F377-383EF286C193}"/>
                  </a:ext>
                </a:extLst>
              </p:cNvPr>
              <p:cNvSpPr txBox="1"/>
              <p:nvPr/>
            </p:nvSpPr>
            <p:spPr>
              <a:xfrm>
                <a:off x="5192750" y="2186983"/>
                <a:ext cx="692818" cy="213585"/>
              </a:xfrm>
              <a:prstGeom prst="rect">
                <a:avLst/>
              </a:prstGeom>
              <a:noFill/>
            </p:spPr>
            <p:txBody>
              <a:bodyPr wrap="none" rtlCol="0">
                <a:spAutoFit/>
              </a:bodyPr>
              <a:lstStyle/>
              <a:p>
                <a:pPr fontAlgn="base">
                  <a:spcBef>
                    <a:spcPct val="0"/>
                  </a:spcBef>
                  <a:spcAft>
                    <a:spcPct val="0"/>
                  </a:spcAft>
                  <a:buClrTx/>
                  <a:buFontTx/>
                  <a:buNone/>
                </a:pPr>
                <a:r>
                  <a:rPr lang="en-US" sz="788" kern="1200">
                    <a:solidFill>
                      <a:srgbClr val="800000"/>
                    </a:solidFill>
                    <a:latin typeface="Helvetica"/>
                    <a:ea typeface="+mn-ea"/>
                    <a:cs typeface="Helvetica"/>
                  </a:rPr>
                  <a:t>Oct 20 (L8)</a:t>
                </a:r>
              </a:p>
            </p:txBody>
          </p:sp>
          <p:pic>
            <p:nvPicPr>
              <p:cNvPr id="20" name="Picture 19" descr="ndvi-plot.png">
                <a:extLst>
                  <a:ext uri="{FF2B5EF4-FFF2-40B4-BE49-F238E27FC236}">
                    <a16:creationId xmlns:a16="http://schemas.microsoft.com/office/drawing/2014/main" id="{9D9028E3-3F97-D5A6-0575-E21F195666F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750176" y="3604369"/>
                <a:ext cx="3490703" cy="1760238"/>
              </a:xfrm>
              <a:prstGeom prst="rect">
                <a:avLst/>
              </a:prstGeom>
            </p:spPr>
          </p:pic>
          <p:sp>
            <p:nvSpPr>
              <p:cNvPr id="21" name="Freeform 19">
                <a:extLst>
                  <a:ext uri="{FF2B5EF4-FFF2-40B4-BE49-F238E27FC236}">
                    <a16:creationId xmlns:a16="http://schemas.microsoft.com/office/drawing/2014/main" id="{1D67A58D-34A0-F07D-760E-CC55DED5EF5D}"/>
                  </a:ext>
                </a:extLst>
              </p:cNvPr>
              <p:cNvSpPr/>
              <p:nvPr/>
            </p:nvSpPr>
            <p:spPr>
              <a:xfrm>
                <a:off x="2230755" y="4315033"/>
                <a:ext cx="2639616" cy="686444"/>
              </a:xfrm>
              <a:custGeom>
                <a:avLst/>
                <a:gdLst>
                  <a:gd name="connsiteX0" fmla="*/ 0 w 4692650"/>
                  <a:gd name="connsiteY0" fmla="*/ 1218979 h 1218979"/>
                  <a:gd name="connsiteX1" fmla="*/ 311150 w 4692650"/>
                  <a:gd name="connsiteY1" fmla="*/ 1041179 h 1218979"/>
                  <a:gd name="connsiteX2" fmla="*/ 692150 w 4692650"/>
                  <a:gd name="connsiteY2" fmla="*/ 730029 h 1218979"/>
                  <a:gd name="connsiteX3" fmla="*/ 971550 w 4692650"/>
                  <a:gd name="connsiteY3" fmla="*/ 647479 h 1218979"/>
                  <a:gd name="connsiteX4" fmla="*/ 1358900 w 4692650"/>
                  <a:gd name="connsiteY4" fmla="*/ 495079 h 1218979"/>
                  <a:gd name="connsiteX5" fmla="*/ 1460500 w 4692650"/>
                  <a:gd name="connsiteY5" fmla="*/ 412529 h 1218979"/>
                  <a:gd name="connsiteX6" fmla="*/ 1708150 w 4692650"/>
                  <a:gd name="connsiteY6" fmla="*/ 145829 h 1218979"/>
                  <a:gd name="connsiteX7" fmla="*/ 1866900 w 4692650"/>
                  <a:gd name="connsiteY7" fmla="*/ 44229 h 1218979"/>
                  <a:gd name="connsiteX8" fmla="*/ 2057400 w 4692650"/>
                  <a:gd name="connsiteY8" fmla="*/ 12479 h 1218979"/>
                  <a:gd name="connsiteX9" fmla="*/ 2330450 w 4692650"/>
                  <a:gd name="connsiteY9" fmla="*/ 247429 h 1218979"/>
                  <a:gd name="connsiteX10" fmla="*/ 2559050 w 4692650"/>
                  <a:gd name="connsiteY10" fmla="*/ 387129 h 1218979"/>
                  <a:gd name="connsiteX11" fmla="*/ 2794000 w 4692650"/>
                  <a:gd name="connsiteY11" fmla="*/ 431579 h 1218979"/>
                  <a:gd name="connsiteX12" fmla="*/ 3009900 w 4692650"/>
                  <a:gd name="connsiteY12" fmla="*/ 437929 h 1218979"/>
                  <a:gd name="connsiteX13" fmla="*/ 3314700 w 4692650"/>
                  <a:gd name="connsiteY13" fmla="*/ 520479 h 1218979"/>
                  <a:gd name="connsiteX14" fmla="*/ 3949700 w 4692650"/>
                  <a:gd name="connsiteY14" fmla="*/ 704629 h 1218979"/>
                  <a:gd name="connsiteX15" fmla="*/ 4692650 w 4692650"/>
                  <a:gd name="connsiteY15" fmla="*/ 774479 h 1218979"/>
                  <a:gd name="connsiteX0" fmla="*/ 0 w 4692650"/>
                  <a:gd name="connsiteY0" fmla="*/ 1218979 h 1218979"/>
                  <a:gd name="connsiteX1" fmla="*/ 311150 w 4692650"/>
                  <a:gd name="connsiteY1" fmla="*/ 1041179 h 1218979"/>
                  <a:gd name="connsiteX2" fmla="*/ 692150 w 4692650"/>
                  <a:gd name="connsiteY2" fmla="*/ 730029 h 1218979"/>
                  <a:gd name="connsiteX3" fmla="*/ 1028700 w 4692650"/>
                  <a:gd name="connsiteY3" fmla="*/ 609379 h 1218979"/>
                  <a:gd name="connsiteX4" fmla="*/ 1358900 w 4692650"/>
                  <a:gd name="connsiteY4" fmla="*/ 495079 h 1218979"/>
                  <a:gd name="connsiteX5" fmla="*/ 1460500 w 4692650"/>
                  <a:gd name="connsiteY5" fmla="*/ 412529 h 1218979"/>
                  <a:gd name="connsiteX6" fmla="*/ 1708150 w 4692650"/>
                  <a:gd name="connsiteY6" fmla="*/ 145829 h 1218979"/>
                  <a:gd name="connsiteX7" fmla="*/ 1866900 w 4692650"/>
                  <a:gd name="connsiteY7" fmla="*/ 44229 h 1218979"/>
                  <a:gd name="connsiteX8" fmla="*/ 2057400 w 4692650"/>
                  <a:gd name="connsiteY8" fmla="*/ 12479 h 1218979"/>
                  <a:gd name="connsiteX9" fmla="*/ 2330450 w 4692650"/>
                  <a:gd name="connsiteY9" fmla="*/ 247429 h 1218979"/>
                  <a:gd name="connsiteX10" fmla="*/ 2559050 w 4692650"/>
                  <a:gd name="connsiteY10" fmla="*/ 387129 h 1218979"/>
                  <a:gd name="connsiteX11" fmla="*/ 2794000 w 4692650"/>
                  <a:gd name="connsiteY11" fmla="*/ 431579 h 1218979"/>
                  <a:gd name="connsiteX12" fmla="*/ 3009900 w 4692650"/>
                  <a:gd name="connsiteY12" fmla="*/ 437929 h 1218979"/>
                  <a:gd name="connsiteX13" fmla="*/ 3314700 w 4692650"/>
                  <a:gd name="connsiteY13" fmla="*/ 520479 h 1218979"/>
                  <a:gd name="connsiteX14" fmla="*/ 3949700 w 4692650"/>
                  <a:gd name="connsiteY14" fmla="*/ 704629 h 1218979"/>
                  <a:gd name="connsiteX15" fmla="*/ 4692650 w 4692650"/>
                  <a:gd name="connsiteY15" fmla="*/ 774479 h 1218979"/>
                  <a:gd name="connsiteX0" fmla="*/ 0 w 4692650"/>
                  <a:gd name="connsiteY0" fmla="*/ 1218979 h 1218979"/>
                  <a:gd name="connsiteX1" fmla="*/ 311150 w 4692650"/>
                  <a:gd name="connsiteY1" fmla="*/ 1041179 h 1218979"/>
                  <a:gd name="connsiteX2" fmla="*/ 692150 w 4692650"/>
                  <a:gd name="connsiteY2" fmla="*/ 730029 h 1218979"/>
                  <a:gd name="connsiteX3" fmla="*/ 1028700 w 4692650"/>
                  <a:gd name="connsiteY3" fmla="*/ 609379 h 1218979"/>
                  <a:gd name="connsiteX4" fmla="*/ 1327150 w 4692650"/>
                  <a:gd name="connsiteY4" fmla="*/ 495079 h 1218979"/>
                  <a:gd name="connsiteX5" fmla="*/ 1460500 w 4692650"/>
                  <a:gd name="connsiteY5" fmla="*/ 412529 h 1218979"/>
                  <a:gd name="connsiteX6" fmla="*/ 1708150 w 4692650"/>
                  <a:gd name="connsiteY6" fmla="*/ 145829 h 1218979"/>
                  <a:gd name="connsiteX7" fmla="*/ 1866900 w 4692650"/>
                  <a:gd name="connsiteY7" fmla="*/ 44229 h 1218979"/>
                  <a:gd name="connsiteX8" fmla="*/ 2057400 w 4692650"/>
                  <a:gd name="connsiteY8" fmla="*/ 12479 h 1218979"/>
                  <a:gd name="connsiteX9" fmla="*/ 2330450 w 4692650"/>
                  <a:gd name="connsiteY9" fmla="*/ 247429 h 1218979"/>
                  <a:gd name="connsiteX10" fmla="*/ 2559050 w 4692650"/>
                  <a:gd name="connsiteY10" fmla="*/ 387129 h 1218979"/>
                  <a:gd name="connsiteX11" fmla="*/ 2794000 w 4692650"/>
                  <a:gd name="connsiteY11" fmla="*/ 431579 h 1218979"/>
                  <a:gd name="connsiteX12" fmla="*/ 3009900 w 4692650"/>
                  <a:gd name="connsiteY12" fmla="*/ 437929 h 1218979"/>
                  <a:gd name="connsiteX13" fmla="*/ 3314700 w 4692650"/>
                  <a:gd name="connsiteY13" fmla="*/ 520479 h 1218979"/>
                  <a:gd name="connsiteX14" fmla="*/ 3949700 w 4692650"/>
                  <a:gd name="connsiteY14" fmla="*/ 704629 h 1218979"/>
                  <a:gd name="connsiteX15" fmla="*/ 4692650 w 4692650"/>
                  <a:gd name="connsiteY15" fmla="*/ 774479 h 1218979"/>
                  <a:gd name="connsiteX0" fmla="*/ 0 w 4692650"/>
                  <a:gd name="connsiteY0" fmla="*/ 1218979 h 1218979"/>
                  <a:gd name="connsiteX1" fmla="*/ 311150 w 4692650"/>
                  <a:gd name="connsiteY1" fmla="*/ 1041179 h 1218979"/>
                  <a:gd name="connsiteX2" fmla="*/ 692150 w 4692650"/>
                  <a:gd name="connsiteY2" fmla="*/ 730029 h 1218979"/>
                  <a:gd name="connsiteX3" fmla="*/ 1028700 w 4692650"/>
                  <a:gd name="connsiteY3" fmla="*/ 609379 h 1218979"/>
                  <a:gd name="connsiteX4" fmla="*/ 1327150 w 4692650"/>
                  <a:gd name="connsiteY4" fmla="*/ 495079 h 1218979"/>
                  <a:gd name="connsiteX5" fmla="*/ 1708150 w 4692650"/>
                  <a:gd name="connsiteY5" fmla="*/ 145829 h 1218979"/>
                  <a:gd name="connsiteX6" fmla="*/ 1866900 w 4692650"/>
                  <a:gd name="connsiteY6" fmla="*/ 44229 h 1218979"/>
                  <a:gd name="connsiteX7" fmla="*/ 2057400 w 4692650"/>
                  <a:gd name="connsiteY7" fmla="*/ 12479 h 1218979"/>
                  <a:gd name="connsiteX8" fmla="*/ 2330450 w 4692650"/>
                  <a:gd name="connsiteY8" fmla="*/ 247429 h 1218979"/>
                  <a:gd name="connsiteX9" fmla="*/ 2559050 w 4692650"/>
                  <a:gd name="connsiteY9" fmla="*/ 387129 h 1218979"/>
                  <a:gd name="connsiteX10" fmla="*/ 2794000 w 4692650"/>
                  <a:gd name="connsiteY10" fmla="*/ 431579 h 1218979"/>
                  <a:gd name="connsiteX11" fmla="*/ 3009900 w 4692650"/>
                  <a:gd name="connsiteY11" fmla="*/ 437929 h 1218979"/>
                  <a:gd name="connsiteX12" fmla="*/ 3314700 w 4692650"/>
                  <a:gd name="connsiteY12" fmla="*/ 520479 h 1218979"/>
                  <a:gd name="connsiteX13" fmla="*/ 3949700 w 4692650"/>
                  <a:gd name="connsiteY13" fmla="*/ 704629 h 1218979"/>
                  <a:gd name="connsiteX14" fmla="*/ 4692650 w 4692650"/>
                  <a:gd name="connsiteY14" fmla="*/ 774479 h 1218979"/>
                  <a:gd name="connsiteX0" fmla="*/ 0 w 4692650"/>
                  <a:gd name="connsiteY0" fmla="*/ 1220344 h 1220344"/>
                  <a:gd name="connsiteX1" fmla="*/ 311150 w 4692650"/>
                  <a:gd name="connsiteY1" fmla="*/ 1042544 h 1220344"/>
                  <a:gd name="connsiteX2" fmla="*/ 692150 w 4692650"/>
                  <a:gd name="connsiteY2" fmla="*/ 731394 h 1220344"/>
                  <a:gd name="connsiteX3" fmla="*/ 1028700 w 4692650"/>
                  <a:gd name="connsiteY3" fmla="*/ 610744 h 1220344"/>
                  <a:gd name="connsiteX4" fmla="*/ 1327150 w 4692650"/>
                  <a:gd name="connsiteY4" fmla="*/ 496444 h 1220344"/>
                  <a:gd name="connsiteX5" fmla="*/ 1708150 w 4692650"/>
                  <a:gd name="connsiteY5" fmla="*/ 147194 h 1220344"/>
                  <a:gd name="connsiteX6" fmla="*/ 1866900 w 4692650"/>
                  <a:gd name="connsiteY6" fmla="*/ 45594 h 1220344"/>
                  <a:gd name="connsiteX7" fmla="*/ 2057400 w 4692650"/>
                  <a:gd name="connsiteY7" fmla="*/ 13844 h 1220344"/>
                  <a:gd name="connsiteX8" fmla="*/ 2311400 w 4692650"/>
                  <a:gd name="connsiteY8" fmla="*/ 267844 h 1220344"/>
                  <a:gd name="connsiteX9" fmla="*/ 2559050 w 4692650"/>
                  <a:gd name="connsiteY9" fmla="*/ 388494 h 1220344"/>
                  <a:gd name="connsiteX10" fmla="*/ 2794000 w 4692650"/>
                  <a:gd name="connsiteY10" fmla="*/ 432944 h 1220344"/>
                  <a:gd name="connsiteX11" fmla="*/ 3009900 w 4692650"/>
                  <a:gd name="connsiteY11" fmla="*/ 439294 h 1220344"/>
                  <a:gd name="connsiteX12" fmla="*/ 3314700 w 4692650"/>
                  <a:gd name="connsiteY12" fmla="*/ 521844 h 1220344"/>
                  <a:gd name="connsiteX13" fmla="*/ 3949700 w 4692650"/>
                  <a:gd name="connsiteY13" fmla="*/ 705994 h 1220344"/>
                  <a:gd name="connsiteX14" fmla="*/ 4692650 w 4692650"/>
                  <a:gd name="connsiteY14" fmla="*/ 775844 h 122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2650" h="1220344">
                    <a:moveTo>
                      <a:pt x="0" y="1220344"/>
                    </a:moveTo>
                    <a:cubicBezTo>
                      <a:pt x="97896" y="1172190"/>
                      <a:pt x="195792" y="1124036"/>
                      <a:pt x="311150" y="1042544"/>
                    </a:cubicBezTo>
                    <a:cubicBezTo>
                      <a:pt x="426508" y="961052"/>
                      <a:pt x="572558" y="803361"/>
                      <a:pt x="692150" y="731394"/>
                    </a:cubicBezTo>
                    <a:cubicBezTo>
                      <a:pt x="811742" y="659427"/>
                      <a:pt x="922867" y="649902"/>
                      <a:pt x="1028700" y="610744"/>
                    </a:cubicBezTo>
                    <a:cubicBezTo>
                      <a:pt x="1134533" y="571586"/>
                      <a:pt x="1213908" y="573702"/>
                      <a:pt x="1327150" y="496444"/>
                    </a:cubicBezTo>
                    <a:cubicBezTo>
                      <a:pt x="1440392" y="419186"/>
                      <a:pt x="1618192" y="222336"/>
                      <a:pt x="1708150" y="147194"/>
                    </a:cubicBezTo>
                    <a:cubicBezTo>
                      <a:pt x="1798108" y="72052"/>
                      <a:pt x="1808692" y="67819"/>
                      <a:pt x="1866900" y="45594"/>
                    </a:cubicBezTo>
                    <a:cubicBezTo>
                      <a:pt x="1925108" y="23369"/>
                      <a:pt x="1983317" y="-23198"/>
                      <a:pt x="2057400" y="13844"/>
                    </a:cubicBezTo>
                    <a:cubicBezTo>
                      <a:pt x="2131483" y="50886"/>
                      <a:pt x="2227792" y="205402"/>
                      <a:pt x="2311400" y="267844"/>
                    </a:cubicBezTo>
                    <a:cubicBezTo>
                      <a:pt x="2395008" y="330286"/>
                      <a:pt x="2478617" y="360977"/>
                      <a:pt x="2559050" y="388494"/>
                    </a:cubicBezTo>
                    <a:cubicBezTo>
                      <a:pt x="2639483" y="416011"/>
                      <a:pt x="2718858" y="424477"/>
                      <a:pt x="2794000" y="432944"/>
                    </a:cubicBezTo>
                    <a:cubicBezTo>
                      <a:pt x="2869142" y="441411"/>
                      <a:pt x="2923117" y="424477"/>
                      <a:pt x="3009900" y="439294"/>
                    </a:cubicBezTo>
                    <a:cubicBezTo>
                      <a:pt x="3096683" y="454111"/>
                      <a:pt x="3314700" y="521844"/>
                      <a:pt x="3314700" y="521844"/>
                    </a:cubicBezTo>
                    <a:cubicBezTo>
                      <a:pt x="3471333" y="566294"/>
                      <a:pt x="3720042" y="663661"/>
                      <a:pt x="3949700" y="705994"/>
                    </a:cubicBezTo>
                    <a:cubicBezTo>
                      <a:pt x="4179358" y="748327"/>
                      <a:pt x="4692650" y="775844"/>
                      <a:pt x="4692650" y="775844"/>
                    </a:cubicBezTo>
                  </a:path>
                </a:pathLst>
              </a:custGeom>
              <a:noFill/>
              <a:ln w="25400" cap="flat" cmpd="sng" algn="ctr">
                <a:solidFill>
                  <a:srgbClr val="ABBEFF"/>
                </a:solidFill>
                <a:prstDash val="solid"/>
              </a:ln>
              <a:effectLst/>
            </p:spPr>
            <p:txBody>
              <a:bodyPr rtlCol="0" anchor="ctr"/>
              <a:lstStyle/>
              <a:p>
                <a:pPr algn="ctr" fontAlgn="base">
                  <a:spcBef>
                    <a:spcPct val="0"/>
                  </a:spcBef>
                  <a:spcAft>
                    <a:spcPct val="0"/>
                  </a:spcAft>
                  <a:buClrTx/>
                  <a:buFontTx/>
                  <a:buNone/>
                  <a:defRPr/>
                </a:pPr>
                <a:endParaRPr lang="en-US" sz="1013">
                  <a:solidFill>
                    <a:prstClr val="black"/>
                  </a:solidFill>
                  <a:latin typeface="Helvetica"/>
                  <a:ea typeface="+mn-ea"/>
                  <a:cs typeface="Helvetica"/>
                </a:endParaRPr>
              </a:p>
            </p:txBody>
          </p:sp>
          <p:sp>
            <p:nvSpPr>
              <p:cNvPr id="22" name="Freeform 20">
                <a:extLst>
                  <a:ext uri="{FF2B5EF4-FFF2-40B4-BE49-F238E27FC236}">
                    <a16:creationId xmlns:a16="http://schemas.microsoft.com/office/drawing/2014/main" id="{797E9417-F4D7-C624-578A-F1EFE6C93001}"/>
                  </a:ext>
                </a:extLst>
              </p:cNvPr>
              <p:cNvSpPr/>
              <p:nvPr/>
            </p:nvSpPr>
            <p:spPr>
              <a:xfrm>
                <a:off x="2227183" y="3764656"/>
                <a:ext cx="2596754" cy="1268969"/>
              </a:xfrm>
              <a:custGeom>
                <a:avLst/>
                <a:gdLst>
                  <a:gd name="connsiteX0" fmla="*/ 0 w 4552950"/>
                  <a:gd name="connsiteY0" fmla="*/ 2308098 h 2308098"/>
                  <a:gd name="connsiteX1" fmla="*/ 590550 w 4552950"/>
                  <a:gd name="connsiteY1" fmla="*/ 1558798 h 2308098"/>
                  <a:gd name="connsiteX2" fmla="*/ 952500 w 4552950"/>
                  <a:gd name="connsiteY2" fmla="*/ 1425448 h 2308098"/>
                  <a:gd name="connsiteX3" fmla="*/ 1384300 w 4552950"/>
                  <a:gd name="connsiteY3" fmla="*/ 650748 h 2308098"/>
                  <a:gd name="connsiteX4" fmla="*/ 1511300 w 4552950"/>
                  <a:gd name="connsiteY4" fmla="*/ 390398 h 2308098"/>
                  <a:gd name="connsiteX5" fmla="*/ 1727200 w 4552950"/>
                  <a:gd name="connsiteY5" fmla="*/ 371348 h 2308098"/>
                  <a:gd name="connsiteX6" fmla="*/ 1993900 w 4552950"/>
                  <a:gd name="connsiteY6" fmla="*/ 72898 h 2308098"/>
                  <a:gd name="connsiteX7" fmla="*/ 2171700 w 4552950"/>
                  <a:gd name="connsiteY7" fmla="*/ 161798 h 2308098"/>
                  <a:gd name="connsiteX8" fmla="*/ 2247900 w 4552950"/>
                  <a:gd name="connsiteY8" fmla="*/ 1177798 h 2308098"/>
                  <a:gd name="connsiteX9" fmla="*/ 2279650 w 4552950"/>
                  <a:gd name="connsiteY9" fmla="*/ 1133348 h 2308098"/>
                  <a:gd name="connsiteX10" fmla="*/ 2355850 w 4552950"/>
                  <a:gd name="connsiteY10" fmla="*/ 587248 h 2308098"/>
                  <a:gd name="connsiteX11" fmla="*/ 2571750 w 4552950"/>
                  <a:gd name="connsiteY11" fmla="*/ 257048 h 2308098"/>
                  <a:gd name="connsiteX12" fmla="*/ 2819400 w 4552950"/>
                  <a:gd name="connsiteY12" fmla="*/ 206248 h 2308098"/>
                  <a:gd name="connsiteX13" fmla="*/ 2844800 w 4552950"/>
                  <a:gd name="connsiteY13" fmla="*/ 1190498 h 2308098"/>
                  <a:gd name="connsiteX14" fmla="*/ 2876550 w 4552950"/>
                  <a:gd name="connsiteY14" fmla="*/ 1038098 h 2308098"/>
                  <a:gd name="connsiteX15" fmla="*/ 2971800 w 4552950"/>
                  <a:gd name="connsiteY15" fmla="*/ 549148 h 2308098"/>
                  <a:gd name="connsiteX16" fmla="*/ 3086100 w 4552950"/>
                  <a:gd name="connsiteY16" fmla="*/ 136398 h 2308098"/>
                  <a:gd name="connsiteX17" fmla="*/ 3289300 w 4552950"/>
                  <a:gd name="connsiteY17" fmla="*/ 60198 h 2308098"/>
                  <a:gd name="connsiteX18" fmla="*/ 3333750 w 4552950"/>
                  <a:gd name="connsiteY18" fmla="*/ 110998 h 2308098"/>
                  <a:gd name="connsiteX19" fmla="*/ 3422650 w 4552950"/>
                  <a:gd name="connsiteY19" fmla="*/ 1336548 h 2308098"/>
                  <a:gd name="connsiteX20" fmla="*/ 3479800 w 4552950"/>
                  <a:gd name="connsiteY20" fmla="*/ 1203198 h 2308098"/>
                  <a:gd name="connsiteX21" fmla="*/ 3600450 w 4552950"/>
                  <a:gd name="connsiteY21" fmla="*/ 1019048 h 2308098"/>
                  <a:gd name="connsiteX22" fmla="*/ 3841750 w 4552950"/>
                  <a:gd name="connsiteY22" fmla="*/ 974598 h 2308098"/>
                  <a:gd name="connsiteX23" fmla="*/ 3981450 w 4552950"/>
                  <a:gd name="connsiteY23" fmla="*/ 885698 h 2308098"/>
                  <a:gd name="connsiteX24" fmla="*/ 4089400 w 4552950"/>
                  <a:gd name="connsiteY24" fmla="*/ 847598 h 2308098"/>
                  <a:gd name="connsiteX25" fmla="*/ 4552950 w 4552950"/>
                  <a:gd name="connsiteY25" fmla="*/ 1298448 h 2308098"/>
                  <a:gd name="connsiteX0" fmla="*/ 0 w 4552950"/>
                  <a:gd name="connsiteY0" fmla="*/ 2308098 h 2308098"/>
                  <a:gd name="connsiteX1" fmla="*/ 590550 w 4552950"/>
                  <a:gd name="connsiteY1" fmla="*/ 1558798 h 2308098"/>
                  <a:gd name="connsiteX2" fmla="*/ 952500 w 4552950"/>
                  <a:gd name="connsiteY2" fmla="*/ 1425448 h 2308098"/>
                  <a:gd name="connsiteX3" fmla="*/ 1384300 w 4552950"/>
                  <a:gd name="connsiteY3" fmla="*/ 650748 h 2308098"/>
                  <a:gd name="connsiteX4" fmla="*/ 1511300 w 4552950"/>
                  <a:gd name="connsiteY4" fmla="*/ 390398 h 2308098"/>
                  <a:gd name="connsiteX5" fmla="*/ 1727200 w 4552950"/>
                  <a:gd name="connsiteY5" fmla="*/ 371348 h 2308098"/>
                  <a:gd name="connsiteX6" fmla="*/ 1993900 w 4552950"/>
                  <a:gd name="connsiteY6" fmla="*/ 72898 h 2308098"/>
                  <a:gd name="connsiteX7" fmla="*/ 2171700 w 4552950"/>
                  <a:gd name="connsiteY7" fmla="*/ 161798 h 2308098"/>
                  <a:gd name="connsiteX8" fmla="*/ 2247900 w 4552950"/>
                  <a:gd name="connsiteY8" fmla="*/ 1177798 h 2308098"/>
                  <a:gd name="connsiteX9" fmla="*/ 2279650 w 4552950"/>
                  <a:gd name="connsiteY9" fmla="*/ 1133348 h 2308098"/>
                  <a:gd name="connsiteX10" fmla="*/ 2355850 w 4552950"/>
                  <a:gd name="connsiteY10" fmla="*/ 587248 h 2308098"/>
                  <a:gd name="connsiteX11" fmla="*/ 2571750 w 4552950"/>
                  <a:gd name="connsiteY11" fmla="*/ 257048 h 2308098"/>
                  <a:gd name="connsiteX12" fmla="*/ 2819400 w 4552950"/>
                  <a:gd name="connsiteY12" fmla="*/ 206248 h 2308098"/>
                  <a:gd name="connsiteX13" fmla="*/ 2844800 w 4552950"/>
                  <a:gd name="connsiteY13" fmla="*/ 1190498 h 2308098"/>
                  <a:gd name="connsiteX14" fmla="*/ 2876550 w 4552950"/>
                  <a:gd name="connsiteY14" fmla="*/ 1038098 h 2308098"/>
                  <a:gd name="connsiteX15" fmla="*/ 2971800 w 4552950"/>
                  <a:gd name="connsiteY15" fmla="*/ 549148 h 2308098"/>
                  <a:gd name="connsiteX16" fmla="*/ 3086100 w 4552950"/>
                  <a:gd name="connsiteY16" fmla="*/ 136398 h 2308098"/>
                  <a:gd name="connsiteX17" fmla="*/ 3289300 w 4552950"/>
                  <a:gd name="connsiteY17" fmla="*/ 60198 h 2308098"/>
                  <a:gd name="connsiteX18" fmla="*/ 3333750 w 4552950"/>
                  <a:gd name="connsiteY18" fmla="*/ 110998 h 2308098"/>
                  <a:gd name="connsiteX19" fmla="*/ 3422650 w 4552950"/>
                  <a:gd name="connsiteY19" fmla="*/ 1336548 h 2308098"/>
                  <a:gd name="connsiteX20" fmla="*/ 3479800 w 4552950"/>
                  <a:gd name="connsiteY20" fmla="*/ 1203198 h 2308098"/>
                  <a:gd name="connsiteX21" fmla="*/ 3600450 w 4552950"/>
                  <a:gd name="connsiteY21" fmla="*/ 1019048 h 2308098"/>
                  <a:gd name="connsiteX22" fmla="*/ 3841750 w 4552950"/>
                  <a:gd name="connsiteY22" fmla="*/ 974598 h 2308098"/>
                  <a:gd name="connsiteX23" fmla="*/ 3943350 w 4552950"/>
                  <a:gd name="connsiteY23" fmla="*/ 860298 h 2308098"/>
                  <a:gd name="connsiteX24" fmla="*/ 4089400 w 4552950"/>
                  <a:gd name="connsiteY24" fmla="*/ 847598 h 2308098"/>
                  <a:gd name="connsiteX25" fmla="*/ 4552950 w 4552950"/>
                  <a:gd name="connsiteY25" fmla="*/ 1298448 h 2308098"/>
                  <a:gd name="connsiteX0" fmla="*/ 0 w 4552950"/>
                  <a:gd name="connsiteY0" fmla="*/ 2308098 h 2308098"/>
                  <a:gd name="connsiteX1" fmla="*/ 590550 w 4552950"/>
                  <a:gd name="connsiteY1" fmla="*/ 1558798 h 2308098"/>
                  <a:gd name="connsiteX2" fmla="*/ 952500 w 4552950"/>
                  <a:gd name="connsiteY2" fmla="*/ 1425448 h 2308098"/>
                  <a:gd name="connsiteX3" fmla="*/ 1384300 w 4552950"/>
                  <a:gd name="connsiteY3" fmla="*/ 650748 h 2308098"/>
                  <a:gd name="connsiteX4" fmla="*/ 1511300 w 4552950"/>
                  <a:gd name="connsiteY4" fmla="*/ 390398 h 2308098"/>
                  <a:gd name="connsiteX5" fmla="*/ 1727200 w 4552950"/>
                  <a:gd name="connsiteY5" fmla="*/ 371348 h 2308098"/>
                  <a:gd name="connsiteX6" fmla="*/ 1993900 w 4552950"/>
                  <a:gd name="connsiteY6" fmla="*/ 72898 h 2308098"/>
                  <a:gd name="connsiteX7" fmla="*/ 2171700 w 4552950"/>
                  <a:gd name="connsiteY7" fmla="*/ 161798 h 2308098"/>
                  <a:gd name="connsiteX8" fmla="*/ 2247900 w 4552950"/>
                  <a:gd name="connsiteY8" fmla="*/ 1177798 h 2308098"/>
                  <a:gd name="connsiteX9" fmla="*/ 2279650 w 4552950"/>
                  <a:gd name="connsiteY9" fmla="*/ 1133348 h 2308098"/>
                  <a:gd name="connsiteX10" fmla="*/ 2355850 w 4552950"/>
                  <a:gd name="connsiteY10" fmla="*/ 587248 h 2308098"/>
                  <a:gd name="connsiteX11" fmla="*/ 2571750 w 4552950"/>
                  <a:gd name="connsiteY11" fmla="*/ 257048 h 2308098"/>
                  <a:gd name="connsiteX12" fmla="*/ 2819400 w 4552950"/>
                  <a:gd name="connsiteY12" fmla="*/ 206248 h 2308098"/>
                  <a:gd name="connsiteX13" fmla="*/ 2844800 w 4552950"/>
                  <a:gd name="connsiteY13" fmla="*/ 1190498 h 2308098"/>
                  <a:gd name="connsiteX14" fmla="*/ 2876550 w 4552950"/>
                  <a:gd name="connsiteY14" fmla="*/ 1038098 h 2308098"/>
                  <a:gd name="connsiteX15" fmla="*/ 2971800 w 4552950"/>
                  <a:gd name="connsiteY15" fmla="*/ 549148 h 2308098"/>
                  <a:gd name="connsiteX16" fmla="*/ 3086100 w 4552950"/>
                  <a:gd name="connsiteY16" fmla="*/ 136398 h 2308098"/>
                  <a:gd name="connsiteX17" fmla="*/ 3289300 w 4552950"/>
                  <a:gd name="connsiteY17" fmla="*/ 60198 h 2308098"/>
                  <a:gd name="connsiteX18" fmla="*/ 3333750 w 4552950"/>
                  <a:gd name="connsiteY18" fmla="*/ 110998 h 2308098"/>
                  <a:gd name="connsiteX19" fmla="*/ 3422650 w 4552950"/>
                  <a:gd name="connsiteY19" fmla="*/ 1336548 h 2308098"/>
                  <a:gd name="connsiteX20" fmla="*/ 3479800 w 4552950"/>
                  <a:gd name="connsiteY20" fmla="*/ 1203198 h 2308098"/>
                  <a:gd name="connsiteX21" fmla="*/ 3600450 w 4552950"/>
                  <a:gd name="connsiteY21" fmla="*/ 1019048 h 2308098"/>
                  <a:gd name="connsiteX22" fmla="*/ 3778250 w 4552950"/>
                  <a:gd name="connsiteY22" fmla="*/ 1012698 h 2308098"/>
                  <a:gd name="connsiteX23" fmla="*/ 3943350 w 4552950"/>
                  <a:gd name="connsiteY23" fmla="*/ 860298 h 2308098"/>
                  <a:gd name="connsiteX24" fmla="*/ 4089400 w 4552950"/>
                  <a:gd name="connsiteY24" fmla="*/ 847598 h 2308098"/>
                  <a:gd name="connsiteX25" fmla="*/ 4552950 w 4552950"/>
                  <a:gd name="connsiteY25" fmla="*/ 1298448 h 2308098"/>
                  <a:gd name="connsiteX0" fmla="*/ 0 w 4552950"/>
                  <a:gd name="connsiteY0" fmla="*/ 2308098 h 2308098"/>
                  <a:gd name="connsiteX1" fmla="*/ 590550 w 4552950"/>
                  <a:gd name="connsiteY1" fmla="*/ 1558798 h 2308098"/>
                  <a:gd name="connsiteX2" fmla="*/ 952500 w 4552950"/>
                  <a:gd name="connsiteY2" fmla="*/ 1425448 h 2308098"/>
                  <a:gd name="connsiteX3" fmla="*/ 1384300 w 4552950"/>
                  <a:gd name="connsiteY3" fmla="*/ 650748 h 2308098"/>
                  <a:gd name="connsiteX4" fmla="*/ 1511300 w 4552950"/>
                  <a:gd name="connsiteY4" fmla="*/ 390398 h 2308098"/>
                  <a:gd name="connsiteX5" fmla="*/ 1727200 w 4552950"/>
                  <a:gd name="connsiteY5" fmla="*/ 371348 h 2308098"/>
                  <a:gd name="connsiteX6" fmla="*/ 1993900 w 4552950"/>
                  <a:gd name="connsiteY6" fmla="*/ 72898 h 2308098"/>
                  <a:gd name="connsiteX7" fmla="*/ 2171700 w 4552950"/>
                  <a:gd name="connsiteY7" fmla="*/ 161798 h 2308098"/>
                  <a:gd name="connsiteX8" fmla="*/ 2247900 w 4552950"/>
                  <a:gd name="connsiteY8" fmla="*/ 1177798 h 2308098"/>
                  <a:gd name="connsiteX9" fmla="*/ 2279650 w 4552950"/>
                  <a:gd name="connsiteY9" fmla="*/ 1133348 h 2308098"/>
                  <a:gd name="connsiteX10" fmla="*/ 2355850 w 4552950"/>
                  <a:gd name="connsiteY10" fmla="*/ 587248 h 2308098"/>
                  <a:gd name="connsiteX11" fmla="*/ 2571750 w 4552950"/>
                  <a:gd name="connsiteY11" fmla="*/ 257048 h 2308098"/>
                  <a:gd name="connsiteX12" fmla="*/ 2819400 w 4552950"/>
                  <a:gd name="connsiteY12" fmla="*/ 206248 h 2308098"/>
                  <a:gd name="connsiteX13" fmla="*/ 2844800 w 4552950"/>
                  <a:gd name="connsiteY13" fmla="*/ 1190498 h 2308098"/>
                  <a:gd name="connsiteX14" fmla="*/ 2876550 w 4552950"/>
                  <a:gd name="connsiteY14" fmla="*/ 1038098 h 2308098"/>
                  <a:gd name="connsiteX15" fmla="*/ 2971800 w 4552950"/>
                  <a:gd name="connsiteY15" fmla="*/ 549148 h 2308098"/>
                  <a:gd name="connsiteX16" fmla="*/ 3086100 w 4552950"/>
                  <a:gd name="connsiteY16" fmla="*/ 136398 h 2308098"/>
                  <a:gd name="connsiteX17" fmla="*/ 3289300 w 4552950"/>
                  <a:gd name="connsiteY17" fmla="*/ 60198 h 2308098"/>
                  <a:gd name="connsiteX18" fmla="*/ 3333750 w 4552950"/>
                  <a:gd name="connsiteY18" fmla="*/ 110998 h 2308098"/>
                  <a:gd name="connsiteX19" fmla="*/ 3422650 w 4552950"/>
                  <a:gd name="connsiteY19" fmla="*/ 1336548 h 2308098"/>
                  <a:gd name="connsiteX20" fmla="*/ 3479800 w 4552950"/>
                  <a:gd name="connsiteY20" fmla="*/ 1203198 h 2308098"/>
                  <a:gd name="connsiteX21" fmla="*/ 3600450 w 4552950"/>
                  <a:gd name="connsiteY21" fmla="*/ 1019048 h 2308098"/>
                  <a:gd name="connsiteX22" fmla="*/ 3778250 w 4552950"/>
                  <a:gd name="connsiteY22" fmla="*/ 1012698 h 2308098"/>
                  <a:gd name="connsiteX23" fmla="*/ 3943350 w 4552950"/>
                  <a:gd name="connsiteY23" fmla="*/ 860298 h 2308098"/>
                  <a:gd name="connsiteX24" fmla="*/ 4114800 w 4552950"/>
                  <a:gd name="connsiteY24" fmla="*/ 847598 h 2308098"/>
                  <a:gd name="connsiteX25" fmla="*/ 4552950 w 4552950"/>
                  <a:gd name="connsiteY25" fmla="*/ 1298448 h 2308098"/>
                  <a:gd name="connsiteX0" fmla="*/ 0 w 4552950"/>
                  <a:gd name="connsiteY0" fmla="*/ 2308098 h 2308098"/>
                  <a:gd name="connsiteX1" fmla="*/ 590550 w 4552950"/>
                  <a:gd name="connsiteY1" fmla="*/ 1558798 h 2308098"/>
                  <a:gd name="connsiteX2" fmla="*/ 952500 w 4552950"/>
                  <a:gd name="connsiteY2" fmla="*/ 1425448 h 2308098"/>
                  <a:gd name="connsiteX3" fmla="*/ 1384300 w 4552950"/>
                  <a:gd name="connsiteY3" fmla="*/ 650748 h 2308098"/>
                  <a:gd name="connsiteX4" fmla="*/ 1511300 w 4552950"/>
                  <a:gd name="connsiteY4" fmla="*/ 390398 h 2308098"/>
                  <a:gd name="connsiteX5" fmla="*/ 1727200 w 4552950"/>
                  <a:gd name="connsiteY5" fmla="*/ 371348 h 2308098"/>
                  <a:gd name="connsiteX6" fmla="*/ 1993900 w 4552950"/>
                  <a:gd name="connsiteY6" fmla="*/ 72898 h 2308098"/>
                  <a:gd name="connsiteX7" fmla="*/ 2171700 w 4552950"/>
                  <a:gd name="connsiteY7" fmla="*/ 161798 h 2308098"/>
                  <a:gd name="connsiteX8" fmla="*/ 2247900 w 4552950"/>
                  <a:gd name="connsiteY8" fmla="*/ 1177798 h 2308098"/>
                  <a:gd name="connsiteX9" fmla="*/ 2279650 w 4552950"/>
                  <a:gd name="connsiteY9" fmla="*/ 1133348 h 2308098"/>
                  <a:gd name="connsiteX10" fmla="*/ 2355850 w 4552950"/>
                  <a:gd name="connsiteY10" fmla="*/ 587248 h 2308098"/>
                  <a:gd name="connsiteX11" fmla="*/ 2571750 w 4552950"/>
                  <a:gd name="connsiteY11" fmla="*/ 257048 h 2308098"/>
                  <a:gd name="connsiteX12" fmla="*/ 2819400 w 4552950"/>
                  <a:gd name="connsiteY12" fmla="*/ 206248 h 2308098"/>
                  <a:gd name="connsiteX13" fmla="*/ 2844800 w 4552950"/>
                  <a:gd name="connsiteY13" fmla="*/ 1190498 h 2308098"/>
                  <a:gd name="connsiteX14" fmla="*/ 2876550 w 4552950"/>
                  <a:gd name="connsiteY14" fmla="*/ 1038098 h 2308098"/>
                  <a:gd name="connsiteX15" fmla="*/ 2971800 w 4552950"/>
                  <a:gd name="connsiteY15" fmla="*/ 549148 h 2308098"/>
                  <a:gd name="connsiteX16" fmla="*/ 3086100 w 4552950"/>
                  <a:gd name="connsiteY16" fmla="*/ 136398 h 2308098"/>
                  <a:gd name="connsiteX17" fmla="*/ 3289300 w 4552950"/>
                  <a:gd name="connsiteY17" fmla="*/ 60198 h 2308098"/>
                  <a:gd name="connsiteX18" fmla="*/ 3333750 w 4552950"/>
                  <a:gd name="connsiteY18" fmla="*/ 110998 h 2308098"/>
                  <a:gd name="connsiteX19" fmla="*/ 3422650 w 4552950"/>
                  <a:gd name="connsiteY19" fmla="*/ 1336548 h 2308098"/>
                  <a:gd name="connsiteX20" fmla="*/ 3479800 w 4552950"/>
                  <a:gd name="connsiteY20" fmla="*/ 1203198 h 2308098"/>
                  <a:gd name="connsiteX21" fmla="*/ 3600450 w 4552950"/>
                  <a:gd name="connsiteY21" fmla="*/ 1019048 h 2308098"/>
                  <a:gd name="connsiteX22" fmla="*/ 3778250 w 4552950"/>
                  <a:gd name="connsiteY22" fmla="*/ 1012698 h 2308098"/>
                  <a:gd name="connsiteX23" fmla="*/ 3943350 w 4552950"/>
                  <a:gd name="connsiteY23" fmla="*/ 860298 h 2308098"/>
                  <a:gd name="connsiteX24" fmla="*/ 4114800 w 4552950"/>
                  <a:gd name="connsiteY24" fmla="*/ 847598 h 2308098"/>
                  <a:gd name="connsiteX25" fmla="*/ 4552950 w 4552950"/>
                  <a:gd name="connsiteY25" fmla="*/ 1298448 h 2308098"/>
                  <a:gd name="connsiteX0" fmla="*/ 0 w 4552950"/>
                  <a:gd name="connsiteY0" fmla="*/ 2306272 h 2306272"/>
                  <a:gd name="connsiteX1" fmla="*/ 590550 w 4552950"/>
                  <a:gd name="connsiteY1" fmla="*/ 1556972 h 2306272"/>
                  <a:gd name="connsiteX2" fmla="*/ 952500 w 4552950"/>
                  <a:gd name="connsiteY2" fmla="*/ 1423622 h 2306272"/>
                  <a:gd name="connsiteX3" fmla="*/ 1384300 w 4552950"/>
                  <a:gd name="connsiteY3" fmla="*/ 648922 h 2306272"/>
                  <a:gd name="connsiteX4" fmla="*/ 1511300 w 4552950"/>
                  <a:gd name="connsiteY4" fmla="*/ 388572 h 2306272"/>
                  <a:gd name="connsiteX5" fmla="*/ 1727200 w 4552950"/>
                  <a:gd name="connsiteY5" fmla="*/ 369522 h 2306272"/>
                  <a:gd name="connsiteX6" fmla="*/ 1993900 w 4552950"/>
                  <a:gd name="connsiteY6" fmla="*/ 71072 h 2306272"/>
                  <a:gd name="connsiteX7" fmla="*/ 2171700 w 4552950"/>
                  <a:gd name="connsiteY7" fmla="*/ 159972 h 2306272"/>
                  <a:gd name="connsiteX8" fmla="*/ 2247900 w 4552950"/>
                  <a:gd name="connsiteY8" fmla="*/ 1175972 h 2306272"/>
                  <a:gd name="connsiteX9" fmla="*/ 2279650 w 4552950"/>
                  <a:gd name="connsiteY9" fmla="*/ 1131522 h 2306272"/>
                  <a:gd name="connsiteX10" fmla="*/ 2355850 w 4552950"/>
                  <a:gd name="connsiteY10" fmla="*/ 585422 h 2306272"/>
                  <a:gd name="connsiteX11" fmla="*/ 2571750 w 4552950"/>
                  <a:gd name="connsiteY11" fmla="*/ 255222 h 2306272"/>
                  <a:gd name="connsiteX12" fmla="*/ 2819400 w 4552950"/>
                  <a:gd name="connsiteY12" fmla="*/ 204422 h 2306272"/>
                  <a:gd name="connsiteX13" fmla="*/ 2844800 w 4552950"/>
                  <a:gd name="connsiteY13" fmla="*/ 1188672 h 2306272"/>
                  <a:gd name="connsiteX14" fmla="*/ 2876550 w 4552950"/>
                  <a:gd name="connsiteY14" fmla="*/ 1036272 h 2306272"/>
                  <a:gd name="connsiteX15" fmla="*/ 2971800 w 4552950"/>
                  <a:gd name="connsiteY15" fmla="*/ 547322 h 2306272"/>
                  <a:gd name="connsiteX16" fmla="*/ 3086100 w 4552950"/>
                  <a:gd name="connsiteY16" fmla="*/ 134572 h 2306272"/>
                  <a:gd name="connsiteX17" fmla="*/ 3289300 w 4552950"/>
                  <a:gd name="connsiteY17" fmla="*/ 58372 h 2306272"/>
                  <a:gd name="connsiteX18" fmla="*/ 3333750 w 4552950"/>
                  <a:gd name="connsiteY18" fmla="*/ 109172 h 2306272"/>
                  <a:gd name="connsiteX19" fmla="*/ 3397250 w 4552950"/>
                  <a:gd name="connsiteY19" fmla="*/ 1309322 h 2306272"/>
                  <a:gd name="connsiteX20" fmla="*/ 3479800 w 4552950"/>
                  <a:gd name="connsiteY20" fmla="*/ 1201372 h 2306272"/>
                  <a:gd name="connsiteX21" fmla="*/ 3600450 w 4552950"/>
                  <a:gd name="connsiteY21" fmla="*/ 1017222 h 2306272"/>
                  <a:gd name="connsiteX22" fmla="*/ 3778250 w 4552950"/>
                  <a:gd name="connsiteY22" fmla="*/ 1010872 h 2306272"/>
                  <a:gd name="connsiteX23" fmla="*/ 3943350 w 4552950"/>
                  <a:gd name="connsiteY23" fmla="*/ 858472 h 2306272"/>
                  <a:gd name="connsiteX24" fmla="*/ 4114800 w 4552950"/>
                  <a:gd name="connsiteY24" fmla="*/ 845772 h 2306272"/>
                  <a:gd name="connsiteX25" fmla="*/ 4552950 w 4552950"/>
                  <a:gd name="connsiteY25" fmla="*/ 1296622 h 2306272"/>
                  <a:gd name="connsiteX0" fmla="*/ 0 w 4552950"/>
                  <a:gd name="connsiteY0" fmla="*/ 2273263 h 2273263"/>
                  <a:gd name="connsiteX1" fmla="*/ 590550 w 4552950"/>
                  <a:gd name="connsiteY1" fmla="*/ 1523963 h 2273263"/>
                  <a:gd name="connsiteX2" fmla="*/ 952500 w 4552950"/>
                  <a:gd name="connsiteY2" fmla="*/ 1390613 h 2273263"/>
                  <a:gd name="connsiteX3" fmla="*/ 1384300 w 4552950"/>
                  <a:gd name="connsiteY3" fmla="*/ 615913 h 2273263"/>
                  <a:gd name="connsiteX4" fmla="*/ 1511300 w 4552950"/>
                  <a:gd name="connsiteY4" fmla="*/ 355563 h 2273263"/>
                  <a:gd name="connsiteX5" fmla="*/ 1727200 w 4552950"/>
                  <a:gd name="connsiteY5" fmla="*/ 336513 h 2273263"/>
                  <a:gd name="connsiteX6" fmla="*/ 1993900 w 4552950"/>
                  <a:gd name="connsiteY6" fmla="*/ 38063 h 2273263"/>
                  <a:gd name="connsiteX7" fmla="*/ 2171700 w 4552950"/>
                  <a:gd name="connsiteY7" fmla="*/ 126963 h 2273263"/>
                  <a:gd name="connsiteX8" fmla="*/ 2247900 w 4552950"/>
                  <a:gd name="connsiteY8" fmla="*/ 1142963 h 2273263"/>
                  <a:gd name="connsiteX9" fmla="*/ 2279650 w 4552950"/>
                  <a:gd name="connsiteY9" fmla="*/ 1098513 h 2273263"/>
                  <a:gd name="connsiteX10" fmla="*/ 2355850 w 4552950"/>
                  <a:gd name="connsiteY10" fmla="*/ 552413 h 2273263"/>
                  <a:gd name="connsiteX11" fmla="*/ 2571750 w 4552950"/>
                  <a:gd name="connsiteY11" fmla="*/ 222213 h 2273263"/>
                  <a:gd name="connsiteX12" fmla="*/ 2819400 w 4552950"/>
                  <a:gd name="connsiteY12" fmla="*/ 171413 h 2273263"/>
                  <a:gd name="connsiteX13" fmla="*/ 2844800 w 4552950"/>
                  <a:gd name="connsiteY13" fmla="*/ 1155663 h 2273263"/>
                  <a:gd name="connsiteX14" fmla="*/ 2876550 w 4552950"/>
                  <a:gd name="connsiteY14" fmla="*/ 1003263 h 2273263"/>
                  <a:gd name="connsiteX15" fmla="*/ 2971800 w 4552950"/>
                  <a:gd name="connsiteY15" fmla="*/ 514313 h 2273263"/>
                  <a:gd name="connsiteX16" fmla="*/ 3086100 w 4552950"/>
                  <a:gd name="connsiteY16" fmla="*/ 101563 h 2273263"/>
                  <a:gd name="connsiteX17" fmla="*/ 3289300 w 4552950"/>
                  <a:gd name="connsiteY17" fmla="*/ 25363 h 2273263"/>
                  <a:gd name="connsiteX18" fmla="*/ 3333750 w 4552950"/>
                  <a:gd name="connsiteY18" fmla="*/ 247613 h 2273263"/>
                  <a:gd name="connsiteX19" fmla="*/ 3397250 w 4552950"/>
                  <a:gd name="connsiteY19" fmla="*/ 1276313 h 2273263"/>
                  <a:gd name="connsiteX20" fmla="*/ 3479800 w 4552950"/>
                  <a:gd name="connsiteY20" fmla="*/ 1168363 h 2273263"/>
                  <a:gd name="connsiteX21" fmla="*/ 3600450 w 4552950"/>
                  <a:gd name="connsiteY21" fmla="*/ 984213 h 2273263"/>
                  <a:gd name="connsiteX22" fmla="*/ 3778250 w 4552950"/>
                  <a:gd name="connsiteY22" fmla="*/ 977863 h 2273263"/>
                  <a:gd name="connsiteX23" fmla="*/ 3943350 w 4552950"/>
                  <a:gd name="connsiteY23" fmla="*/ 825463 h 2273263"/>
                  <a:gd name="connsiteX24" fmla="*/ 4114800 w 4552950"/>
                  <a:gd name="connsiteY24" fmla="*/ 812763 h 2273263"/>
                  <a:gd name="connsiteX25" fmla="*/ 4552950 w 4552950"/>
                  <a:gd name="connsiteY25" fmla="*/ 1263613 h 2273263"/>
                  <a:gd name="connsiteX0" fmla="*/ 0 w 4552950"/>
                  <a:gd name="connsiteY0" fmla="*/ 2273263 h 2273263"/>
                  <a:gd name="connsiteX1" fmla="*/ 590550 w 4552950"/>
                  <a:gd name="connsiteY1" fmla="*/ 1523963 h 2273263"/>
                  <a:gd name="connsiteX2" fmla="*/ 952500 w 4552950"/>
                  <a:gd name="connsiteY2" fmla="*/ 1390613 h 2273263"/>
                  <a:gd name="connsiteX3" fmla="*/ 1384300 w 4552950"/>
                  <a:gd name="connsiteY3" fmla="*/ 615913 h 2273263"/>
                  <a:gd name="connsiteX4" fmla="*/ 1511300 w 4552950"/>
                  <a:gd name="connsiteY4" fmla="*/ 355563 h 2273263"/>
                  <a:gd name="connsiteX5" fmla="*/ 1727200 w 4552950"/>
                  <a:gd name="connsiteY5" fmla="*/ 336513 h 2273263"/>
                  <a:gd name="connsiteX6" fmla="*/ 1993900 w 4552950"/>
                  <a:gd name="connsiteY6" fmla="*/ 38063 h 2273263"/>
                  <a:gd name="connsiteX7" fmla="*/ 2171700 w 4552950"/>
                  <a:gd name="connsiteY7" fmla="*/ 126963 h 2273263"/>
                  <a:gd name="connsiteX8" fmla="*/ 2247900 w 4552950"/>
                  <a:gd name="connsiteY8" fmla="*/ 1142963 h 2273263"/>
                  <a:gd name="connsiteX9" fmla="*/ 2279650 w 4552950"/>
                  <a:gd name="connsiteY9" fmla="*/ 1098513 h 2273263"/>
                  <a:gd name="connsiteX10" fmla="*/ 2355850 w 4552950"/>
                  <a:gd name="connsiteY10" fmla="*/ 552413 h 2273263"/>
                  <a:gd name="connsiteX11" fmla="*/ 2571750 w 4552950"/>
                  <a:gd name="connsiteY11" fmla="*/ 222213 h 2273263"/>
                  <a:gd name="connsiteX12" fmla="*/ 2794000 w 4552950"/>
                  <a:gd name="connsiteY12" fmla="*/ 171413 h 2273263"/>
                  <a:gd name="connsiteX13" fmla="*/ 2844800 w 4552950"/>
                  <a:gd name="connsiteY13" fmla="*/ 1155663 h 2273263"/>
                  <a:gd name="connsiteX14" fmla="*/ 2876550 w 4552950"/>
                  <a:gd name="connsiteY14" fmla="*/ 1003263 h 2273263"/>
                  <a:gd name="connsiteX15" fmla="*/ 2971800 w 4552950"/>
                  <a:gd name="connsiteY15" fmla="*/ 514313 h 2273263"/>
                  <a:gd name="connsiteX16" fmla="*/ 3086100 w 4552950"/>
                  <a:gd name="connsiteY16" fmla="*/ 101563 h 2273263"/>
                  <a:gd name="connsiteX17" fmla="*/ 3289300 w 4552950"/>
                  <a:gd name="connsiteY17" fmla="*/ 25363 h 2273263"/>
                  <a:gd name="connsiteX18" fmla="*/ 3333750 w 4552950"/>
                  <a:gd name="connsiteY18" fmla="*/ 247613 h 2273263"/>
                  <a:gd name="connsiteX19" fmla="*/ 3397250 w 4552950"/>
                  <a:gd name="connsiteY19" fmla="*/ 1276313 h 2273263"/>
                  <a:gd name="connsiteX20" fmla="*/ 3479800 w 4552950"/>
                  <a:gd name="connsiteY20" fmla="*/ 1168363 h 2273263"/>
                  <a:gd name="connsiteX21" fmla="*/ 3600450 w 4552950"/>
                  <a:gd name="connsiteY21" fmla="*/ 984213 h 2273263"/>
                  <a:gd name="connsiteX22" fmla="*/ 3778250 w 4552950"/>
                  <a:gd name="connsiteY22" fmla="*/ 977863 h 2273263"/>
                  <a:gd name="connsiteX23" fmla="*/ 3943350 w 4552950"/>
                  <a:gd name="connsiteY23" fmla="*/ 825463 h 2273263"/>
                  <a:gd name="connsiteX24" fmla="*/ 4114800 w 4552950"/>
                  <a:gd name="connsiteY24" fmla="*/ 812763 h 2273263"/>
                  <a:gd name="connsiteX25" fmla="*/ 4552950 w 4552950"/>
                  <a:gd name="connsiteY25" fmla="*/ 1263613 h 2273263"/>
                  <a:gd name="connsiteX0" fmla="*/ 0 w 4552950"/>
                  <a:gd name="connsiteY0" fmla="*/ 2273263 h 2273263"/>
                  <a:gd name="connsiteX1" fmla="*/ 590550 w 4552950"/>
                  <a:gd name="connsiteY1" fmla="*/ 1523963 h 2273263"/>
                  <a:gd name="connsiteX2" fmla="*/ 952500 w 4552950"/>
                  <a:gd name="connsiteY2" fmla="*/ 1390613 h 2273263"/>
                  <a:gd name="connsiteX3" fmla="*/ 1384300 w 4552950"/>
                  <a:gd name="connsiteY3" fmla="*/ 615913 h 2273263"/>
                  <a:gd name="connsiteX4" fmla="*/ 1511300 w 4552950"/>
                  <a:gd name="connsiteY4" fmla="*/ 355563 h 2273263"/>
                  <a:gd name="connsiteX5" fmla="*/ 1727200 w 4552950"/>
                  <a:gd name="connsiteY5" fmla="*/ 336513 h 2273263"/>
                  <a:gd name="connsiteX6" fmla="*/ 1993900 w 4552950"/>
                  <a:gd name="connsiteY6" fmla="*/ 38063 h 2273263"/>
                  <a:gd name="connsiteX7" fmla="*/ 2171700 w 4552950"/>
                  <a:gd name="connsiteY7" fmla="*/ 126963 h 2273263"/>
                  <a:gd name="connsiteX8" fmla="*/ 2247900 w 4552950"/>
                  <a:gd name="connsiteY8" fmla="*/ 1142963 h 2273263"/>
                  <a:gd name="connsiteX9" fmla="*/ 2279650 w 4552950"/>
                  <a:gd name="connsiteY9" fmla="*/ 1098513 h 2273263"/>
                  <a:gd name="connsiteX10" fmla="*/ 2355850 w 4552950"/>
                  <a:gd name="connsiteY10" fmla="*/ 552413 h 2273263"/>
                  <a:gd name="connsiteX11" fmla="*/ 2571750 w 4552950"/>
                  <a:gd name="connsiteY11" fmla="*/ 222213 h 2273263"/>
                  <a:gd name="connsiteX12" fmla="*/ 2794000 w 4552950"/>
                  <a:gd name="connsiteY12" fmla="*/ 171413 h 2273263"/>
                  <a:gd name="connsiteX13" fmla="*/ 2857500 w 4552950"/>
                  <a:gd name="connsiteY13" fmla="*/ 1130263 h 2273263"/>
                  <a:gd name="connsiteX14" fmla="*/ 2876550 w 4552950"/>
                  <a:gd name="connsiteY14" fmla="*/ 1003263 h 2273263"/>
                  <a:gd name="connsiteX15" fmla="*/ 2971800 w 4552950"/>
                  <a:gd name="connsiteY15" fmla="*/ 514313 h 2273263"/>
                  <a:gd name="connsiteX16" fmla="*/ 3086100 w 4552950"/>
                  <a:gd name="connsiteY16" fmla="*/ 101563 h 2273263"/>
                  <a:gd name="connsiteX17" fmla="*/ 3289300 w 4552950"/>
                  <a:gd name="connsiteY17" fmla="*/ 25363 h 2273263"/>
                  <a:gd name="connsiteX18" fmla="*/ 3333750 w 4552950"/>
                  <a:gd name="connsiteY18" fmla="*/ 247613 h 2273263"/>
                  <a:gd name="connsiteX19" fmla="*/ 3397250 w 4552950"/>
                  <a:gd name="connsiteY19" fmla="*/ 1276313 h 2273263"/>
                  <a:gd name="connsiteX20" fmla="*/ 3479800 w 4552950"/>
                  <a:gd name="connsiteY20" fmla="*/ 1168363 h 2273263"/>
                  <a:gd name="connsiteX21" fmla="*/ 3600450 w 4552950"/>
                  <a:gd name="connsiteY21" fmla="*/ 984213 h 2273263"/>
                  <a:gd name="connsiteX22" fmla="*/ 3778250 w 4552950"/>
                  <a:gd name="connsiteY22" fmla="*/ 977863 h 2273263"/>
                  <a:gd name="connsiteX23" fmla="*/ 3943350 w 4552950"/>
                  <a:gd name="connsiteY23" fmla="*/ 825463 h 2273263"/>
                  <a:gd name="connsiteX24" fmla="*/ 4114800 w 4552950"/>
                  <a:gd name="connsiteY24" fmla="*/ 812763 h 2273263"/>
                  <a:gd name="connsiteX25" fmla="*/ 4552950 w 4552950"/>
                  <a:gd name="connsiteY25" fmla="*/ 1263613 h 2273263"/>
                  <a:gd name="connsiteX0" fmla="*/ 0 w 4552950"/>
                  <a:gd name="connsiteY0" fmla="*/ 2273263 h 2273263"/>
                  <a:gd name="connsiteX1" fmla="*/ 590550 w 4552950"/>
                  <a:gd name="connsiteY1" fmla="*/ 1523963 h 2273263"/>
                  <a:gd name="connsiteX2" fmla="*/ 952500 w 4552950"/>
                  <a:gd name="connsiteY2" fmla="*/ 1390613 h 2273263"/>
                  <a:gd name="connsiteX3" fmla="*/ 1384300 w 4552950"/>
                  <a:gd name="connsiteY3" fmla="*/ 615913 h 2273263"/>
                  <a:gd name="connsiteX4" fmla="*/ 1511300 w 4552950"/>
                  <a:gd name="connsiteY4" fmla="*/ 355563 h 2273263"/>
                  <a:gd name="connsiteX5" fmla="*/ 1727200 w 4552950"/>
                  <a:gd name="connsiteY5" fmla="*/ 336513 h 2273263"/>
                  <a:gd name="connsiteX6" fmla="*/ 1993900 w 4552950"/>
                  <a:gd name="connsiteY6" fmla="*/ 38063 h 2273263"/>
                  <a:gd name="connsiteX7" fmla="*/ 2171700 w 4552950"/>
                  <a:gd name="connsiteY7" fmla="*/ 126963 h 2273263"/>
                  <a:gd name="connsiteX8" fmla="*/ 2247900 w 4552950"/>
                  <a:gd name="connsiteY8" fmla="*/ 1142963 h 2273263"/>
                  <a:gd name="connsiteX9" fmla="*/ 2279650 w 4552950"/>
                  <a:gd name="connsiteY9" fmla="*/ 1098513 h 2273263"/>
                  <a:gd name="connsiteX10" fmla="*/ 2355850 w 4552950"/>
                  <a:gd name="connsiteY10" fmla="*/ 552413 h 2273263"/>
                  <a:gd name="connsiteX11" fmla="*/ 2571750 w 4552950"/>
                  <a:gd name="connsiteY11" fmla="*/ 222213 h 2273263"/>
                  <a:gd name="connsiteX12" fmla="*/ 2794000 w 4552950"/>
                  <a:gd name="connsiteY12" fmla="*/ 171413 h 2273263"/>
                  <a:gd name="connsiteX13" fmla="*/ 2857500 w 4552950"/>
                  <a:gd name="connsiteY13" fmla="*/ 1130263 h 2273263"/>
                  <a:gd name="connsiteX14" fmla="*/ 2876550 w 4552950"/>
                  <a:gd name="connsiteY14" fmla="*/ 1003263 h 2273263"/>
                  <a:gd name="connsiteX15" fmla="*/ 2971800 w 4552950"/>
                  <a:gd name="connsiteY15" fmla="*/ 514313 h 2273263"/>
                  <a:gd name="connsiteX16" fmla="*/ 3086100 w 4552950"/>
                  <a:gd name="connsiteY16" fmla="*/ 101563 h 2273263"/>
                  <a:gd name="connsiteX17" fmla="*/ 3289300 w 4552950"/>
                  <a:gd name="connsiteY17" fmla="*/ 25363 h 2273263"/>
                  <a:gd name="connsiteX18" fmla="*/ 3333750 w 4552950"/>
                  <a:gd name="connsiteY18" fmla="*/ 247613 h 2273263"/>
                  <a:gd name="connsiteX19" fmla="*/ 3397250 w 4552950"/>
                  <a:gd name="connsiteY19" fmla="*/ 1276313 h 2273263"/>
                  <a:gd name="connsiteX20" fmla="*/ 3479800 w 4552950"/>
                  <a:gd name="connsiteY20" fmla="*/ 1168363 h 2273263"/>
                  <a:gd name="connsiteX21" fmla="*/ 3600450 w 4552950"/>
                  <a:gd name="connsiteY21" fmla="*/ 984213 h 2273263"/>
                  <a:gd name="connsiteX22" fmla="*/ 3778250 w 4552950"/>
                  <a:gd name="connsiteY22" fmla="*/ 977863 h 2273263"/>
                  <a:gd name="connsiteX23" fmla="*/ 3943350 w 4552950"/>
                  <a:gd name="connsiteY23" fmla="*/ 825463 h 2273263"/>
                  <a:gd name="connsiteX24" fmla="*/ 4114800 w 4552950"/>
                  <a:gd name="connsiteY24" fmla="*/ 812763 h 2273263"/>
                  <a:gd name="connsiteX25" fmla="*/ 4552950 w 4552950"/>
                  <a:gd name="connsiteY25" fmla="*/ 1263613 h 2273263"/>
                  <a:gd name="connsiteX0" fmla="*/ 0 w 4552950"/>
                  <a:gd name="connsiteY0" fmla="*/ 2273263 h 2273263"/>
                  <a:gd name="connsiteX1" fmla="*/ 590550 w 4552950"/>
                  <a:gd name="connsiteY1" fmla="*/ 1523963 h 2273263"/>
                  <a:gd name="connsiteX2" fmla="*/ 952500 w 4552950"/>
                  <a:gd name="connsiteY2" fmla="*/ 1390613 h 2273263"/>
                  <a:gd name="connsiteX3" fmla="*/ 1384300 w 4552950"/>
                  <a:gd name="connsiteY3" fmla="*/ 615913 h 2273263"/>
                  <a:gd name="connsiteX4" fmla="*/ 1511300 w 4552950"/>
                  <a:gd name="connsiteY4" fmla="*/ 355563 h 2273263"/>
                  <a:gd name="connsiteX5" fmla="*/ 1727200 w 4552950"/>
                  <a:gd name="connsiteY5" fmla="*/ 336513 h 2273263"/>
                  <a:gd name="connsiteX6" fmla="*/ 1993900 w 4552950"/>
                  <a:gd name="connsiteY6" fmla="*/ 38063 h 2273263"/>
                  <a:gd name="connsiteX7" fmla="*/ 2171700 w 4552950"/>
                  <a:gd name="connsiteY7" fmla="*/ 126963 h 2273263"/>
                  <a:gd name="connsiteX8" fmla="*/ 2247900 w 4552950"/>
                  <a:gd name="connsiteY8" fmla="*/ 1142963 h 2273263"/>
                  <a:gd name="connsiteX9" fmla="*/ 2279650 w 4552950"/>
                  <a:gd name="connsiteY9" fmla="*/ 1098513 h 2273263"/>
                  <a:gd name="connsiteX10" fmla="*/ 2355850 w 4552950"/>
                  <a:gd name="connsiteY10" fmla="*/ 552413 h 2273263"/>
                  <a:gd name="connsiteX11" fmla="*/ 2571750 w 4552950"/>
                  <a:gd name="connsiteY11" fmla="*/ 222213 h 2273263"/>
                  <a:gd name="connsiteX12" fmla="*/ 2794000 w 4552950"/>
                  <a:gd name="connsiteY12" fmla="*/ 171413 h 2273263"/>
                  <a:gd name="connsiteX13" fmla="*/ 2857500 w 4552950"/>
                  <a:gd name="connsiteY13" fmla="*/ 1130263 h 2273263"/>
                  <a:gd name="connsiteX14" fmla="*/ 2876550 w 4552950"/>
                  <a:gd name="connsiteY14" fmla="*/ 1003263 h 2273263"/>
                  <a:gd name="connsiteX15" fmla="*/ 2971800 w 4552950"/>
                  <a:gd name="connsiteY15" fmla="*/ 514313 h 2273263"/>
                  <a:gd name="connsiteX16" fmla="*/ 3086100 w 4552950"/>
                  <a:gd name="connsiteY16" fmla="*/ 101563 h 2273263"/>
                  <a:gd name="connsiteX17" fmla="*/ 3289300 w 4552950"/>
                  <a:gd name="connsiteY17" fmla="*/ 25363 h 2273263"/>
                  <a:gd name="connsiteX18" fmla="*/ 3333750 w 4552950"/>
                  <a:gd name="connsiteY18" fmla="*/ 247613 h 2273263"/>
                  <a:gd name="connsiteX19" fmla="*/ 3397250 w 4552950"/>
                  <a:gd name="connsiteY19" fmla="*/ 1276313 h 2273263"/>
                  <a:gd name="connsiteX20" fmla="*/ 3479800 w 4552950"/>
                  <a:gd name="connsiteY20" fmla="*/ 1168363 h 2273263"/>
                  <a:gd name="connsiteX21" fmla="*/ 3600450 w 4552950"/>
                  <a:gd name="connsiteY21" fmla="*/ 984213 h 2273263"/>
                  <a:gd name="connsiteX22" fmla="*/ 3778250 w 4552950"/>
                  <a:gd name="connsiteY22" fmla="*/ 977863 h 2273263"/>
                  <a:gd name="connsiteX23" fmla="*/ 3943350 w 4552950"/>
                  <a:gd name="connsiteY23" fmla="*/ 825463 h 2273263"/>
                  <a:gd name="connsiteX24" fmla="*/ 4114800 w 4552950"/>
                  <a:gd name="connsiteY24" fmla="*/ 812763 h 2273263"/>
                  <a:gd name="connsiteX25" fmla="*/ 4552950 w 4552950"/>
                  <a:gd name="connsiteY25" fmla="*/ 1263613 h 2273263"/>
                  <a:gd name="connsiteX0" fmla="*/ 0 w 4552950"/>
                  <a:gd name="connsiteY0" fmla="*/ 2273263 h 2273263"/>
                  <a:gd name="connsiteX1" fmla="*/ 590550 w 4552950"/>
                  <a:gd name="connsiteY1" fmla="*/ 1523963 h 2273263"/>
                  <a:gd name="connsiteX2" fmla="*/ 952500 w 4552950"/>
                  <a:gd name="connsiteY2" fmla="*/ 1390613 h 2273263"/>
                  <a:gd name="connsiteX3" fmla="*/ 1384300 w 4552950"/>
                  <a:gd name="connsiteY3" fmla="*/ 615913 h 2273263"/>
                  <a:gd name="connsiteX4" fmla="*/ 1511300 w 4552950"/>
                  <a:gd name="connsiteY4" fmla="*/ 355563 h 2273263"/>
                  <a:gd name="connsiteX5" fmla="*/ 1727200 w 4552950"/>
                  <a:gd name="connsiteY5" fmla="*/ 336513 h 2273263"/>
                  <a:gd name="connsiteX6" fmla="*/ 1993900 w 4552950"/>
                  <a:gd name="connsiteY6" fmla="*/ 38063 h 2273263"/>
                  <a:gd name="connsiteX7" fmla="*/ 2171700 w 4552950"/>
                  <a:gd name="connsiteY7" fmla="*/ 126963 h 2273263"/>
                  <a:gd name="connsiteX8" fmla="*/ 2247900 w 4552950"/>
                  <a:gd name="connsiteY8" fmla="*/ 1142963 h 2273263"/>
                  <a:gd name="connsiteX9" fmla="*/ 2279650 w 4552950"/>
                  <a:gd name="connsiteY9" fmla="*/ 1098513 h 2273263"/>
                  <a:gd name="connsiteX10" fmla="*/ 2355850 w 4552950"/>
                  <a:gd name="connsiteY10" fmla="*/ 552413 h 2273263"/>
                  <a:gd name="connsiteX11" fmla="*/ 2571750 w 4552950"/>
                  <a:gd name="connsiteY11" fmla="*/ 222213 h 2273263"/>
                  <a:gd name="connsiteX12" fmla="*/ 2794000 w 4552950"/>
                  <a:gd name="connsiteY12" fmla="*/ 171413 h 2273263"/>
                  <a:gd name="connsiteX13" fmla="*/ 2857500 w 4552950"/>
                  <a:gd name="connsiteY13" fmla="*/ 1130263 h 2273263"/>
                  <a:gd name="connsiteX14" fmla="*/ 2876550 w 4552950"/>
                  <a:gd name="connsiteY14" fmla="*/ 1003263 h 2273263"/>
                  <a:gd name="connsiteX15" fmla="*/ 2971800 w 4552950"/>
                  <a:gd name="connsiteY15" fmla="*/ 514313 h 2273263"/>
                  <a:gd name="connsiteX16" fmla="*/ 3086100 w 4552950"/>
                  <a:gd name="connsiteY16" fmla="*/ 101563 h 2273263"/>
                  <a:gd name="connsiteX17" fmla="*/ 3289300 w 4552950"/>
                  <a:gd name="connsiteY17" fmla="*/ 25363 h 2273263"/>
                  <a:gd name="connsiteX18" fmla="*/ 3333750 w 4552950"/>
                  <a:gd name="connsiteY18" fmla="*/ 247613 h 2273263"/>
                  <a:gd name="connsiteX19" fmla="*/ 3397250 w 4552950"/>
                  <a:gd name="connsiteY19" fmla="*/ 1276313 h 2273263"/>
                  <a:gd name="connsiteX20" fmla="*/ 3479800 w 4552950"/>
                  <a:gd name="connsiteY20" fmla="*/ 1168363 h 2273263"/>
                  <a:gd name="connsiteX21" fmla="*/ 3600450 w 4552950"/>
                  <a:gd name="connsiteY21" fmla="*/ 984213 h 2273263"/>
                  <a:gd name="connsiteX22" fmla="*/ 3778250 w 4552950"/>
                  <a:gd name="connsiteY22" fmla="*/ 977863 h 2273263"/>
                  <a:gd name="connsiteX23" fmla="*/ 3943350 w 4552950"/>
                  <a:gd name="connsiteY23" fmla="*/ 825463 h 2273263"/>
                  <a:gd name="connsiteX24" fmla="*/ 4114800 w 4552950"/>
                  <a:gd name="connsiteY24" fmla="*/ 812763 h 2273263"/>
                  <a:gd name="connsiteX25" fmla="*/ 4552950 w 4552950"/>
                  <a:gd name="connsiteY25" fmla="*/ 1263613 h 2273263"/>
                  <a:gd name="connsiteX0" fmla="*/ 0 w 4552950"/>
                  <a:gd name="connsiteY0" fmla="*/ 2273263 h 2273263"/>
                  <a:gd name="connsiteX1" fmla="*/ 590550 w 4552950"/>
                  <a:gd name="connsiteY1" fmla="*/ 1523963 h 2273263"/>
                  <a:gd name="connsiteX2" fmla="*/ 952500 w 4552950"/>
                  <a:gd name="connsiteY2" fmla="*/ 1390613 h 2273263"/>
                  <a:gd name="connsiteX3" fmla="*/ 1384300 w 4552950"/>
                  <a:gd name="connsiteY3" fmla="*/ 615913 h 2273263"/>
                  <a:gd name="connsiteX4" fmla="*/ 1511300 w 4552950"/>
                  <a:gd name="connsiteY4" fmla="*/ 355563 h 2273263"/>
                  <a:gd name="connsiteX5" fmla="*/ 1727200 w 4552950"/>
                  <a:gd name="connsiteY5" fmla="*/ 336513 h 2273263"/>
                  <a:gd name="connsiteX6" fmla="*/ 1993900 w 4552950"/>
                  <a:gd name="connsiteY6" fmla="*/ 38063 h 2273263"/>
                  <a:gd name="connsiteX7" fmla="*/ 2171700 w 4552950"/>
                  <a:gd name="connsiteY7" fmla="*/ 126963 h 2273263"/>
                  <a:gd name="connsiteX8" fmla="*/ 2247900 w 4552950"/>
                  <a:gd name="connsiteY8" fmla="*/ 1142963 h 2273263"/>
                  <a:gd name="connsiteX9" fmla="*/ 2279650 w 4552950"/>
                  <a:gd name="connsiteY9" fmla="*/ 1098513 h 2273263"/>
                  <a:gd name="connsiteX10" fmla="*/ 2355850 w 4552950"/>
                  <a:gd name="connsiteY10" fmla="*/ 552413 h 2273263"/>
                  <a:gd name="connsiteX11" fmla="*/ 2571750 w 4552950"/>
                  <a:gd name="connsiteY11" fmla="*/ 222213 h 2273263"/>
                  <a:gd name="connsiteX12" fmla="*/ 2794000 w 4552950"/>
                  <a:gd name="connsiteY12" fmla="*/ 209513 h 2273263"/>
                  <a:gd name="connsiteX13" fmla="*/ 2857500 w 4552950"/>
                  <a:gd name="connsiteY13" fmla="*/ 1130263 h 2273263"/>
                  <a:gd name="connsiteX14" fmla="*/ 2876550 w 4552950"/>
                  <a:gd name="connsiteY14" fmla="*/ 1003263 h 2273263"/>
                  <a:gd name="connsiteX15" fmla="*/ 2971800 w 4552950"/>
                  <a:gd name="connsiteY15" fmla="*/ 514313 h 2273263"/>
                  <a:gd name="connsiteX16" fmla="*/ 3086100 w 4552950"/>
                  <a:gd name="connsiteY16" fmla="*/ 101563 h 2273263"/>
                  <a:gd name="connsiteX17" fmla="*/ 3289300 w 4552950"/>
                  <a:gd name="connsiteY17" fmla="*/ 25363 h 2273263"/>
                  <a:gd name="connsiteX18" fmla="*/ 3333750 w 4552950"/>
                  <a:gd name="connsiteY18" fmla="*/ 247613 h 2273263"/>
                  <a:gd name="connsiteX19" fmla="*/ 3397250 w 4552950"/>
                  <a:gd name="connsiteY19" fmla="*/ 1276313 h 2273263"/>
                  <a:gd name="connsiteX20" fmla="*/ 3479800 w 4552950"/>
                  <a:gd name="connsiteY20" fmla="*/ 1168363 h 2273263"/>
                  <a:gd name="connsiteX21" fmla="*/ 3600450 w 4552950"/>
                  <a:gd name="connsiteY21" fmla="*/ 984213 h 2273263"/>
                  <a:gd name="connsiteX22" fmla="*/ 3778250 w 4552950"/>
                  <a:gd name="connsiteY22" fmla="*/ 977863 h 2273263"/>
                  <a:gd name="connsiteX23" fmla="*/ 3943350 w 4552950"/>
                  <a:gd name="connsiteY23" fmla="*/ 825463 h 2273263"/>
                  <a:gd name="connsiteX24" fmla="*/ 4114800 w 4552950"/>
                  <a:gd name="connsiteY24" fmla="*/ 812763 h 2273263"/>
                  <a:gd name="connsiteX25" fmla="*/ 4552950 w 4552950"/>
                  <a:gd name="connsiteY25" fmla="*/ 1263613 h 2273263"/>
                  <a:gd name="connsiteX0" fmla="*/ 0 w 4552950"/>
                  <a:gd name="connsiteY0" fmla="*/ 2257756 h 2257756"/>
                  <a:gd name="connsiteX1" fmla="*/ 590550 w 4552950"/>
                  <a:gd name="connsiteY1" fmla="*/ 1508456 h 2257756"/>
                  <a:gd name="connsiteX2" fmla="*/ 952500 w 4552950"/>
                  <a:gd name="connsiteY2" fmla="*/ 1375106 h 2257756"/>
                  <a:gd name="connsiteX3" fmla="*/ 1384300 w 4552950"/>
                  <a:gd name="connsiteY3" fmla="*/ 600406 h 2257756"/>
                  <a:gd name="connsiteX4" fmla="*/ 1511300 w 4552950"/>
                  <a:gd name="connsiteY4" fmla="*/ 340056 h 2257756"/>
                  <a:gd name="connsiteX5" fmla="*/ 1727200 w 4552950"/>
                  <a:gd name="connsiteY5" fmla="*/ 321006 h 2257756"/>
                  <a:gd name="connsiteX6" fmla="*/ 1993900 w 4552950"/>
                  <a:gd name="connsiteY6" fmla="*/ 22556 h 2257756"/>
                  <a:gd name="connsiteX7" fmla="*/ 2171700 w 4552950"/>
                  <a:gd name="connsiteY7" fmla="*/ 149556 h 2257756"/>
                  <a:gd name="connsiteX8" fmla="*/ 2247900 w 4552950"/>
                  <a:gd name="connsiteY8" fmla="*/ 1127456 h 2257756"/>
                  <a:gd name="connsiteX9" fmla="*/ 2279650 w 4552950"/>
                  <a:gd name="connsiteY9" fmla="*/ 1083006 h 2257756"/>
                  <a:gd name="connsiteX10" fmla="*/ 2355850 w 4552950"/>
                  <a:gd name="connsiteY10" fmla="*/ 536906 h 2257756"/>
                  <a:gd name="connsiteX11" fmla="*/ 2571750 w 4552950"/>
                  <a:gd name="connsiteY11" fmla="*/ 206706 h 2257756"/>
                  <a:gd name="connsiteX12" fmla="*/ 2794000 w 4552950"/>
                  <a:gd name="connsiteY12" fmla="*/ 194006 h 2257756"/>
                  <a:gd name="connsiteX13" fmla="*/ 2857500 w 4552950"/>
                  <a:gd name="connsiteY13" fmla="*/ 1114756 h 2257756"/>
                  <a:gd name="connsiteX14" fmla="*/ 2876550 w 4552950"/>
                  <a:gd name="connsiteY14" fmla="*/ 987756 h 2257756"/>
                  <a:gd name="connsiteX15" fmla="*/ 2971800 w 4552950"/>
                  <a:gd name="connsiteY15" fmla="*/ 498806 h 2257756"/>
                  <a:gd name="connsiteX16" fmla="*/ 3086100 w 4552950"/>
                  <a:gd name="connsiteY16" fmla="*/ 86056 h 2257756"/>
                  <a:gd name="connsiteX17" fmla="*/ 3289300 w 4552950"/>
                  <a:gd name="connsiteY17" fmla="*/ 9856 h 2257756"/>
                  <a:gd name="connsiteX18" fmla="*/ 3333750 w 4552950"/>
                  <a:gd name="connsiteY18" fmla="*/ 232106 h 2257756"/>
                  <a:gd name="connsiteX19" fmla="*/ 3397250 w 4552950"/>
                  <a:gd name="connsiteY19" fmla="*/ 1260806 h 2257756"/>
                  <a:gd name="connsiteX20" fmla="*/ 3479800 w 4552950"/>
                  <a:gd name="connsiteY20" fmla="*/ 1152856 h 2257756"/>
                  <a:gd name="connsiteX21" fmla="*/ 3600450 w 4552950"/>
                  <a:gd name="connsiteY21" fmla="*/ 968706 h 2257756"/>
                  <a:gd name="connsiteX22" fmla="*/ 3778250 w 4552950"/>
                  <a:gd name="connsiteY22" fmla="*/ 962356 h 2257756"/>
                  <a:gd name="connsiteX23" fmla="*/ 3943350 w 4552950"/>
                  <a:gd name="connsiteY23" fmla="*/ 809956 h 2257756"/>
                  <a:gd name="connsiteX24" fmla="*/ 4114800 w 4552950"/>
                  <a:gd name="connsiteY24" fmla="*/ 797256 h 2257756"/>
                  <a:gd name="connsiteX25" fmla="*/ 4552950 w 4552950"/>
                  <a:gd name="connsiteY25" fmla="*/ 12481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27200 w 4616450"/>
                  <a:gd name="connsiteY5" fmla="*/ 321006 h 2257756"/>
                  <a:gd name="connsiteX6" fmla="*/ 1993900 w 4616450"/>
                  <a:gd name="connsiteY6" fmla="*/ 22556 h 2257756"/>
                  <a:gd name="connsiteX7" fmla="*/ 2171700 w 4616450"/>
                  <a:gd name="connsiteY7" fmla="*/ 149556 h 2257756"/>
                  <a:gd name="connsiteX8" fmla="*/ 2247900 w 4616450"/>
                  <a:gd name="connsiteY8" fmla="*/ 1127456 h 2257756"/>
                  <a:gd name="connsiteX9" fmla="*/ 2279650 w 4616450"/>
                  <a:gd name="connsiteY9" fmla="*/ 1083006 h 2257756"/>
                  <a:gd name="connsiteX10" fmla="*/ 2355850 w 4616450"/>
                  <a:gd name="connsiteY10" fmla="*/ 536906 h 2257756"/>
                  <a:gd name="connsiteX11" fmla="*/ 2571750 w 4616450"/>
                  <a:gd name="connsiteY11" fmla="*/ 206706 h 2257756"/>
                  <a:gd name="connsiteX12" fmla="*/ 2794000 w 4616450"/>
                  <a:gd name="connsiteY12" fmla="*/ 194006 h 2257756"/>
                  <a:gd name="connsiteX13" fmla="*/ 2857500 w 4616450"/>
                  <a:gd name="connsiteY13" fmla="*/ 1114756 h 2257756"/>
                  <a:gd name="connsiteX14" fmla="*/ 2876550 w 4616450"/>
                  <a:gd name="connsiteY14" fmla="*/ 987756 h 2257756"/>
                  <a:gd name="connsiteX15" fmla="*/ 2971800 w 4616450"/>
                  <a:gd name="connsiteY15" fmla="*/ 498806 h 2257756"/>
                  <a:gd name="connsiteX16" fmla="*/ 3086100 w 4616450"/>
                  <a:gd name="connsiteY16" fmla="*/ 86056 h 2257756"/>
                  <a:gd name="connsiteX17" fmla="*/ 3289300 w 4616450"/>
                  <a:gd name="connsiteY17" fmla="*/ 9856 h 2257756"/>
                  <a:gd name="connsiteX18" fmla="*/ 3333750 w 4616450"/>
                  <a:gd name="connsiteY18" fmla="*/ 232106 h 2257756"/>
                  <a:gd name="connsiteX19" fmla="*/ 3397250 w 4616450"/>
                  <a:gd name="connsiteY19" fmla="*/ 1260806 h 2257756"/>
                  <a:gd name="connsiteX20" fmla="*/ 3479800 w 4616450"/>
                  <a:gd name="connsiteY20" fmla="*/ 1152856 h 2257756"/>
                  <a:gd name="connsiteX21" fmla="*/ 3600450 w 4616450"/>
                  <a:gd name="connsiteY21" fmla="*/ 968706 h 2257756"/>
                  <a:gd name="connsiteX22" fmla="*/ 3778250 w 4616450"/>
                  <a:gd name="connsiteY22" fmla="*/ 962356 h 2257756"/>
                  <a:gd name="connsiteX23" fmla="*/ 3943350 w 4616450"/>
                  <a:gd name="connsiteY23" fmla="*/ 809956 h 2257756"/>
                  <a:gd name="connsiteX24" fmla="*/ 4114800 w 4616450"/>
                  <a:gd name="connsiteY24" fmla="*/ 797256 h 2257756"/>
                  <a:gd name="connsiteX25" fmla="*/ 4616450 w 4616450"/>
                  <a:gd name="connsiteY25"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27200 w 4616450"/>
                  <a:gd name="connsiteY5" fmla="*/ 321006 h 2257756"/>
                  <a:gd name="connsiteX6" fmla="*/ 1993900 w 4616450"/>
                  <a:gd name="connsiteY6" fmla="*/ 22556 h 2257756"/>
                  <a:gd name="connsiteX7" fmla="*/ 2171700 w 4616450"/>
                  <a:gd name="connsiteY7" fmla="*/ 149556 h 2257756"/>
                  <a:gd name="connsiteX8" fmla="*/ 2247900 w 4616450"/>
                  <a:gd name="connsiteY8" fmla="*/ 1127456 h 2257756"/>
                  <a:gd name="connsiteX9" fmla="*/ 2292350 w 4616450"/>
                  <a:gd name="connsiteY9" fmla="*/ 943306 h 2257756"/>
                  <a:gd name="connsiteX10" fmla="*/ 2355850 w 4616450"/>
                  <a:gd name="connsiteY10" fmla="*/ 536906 h 2257756"/>
                  <a:gd name="connsiteX11" fmla="*/ 2571750 w 4616450"/>
                  <a:gd name="connsiteY11" fmla="*/ 206706 h 2257756"/>
                  <a:gd name="connsiteX12" fmla="*/ 2794000 w 4616450"/>
                  <a:gd name="connsiteY12" fmla="*/ 194006 h 2257756"/>
                  <a:gd name="connsiteX13" fmla="*/ 2857500 w 4616450"/>
                  <a:gd name="connsiteY13" fmla="*/ 1114756 h 2257756"/>
                  <a:gd name="connsiteX14" fmla="*/ 2876550 w 4616450"/>
                  <a:gd name="connsiteY14" fmla="*/ 987756 h 2257756"/>
                  <a:gd name="connsiteX15" fmla="*/ 2971800 w 4616450"/>
                  <a:gd name="connsiteY15" fmla="*/ 498806 h 2257756"/>
                  <a:gd name="connsiteX16" fmla="*/ 3086100 w 4616450"/>
                  <a:gd name="connsiteY16" fmla="*/ 86056 h 2257756"/>
                  <a:gd name="connsiteX17" fmla="*/ 3289300 w 4616450"/>
                  <a:gd name="connsiteY17" fmla="*/ 9856 h 2257756"/>
                  <a:gd name="connsiteX18" fmla="*/ 3333750 w 4616450"/>
                  <a:gd name="connsiteY18" fmla="*/ 232106 h 2257756"/>
                  <a:gd name="connsiteX19" fmla="*/ 3397250 w 4616450"/>
                  <a:gd name="connsiteY19" fmla="*/ 1260806 h 2257756"/>
                  <a:gd name="connsiteX20" fmla="*/ 3479800 w 4616450"/>
                  <a:gd name="connsiteY20" fmla="*/ 1152856 h 2257756"/>
                  <a:gd name="connsiteX21" fmla="*/ 3600450 w 4616450"/>
                  <a:gd name="connsiteY21" fmla="*/ 968706 h 2257756"/>
                  <a:gd name="connsiteX22" fmla="*/ 3778250 w 4616450"/>
                  <a:gd name="connsiteY22" fmla="*/ 962356 h 2257756"/>
                  <a:gd name="connsiteX23" fmla="*/ 3943350 w 4616450"/>
                  <a:gd name="connsiteY23" fmla="*/ 809956 h 2257756"/>
                  <a:gd name="connsiteX24" fmla="*/ 4114800 w 4616450"/>
                  <a:gd name="connsiteY24" fmla="*/ 797256 h 2257756"/>
                  <a:gd name="connsiteX25" fmla="*/ 4616450 w 4616450"/>
                  <a:gd name="connsiteY25"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27200 w 4616450"/>
                  <a:gd name="connsiteY5" fmla="*/ 321006 h 2257756"/>
                  <a:gd name="connsiteX6" fmla="*/ 1993900 w 4616450"/>
                  <a:gd name="connsiteY6" fmla="*/ 22556 h 2257756"/>
                  <a:gd name="connsiteX7" fmla="*/ 2171700 w 4616450"/>
                  <a:gd name="connsiteY7" fmla="*/ 149556 h 2257756"/>
                  <a:gd name="connsiteX8" fmla="*/ 2247900 w 4616450"/>
                  <a:gd name="connsiteY8" fmla="*/ 1127456 h 2257756"/>
                  <a:gd name="connsiteX9" fmla="*/ 2279650 w 4616450"/>
                  <a:gd name="connsiteY9" fmla="*/ 898856 h 2257756"/>
                  <a:gd name="connsiteX10" fmla="*/ 2355850 w 4616450"/>
                  <a:gd name="connsiteY10" fmla="*/ 536906 h 2257756"/>
                  <a:gd name="connsiteX11" fmla="*/ 2571750 w 4616450"/>
                  <a:gd name="connsiteY11" fmla="*/ 206706 h 2257756"/>
                  <a:gd name="connsiteX12" fmla="*/ 2794000 w 4616450"/>
                  <a:gd name="connsiteY12" fmla="*/ 194006 h 2257756"/>
                  <a:gd name="connsiteX13" fmla="*/ 2857500 w 4616450"/>
                  <a:gd name="connsiteY13" fmla="*/ 1114756 h 2257756"/>
                  <a:gd name="connsiteX14" fmla="*/ 2876550 w 4616450"/>
                  <a:gd name="connsiteY14" fmla="*/ 987756 h 2257756"/>
                  <a:gd name="connsiteX15" fmla="*/ 2971800 w 4616450"/>
                  <a:gd name="connsiteY15" fmla="*/ 498806 h 2257756"/>
                  <a:gd name="connsiteX16" fmla="*/ 3086100 w 4616450"/>
                  <a:gd name="connsiteY16" fmla="*/ 86056 h 2257756"/>
                  <a:gd name="connsiteX17" fmla="*/ 3289300 w 4616450"/>
                  <a:gd name="connsiteY17" fmla="*/ 9856 h 2257756"/>
                  <a:gd name="connsiteX18" fmla="*/ 3333750 w 4616450"/>
                  <a:gd name="connsiteY18" fmla="*/ 232106 h 2257756"/>
                  <a:gd name="connsiteX19" fmla="*/ 3397250 w 4616450"/>
                  <a:gd name="connsiteY19" fmla="*/ 1260806 h 2257756"/>
                  <a:gd name="connsiteX20" fmla="*/ 3479800 w 4616450"/>
                  <a:gd name="connsiteY20" fmla="*/ 1152856 h 2257756"/>
                  <a:gd name="connsiteX21" fmla="*/ 3600450 w 4616450"/>
                  <a:gd name="connsiteY21" fmla="*/ 968706 h 2257756"/>
                  <a:gd name="connsiteX22" fmla="*/ 3778250 w 4616450"/>
                  <a:gd name="connsiteY22" fmla="*/ 962356 h 2257756"/>
                  <a:gd name="connsiteX23" fmla="*/ 3943350 w 4616450"/>
                  <a:gd name="connsiteY23" fmla="*/ 809956 h 2257756"/>
                  <a:gd name="connsiteX24" fmla="*/ 4114800 w 4616450"/>
                  <a:gd name="connsiteY24" fmla="*/ 797256 h 2257756"/>
                  <a:gd name="connsiteX25" fmla="*/ 4616450 w 4616450"/>
                  <a:gd name="connsiteY25"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27200 w 4616450"/>
                  <a:gd name="connsiteY5" fmla="*/ 321006 h 2257756"/>
                  <a:gd name="connsiteX6" fmla="*/ 1993900 w 4616450"/>
                  <a:gd name="connsiteY6" fmla="*/ 22556 h 2257756"/>
                  <a:gd name="connsiteX7" fmla="*/ 2171700 w 4616450"/>
                  <a:gd name="connsiteY7" fmla="*/ 149556 h 2257756"/>
                  <a:gd name="connsiteX8" fmla="*/ 2247900 w 4616450"/>
                  <a:gd name="connsiteY8" fmla="*/ 1095706 h 2257756"/>
                  <a:gd name="connsiteX9" fmla="*/ 2279650 w 4616450"/>
                  <a:gd name="connsiteY9" fmla="*/ 898856 h 2257756"/>
                  <a:gd name="connsiteX10" fmla="*/ 2355850 w 4616450"/>
                  <a:gd name="connsiteY10" fmla="*/ 536906 h 2257756"/>
                  <a:gd name="connsiteX11" fmla="*/ 2571750 w 4616450"/>
                  <a:gd name="connsiteY11" fmla="*/ 206706 h 2257756"/>
                  <a:gd name="connsiteX12" fmla="*/ 2794000 w 4616450"/>
                  <a:gd name="connsiteY12" fmla="*/ 194006 h 2257756"/>
                  <a:gd name="connsiteX13" fmla="*/ 2857500 w 4616450"/>
                  <a:gd name="connsiteY13" fmla="*/ 1114756 h 2257756"/>
                  <a:gd name="connsiteX14" fmla="*/ 2876550 w 4616450"/>
                  <a:gd name="connsiteY14" fmla="*/ 987756 h 2257756"/>
                  <a:gd name="connsiteX15" fmla="*/ 2971800 w 4616450"/>
                  <a:gd name="connsiteY15" fmla="*/ 498806 h 2257756"/>
                  <a:gd name="connsiteX16" fmla="*/ 3086100 w 4616450"/>
                  <a:gd name="connsiteY16" fmla="*/ 86056 h 2257756"/>
                  <a:gd name="connsiteX17" fmla="*/ 3289300 w 4616450"/>
                  <a:gd name="connsiteY17" fmla="*/ 9856 h 2257756"/>
                  <a:gd name="connsiteX18" fmla="*/ 3333750 w 4616450"/>
                  <a:gd name="connsiteY18" fmla="*/ 232106 h 2257756"/>
                  <a:gd name="connsiteX19" fmla="*/ 3397250 w 4616450"/>
                  <a:gd name="connsiteY19" fmla="*/ 1260806 h 2257756"/>
                  <a:gd name="connsiteX20" fmla="*/ 3479800 w 4616450"/>
                  <a:gd name="connsiteY20" fmla="*/ 1152856 h 2257756"/>
                  <a:gd name="connsiteX21" fmla="*/ 3600450 w 4616450"/>
                  <a:gd name="connsiteY21" fmla="*/ 968706 h 2257756"/>
                  <a:gd name="connsiteX22" fmla="*/ 3778250 w 4616450"/>
                  <a:gd name="connsiteY22" fmla="*/ 962356 h 2257756"/>
                  <a:gd name="connsiteX23" fmla="*/ 3943350 w 4616450"/>
                  <a:gd name="connsiteY23" fmla="*/ 809956 h 2257756"/>
                  <a:gd name="connsiteX24" fmla="*/ 4114800 w 4616450"/>
                  <a:gd name="connsiteY24" fmla="*/ 797256 h 2257756"/>
                  <a:gd name="connsiteX25" fmla="*/ 4616450 w 4616450"/>
                  <a:gd name="connsiteY25"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33550 w 4616450"/>
                  <a:gd name="connsiteY5" fmla="*/ 359106 h 2257756"/>
                  <a:gd name="connsiteX6" fmla="*/ 1993900 w 4616450"/>
                  <a:gd name="connsiteY6" fmla="*/ 22556 h 2257756"/>
                  <a:gd name="connsiteX7" fmla="*/ 2171700 w 4616450"/>
                  <a:gd name="connsiteY7" fmla="*/ 149556 h 2257756"/>
                  <a:gd name="connsiteX8" fmla="*/ 2247900 w 4616450"/>
                  <a:gd name="connsiteY8" fmla="*/ 1095706 h 2257756"/>
                  <a:gd name="connsiteX9" fmla="*/ 2279650 w 4616450"/>
                  <a:gd name="connsiteY9" fmla="*/ 898856 h 2257756"/>
                  <a:gd name="connsiteX10" fmla="*/ 2355850 w 4616450"/>
                  <a:gd name="connsiteY10" fmla="*/ 536906 h 2257756"/>
                  <a:gd name="connsiteX11" fmla="*/ 2571750 w 4616450"/>
                  <a:gd name="connsiteY11" fmla="*/ 206706 h 2257756"/>
                  <a:gd name="connsiteX12" fmla="*/ 2794000 w 4616450"/>
                  <a:gd name="connsiteY12" fmla="*/ 194006 h 2257756"/>
                  <a:gd name="connsiteX13" fmla="*/ 2857500 w 4616450"/>
                  <a:gd name="connsiteY13" fmla="*/ 1114756 h 2257756"/>
                  <a:gd name="connsiteX14" fmla="*/ 2876550 w 4616450"/>
                  <a:gd name="connsiteY14" fmla="*/ 987756 h 2257756"/>
                  <a:gd name="connsiteX15" fmla="*/ 2971800 w 4616450"/>
                  <a:gd name="connsiteY15" fmla="*/ 498806 h 2257756"/>
                  <a:gd name="connsiteX16" fmla="*/ 3086100 w 4616450"/>
                  <a:gd name="connsiteY16" fmla="*/ 86056 h 2257756"/>
                  <a:gd name="connsiteX17" fmla="*/ 3289300 w 4616450"/>
                  <a:gd name="connsiteY17" fmla="*/ 9856 h 2257756"/>
                  <a:gd name="connsiteX18" fmla="*/ 3333750 w 4616450"/>
                  <a:gd name="connsiteY18" fmla="*/ 232106 h 2257756"/>
                  <a:gd name="connsiteX19" fmla="*/ 3397250 w 4616450"/>
                  <a:gd name="connsiteY19" fmla="*/ 1260806 h 2257756"/>
                  <a:gd name="connsiteX20" fmla="*/ 3479800 w 4616450"/>
                  <a:gd name="connsiteY20" fmla="*/ 1152856 h 2257756"/>
                  <a:gd name="connsiteX21" fmla="*/ 3600450 w 4616450"/>
                  <a:gd name="connsiteY21" fmla="*/ 968706 h 2257756"/>
                  <a:gd name="connsiteX22" fmla="*/ 3778250 w 4616450"/>
                  <a:gd name="connsiteY22" fmla="*/ 962356 h 2257756"/>
                  <a:gd name="connsiteX23" fmla="*/ 3943350 w 4616450"/>
                  <a:gd name="connsiteY23" fmla="*/ 809956 h 2257756"/>
                  <a:gd name="connsiteX24" fmla="*/ 4114800 w 4616450"/>
                  <a:gd name="connsiteY24" fmla="*/ 797256 h 2257756"/>
                  <a:gd name="connsiteX25" fmla="*/ 4616450 w 4616450"/>
                  <a:gd name="connsiteY25"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33550 w 4616450"/>
                  <a:gd name="connsiteY5" fmla="*/ 359106 h 2257756"/>
                  <a:gd name="connsiteX6" fmla="*/ 2000250 w 4616450"/>
                  <a:gd name="connsiteY6" fmla="*/ 60656 h 2257756"/>
                  <a:gd name="connsiteX7" fmla="*/ 2171700 w 4616450"/>
                  <a:gd name="connsiteY7" fmla="*/ 149556 h 2257756"/>
                  <a:gd name="connsiteX8" fmla="*/ 2247900 w 4616450"/>
                  <a:gd name="connsiteY8" fmla="*/ 1095706 h 2257756"/>
                  <a:gd name="connsiteX9" fmla="*/ 2279650 w 4616450"/>
                  <a:gd name="connsiteY9" fmla="*/ 898856 h 2257756"/>
                  <a:gd name="connsiteX10" fmla="*/ 2355850 w 4616450"/>
                  <a:gd name="connsiteY10" fmla="*/ 536906 h 2257756"/>
                  <a:gd name="connsiteX11" fmla="*/ 2571750 w 4616450"/>
                  <a:gd name="connsiteY11" fmla="*/ 206706 h 2257756"/>
                  <a:gd name="connsiteX12" fmla="*/ 2794000 w 4616450"/>
                  <a:gd name="connsiteY12" fmla="*/ 194006 h 2257756"/>
                  <a:gd name="connsiteX13" fmla="*/ 2857500 w 4616450"/>
                  <a:gd name="connsiteY13" fmla="*/ 1114756 h 2257756"/>
                  <a:gd name="connsiteX14" fmla="*/ 2876550 w 4616450"/>
                  <a:gd name="connsiteY14" fmla="*/ 987756 h 2257756"/>
                  <a:gd name="connsiteX15" fmla="*/ 2971800 w 4616450"/>
                  <a:gd name="connsiteY15" fmla="*/ 498806 h 2257756"/>
                  <a:gd name="connsiteX16" fmla="*/ 3086100 w 4616450"/>
                  <a:gd name="connsiteY16" fmla="*/ 86056 h 2257756"/>
                  <a:gd name="connsiteX17" fmla="*/ 3289300 w 4616450"/>
                  <a:gd name="connsiteY17" fmla="*/ 9856 h 2257756"/>
                  <a:gd name="connsiteX18" fmla="*/ 3333750 w 4616450"/>
                  <a:gd name="connsiteY18" fmla="*/ 232106 h 2257756"/>
                  <a:gd name="connsiteX19" fmla="*/ 3397250 w 4616450"/>
                  <a:gd name="connsiteY19" fmla="*/ 1260806 h 2257756"/>
                  <a:gd name="connsiteX20" fmla="*/ 3479800 w 4616450"/>
                  <a:gd name="connsiteY20" fmla="*/ 1152856 h 2257756"/>
                  <a:gd name="connsiteX21" fmla="*/ 3600450 w 4616450"/>
                  <a:gd name="connsiteY21" fmla="*/ 968706 h 2257756"/>
                  <a:gd name="connsiteX22" fmla="*/ 3778250 w 4616450"/>
                  <a:gd name="connsiteY22" fmla="*/ 962356 h 2257756"/>
                  <a:gd name="connsiteX23" fmla="*/ 3943350 w 4616450"/>
                  <a:gd name="connsiteY23" fmla="*/ 809956 h 2257756"/>
                  <a:gd name="connsiteX24" fmla="*/ 4114800 w 4616450"/>
                  <a:gd name="connsiteY24" fmla="*/ 797256 h 2257756"/>
                  <a:gd name="connsiteX25" fmla="*/ 4616450 w 4616450"/>
                  <a:gd name="connsiteY25"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33550 w 4616450"/>
                  <a:gd name="connsiteY5" fmla="*/ 359106 h 2257756"/>
                  <a:gd name="connsiteX6" fmla="*/ 2000250 w 4616450"/>
                  <a:gd name="connsiteY6" fmla="*/ 60656 h 2257756"/>
                  <a:gd name="connsiteX7" fmla="*/ 2171700 w 4616450"/>
                  <a:gd name="connsiteY7" fmla="*/ 149556 h 2257756"/>
                  <a:gd name="connsiteX8" fmla="*/ 2190750 w 4616450"/>
                  <a:gd name="connsiteY8" fmla="*/ 238455 h 2257756"/>
                  <a:gd name="connsiteX9" fmla="*/ 2247900 w 4616450"/>
                  <a:gd name="connsiteY9" fmla="*/ 1095706 h 2257756"/>
                  <a:gd name="connsiteX10" fmla="*/ 2279650 w 4616450"/>
                  <a:gd name="connsiteY10" fmla="*/ 898856 h 2257756"/>
                  <a:gd name="connsiteX11" fmla="*/ 2355850 w 4616450"/>
                  <a:gd name="connsiteY11" fmla="*/ 536906 h 2257756"/>
                  <a:gd name="connsiteX12" fmla="*/ 2571750 w 4616450"/>
                  <a:gd name="connsiteY12" fmla="*/ 206706 h 2257756"/>
                  <a:gd name="connsiteX13" fmla="*/ 2794000 w 4616450"/>
                  <a:gd name="connsiteY13" fmla="*/ 194006 h 2257756"/>
                  <a:gd name="connsiteX14" fmla="*/ 2857500 w 4616450"/>
                  <a:gd name="connsiteY14" fmla="*/ 1114756 h 2257756"/>
                  <a:gd name="connsiteX15" fmla="*/ 2876550 w 4616450"/>
                  <a:gd name="connsiteY15" fmla="*/ 987756 h 2257756"/>
                  <a:gd name="connsiteX16" fmla="*/ 2971800 w 4616450"/>
                  <a:gd name="connsiteY16" fmla="*/ 498806 h 2257756"/>
                  <a:gd name="connsiteX17" fmla="*/ 3086100 w 4616450"/>
                  <a:gd name="connsiteY17" fmla="*/ 86056 h 2257756"/>
                  <a:gd name="connsiteX18" fmla="*/ 3289300 w 4616450"/>
                  <a:gd name="connsiteY18" fmla="*/ 9856 h 2257756"/>
                  <a:gd name="connsiteX19" fmla="*/ 3333750 w 4616450"/>
                  <a:gd name="connsiteY19" fmla="*/ 232106 h 2257756"/>
                  <a:gd name="connsiteX20" fmla="*/ 3397250 w 4616450"/>
                  <a:gd name="connsiteY20" fmla="*/ 1260806 h 2257756"/>
                  <a:gd name="connsiteX21" fmla="*/ 3479800 w 4616450"/>
                  <a:gd name="connsiteY21" fmla="*/ 1152856 h 2257756"/>
                  <a:gd name="connsiteX22" fmla="*/ 3600450 w 4616450"/>
                  <a:gd name="connsiteY22" fmla="*/ 968706 h 2257756"/>
                  <a:gd name="connsiteX23" fmla="*/ 3778250 w 4616450"/>
                  <a:gd name="connsiteY23" fmla="*/ 962356 h 2257756"/>
                  <a:gd name="connsiteX24" fmla="*/ 3943350 w 4616450"/>
                  <a:gd name="connsiteY24" fmla="*/ 809956 h 2257756"/>
                  <a:gd name="connsiteX25" fmla="*/ 4114800 w 4616450"/>
                  <a:gd name="connsiteY25" fmla="*/ 797256 h 2257756"/>
                  <a:gd name="connsiteX26" fmla="*/ 4616450 w 4616450"/>
                  <a:gd name="connsiteY26"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33550 w 4616450"/>
                  <a:gd name="connsiteY5" fmla="*/ 359106 h 2257756"/>
                  <a:gd name="connsiteX6" fmla="*/ 2000250 w 4616450"/>
                  <a:gd name="connsiteY6" fmla="*/ 60656 h 2257756"/>
                  <a:gd name="connsiteX7" fmla="*/ 2171700 w 4616450"/>
                  <a:gd name="connsiteY7" fmla="*/ 105106 h 2257756"/>
                  <a:gd name="connsiteX8" fmla="*/ 2190750 w 4616450"/>
                  <a:gd name="connsiteY8" fmla="*/ 238455 h 2257756"/>
                  <a:gd name="connsiteX9" fmla="*/ 2247900 w 4616450"/>
                  <a:gd name="connsiteY9" fmla="*/ 1095706 h 2257756"/>
                  <a:gd name="connsiteX10" fmla="*/ 2279650 w 4616450"/>
                  <a:gd name="connsiteY10" fmla="*/ 898856 h 2257756"/>
                  <a:gd name="connsiteX11" fmla="*/ 2355850 w 4616450"/>
                  <a:gd name="connsiteY11" fmla="*/ 536906 h 2257756"/>
                  <a:gd name="connsiteX12" fmla="*/ 2571750 w 4616450"/>
                  <a:gd name="connsiteY12" fmla="*/ 206706 h 2257756"/>
                  <a:gd name="connsiteX13" fmla="*/ 2794000 w 4616450"/>
                  <a:gd name="connsiteY13" fmla="*/ 194006 h 2257756"/>
                  <a:gd name="connsiteX14" fmla="*/ 2857500 w 4616450"/>
                  <a:gd name="connsiteY14" fmla="*/ 1114756 h 2257756"/>
                  <a:gd name="connsiteX15" fmla="*/ 2876550 w 4616450"/>
                  <a:gd name="connsiteY15" fmla="*/ 987756 h 2257756"/>
                  <a:gd name="connsiteX16" fmla="*/ 2971800 w 4616450"/>
                  <a:gd name="connsiteY16" fmla="*/ 498806 h 2257756"/>
                  <a:gd name="connsiteX17" fmla="*/ 3086100 w 4616450"/>
                  <a:gd name="connsiteY17" fmla="*/ 86056 h 2257756"/>
                  <a:gd name="connsiteX18" fmla="*/ 3289300 w 4616450"/>
                  <a:gd name="connsiteY18" fmla="*/ 9856 h 2257756"/>
                  <a:gd name="connsiteX19" fmla="*/ 3333750 w 4616450"/>
                  <a:gd name="connsiteY19" fmla="*/ 232106 h 2257756"/>
                  <a:gd name="connsiteX20" fmla="*/ 3397250 w 4616450"/>
                  <a:gd name="connsiteY20" fmla="*/ 1260806 h 2257756"/>
                  <a:gd name="connsiteX21" fmla="*/ 3479800 w 4616450"/>
                  <a:gd name="connsiteY21" fmla="*/ 1152856 h 2257756"/>
                  <a:gd name="connsiteX22" fmla="*/ 3600450 w 4616450"/>
                  <a:gd name="connsiteY22" fmla="*/ 968706 h 2257756"/>
                  <a:gd name="connsiteX23" fmla="*/ 3778250 w 4616450"/>
                  <a:gd name="connsiteY23" fmla="*/ 962356 h 2257756"/>
                  <a:gd name="connsiteX24" fmla="*/ 3943350 w 4616450"/>
                  <a:gd name="connsiteY24" fmla="*/ 809956 h 2257756"/>
                  <a:gd name="connsiteX25" fmla="*/ 4114800 w 4616450"/>
                  <a:gd name="connsiteY25" fmla="*/ 797256 h 2257756"/>
                  <a:gd name="connsiteX26" fmla="*/ 4616450 w 4616450"/>
                  <a:gd name="connsiteY26"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33550 w 4616450"/>
                  <a:gd name="connsiteY5" fmla="*/ 359106 h 2257756"/>
                  <a:gd name="connsiteX6" fmla="*/ 2000250 w 4616450"/>
                  <a:gd name="connsiteY6" fmla="*/ 60656 h 2257756"/>
                  <a:gd name="connsiteX7" fmla="*/ 2171700 w 4616450"/>
                  <a:gd name="connsiteY7" fmla="*/ 105106 h 2257756"/>
                  <a:gd name="connsiteX8" fmla="*/ 2216150 w 4616450"/>
                  <a:gd name="connsiteY8" fmla="*/ 232105 h 2257756"/>
                  <a:gd name="connsiteX9" fmla="*/ 2247900 w 4616450"/>
                  <a:gd name="connsiteY9" fmla="*/ 1095706 h 2257756"/>
                  <a:gd name="connsiteX10" fmla="*/ 2279650 w 4616450"/>
                  <a:gd name="connsiteY10" fmla="*/ 898856 h 2257756"/>
                  <a:gd name="connsiteX11" fmla="*/ 2355850 w 4616450"/>
                  <a:gd name="connsiteY11" fmla="*/ 536906 h 2257756"/>
                  <a:gd name="connsiteX12" fmla="*/ 2571750 w 4616450"/>
                  <a:gd name="connsiteY12" fmla="*/ 206706 h 2257756"/>
                  <a:gd name="connsiteX13" fmla="*/ 2794000 w 4616450"/>
                  <a:gd name="connsiteY13" fmla="*/ 194006 h 2257756"/>
                  <a:gd name="connsiteX14" fmla="*/ 2857500 w 4616450"/>
                  <a:gd name="connsiteY14" fmla="*/ 1114756 h 2257756"/>
                  <a:gd name="connsiteX15" fmla="*/ 2876550 w 4616450"/>
                  <a:gd name="connsiteY15" fmla="*/ 987756 h 2257756"/>
                  <a:gd name="connsiteX16" fmla="*/ 2971800 w 4616450"/>
                  <a:gd name="connsiteY16" fmla="*/ 498806 h 2257756"/>
                  <a:gd name="connsiteX17" fmla="*/ 3086100 w 4616450"/>
                  <a:gd name="connsiteY17" fmla="*/ 86056 h 2257756"/>
                  <a:gd name="connsiteX18" fmla="*/ 3289300 w 4616450"/>
                  <a:gd name="connsiteY18" fmla="*/ 9856 h 2257756"/>
                  <a:gd name="connsiteX19" fmla="*/ 3333750 w 4616450"/>
                  <a:gd name="connsiteY19" fmla="*/ 232106 h 2257756"/>
                  <a:gd name="connsiteX20" fmla="*/ 3397250 w 4616450"/>
                  <a:gd name="connsiteY20" fmla="*/ 1260806 h 2257756"/>
                  <a:gd name="connsiteX21" fmla="*/ 3479800 w 4616450"/>
                  <a:gd name="connsiteY21" fmla="*/ 1152856 h 2257756"/>
                  <a:gd name="connsiteX22" fmla="*/ 3600450 w 4616450"/>
                  <a:gd name="connsiteY22" fmla="*/ 968706 h 2257756"/>
                  <a:gd name="connsiteX23" fmla="*/ 3778250 w 4616450"/>
                  <a:gd name="connsiteY23" fmla="*/ 962356 h 2257756"/>
                  <a:gd name="connsiteX24" fmla="*/ 3943350 w 4616450"/>
                  <a:gd name="connsiteY24" fmla="*/ 809956 h 2257756"/>
                  <a:gd name="connsiteX25" fmla="*/ 4114800 w 4616450"/>
                  <a:gd name="connsiteY25" fmla="*/ 797256 h 2257756"/>
                  <a:gd name="connsiteX26" fmla="*/ 4616450 w 4616450"/>
                  <a:gd name="connsiteY26"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33550 w 4616450"/>
                  <a:gd name="connsiteY5" fmla="*/ 359106 h 2257756"/>
                  <a:gd name="connsiteX6" fmla="*/ 2000250 w 4616450"/>
                  <a:gd name="connsiteY6" fmla="*/ 60656 h 2257756"/>
                  <a:gd name="connsiteX7" fmla="*/ 2171700 w 4616450"/>
                  <a:gd name="connsiteY7" fmla="*/ 105106 h 2257756"/>
                  <a:gd name="connsiteX8" fmla="*/ 2216150 w 4616450"/>
                  <a:gd name="connsiteY8" fmla="*/ 232105 h 2257756"/>
                  <a:gd name="connsiteX9" fmla="*/ 2247900 w 4616450"/>
                  <a:gd name="connsiteY9" fmla="*/ 1095706 h 2257756"/>
                  <a:gd name="connsiteX10" fmla="*/ 2279650 w 4616450"/>
                  <a:gd name="connsiteY10" fmla="*/ 898856 h 2257756"/>
                  <a:gd name="connsiteX11" fmla="*/ 2355850 w 4616450"/>
                  <a:gd name="connsiteY11" fmla="*/ 536906 h 2257756"/>
                  <a:gd name="connsiteX12" fmla="*/ 2571750 w 4616450"/>
                  <a:gd name="connsiteY12" fmla="*/ 206706 h 2257756"/>
                  <a:gd name="connsiteX13" fmla="*/ 2794000 w 4616450"/>
                  <a:gd name="connsiteY13" fmla="*/ 194006 h 2257756"/>
                  <a:gd name="connsiteX14" fmla="*/ 2857500 w 4616450"/>
                  <a:gd name="connsiteY14" fmla="*/ 1114756 h 2257756"/>
                  <a:gd name="connsiteX15" fmla="*/ 2876550 w 4616450"/>
                  <a:gd name="connsiteY15" fmla="*/ 987756 h 2257756"/>
                  <a:gd name="connsiteX16" fmla="*/ 2971800 w 4616450"/>
                  <a:gd name="connsiteY16" fmla="*/ 498806 h 2257756"/>
                  <a:gd name="connsiteX17" fmla="*/ 3086100 w 4616450"/>
                  <a:gd name="connsiteY17" fmla="*/ 86056 h 2257756"/>
                  <a:gd name="connsiteX18" fmla="*/ 3289300 w 4616450"/>
                  <a:gd name="connsiteY18" fmla="*/ 9856 h 2257756"/>
                  <a:gd name="connsiteX19" fmla="*/ 3333750 w 4616450"/>
                  <a:gd name="connsiteY19" fmla="*/ 232106 h 2257756"/>
                  <a:gd name="connsiteX20" fmla="*/ 3397250 w 4616450"/>
                  <a:gd name="connsiteY20" fmla="*/ 1260806 h 2257756"/>
                  <a:gd name="connsiteX21" fmla="*/ 3479800 w 4616450"/>
                  <a:gd name="connsiteY21" fmla="*/ 1152856 h 2257756"/>
                  <a:gd name="connsiteX22" fmla="*/ 3600450 w 4616450"/>
                  <a:gd name="connsiteY22" fmla="*/ 968706 h 2257756"/>
                  <a:gd name="connsiteX23" fmla="*/ 3778250 w 4616450"/>
                  <a:gd name="connsiteY23" fmla="*/ 962356 h 2257756"/>
                  <a:gd name="connsiteX24" fmla="*/ 3943350 w 4616450"/>
                  <a:gd name="connsiteY24" fmla="*/ 809956 h 2257756"/>
                  <a:gd name="connsiteX25" fmla="*/ 4114800 w 4616450"/>
                  <a:gd name="connsiteY25" fmla="*/ 797256 h 2257756"/>
                  <a:gd name="connsiteX26" fmla="*/ 4616450 w 4616450"/>
                  <a:gd name="connsiteY26"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33550 w 4616450"/>
                  <a:gd name="connsiteY5" fmla="*/ 359106 h 2257756"/>
                  <a:gd name="connsiteX6" fmla="*/ 2000250 w 4616450"/>
                  <a:gd name="connsiteY6" fmla="*/ 60656 h 2257756"/>
                  <a:gd name="connsiteX7" fmla="*/ 2171700 w 4616450"/>
                  <a:gd name="connsiteY7" fmla="*/ 105106 h 2257756"/>
                  <a:gd name="connsiteX8" fmla="*/ 2216150 w 4616450"/>
                  <a:gd name="connsiteY8" fmla="*/ 270205 h 2257756"/>
                  <a:gd name="connsiteX9" fmla="*/ 2247900 w 4616450"/>
                  <a:gd name="connsiteY9" fmla="*/ 1095706 h 2257756"/>
                  <a:gd name="connsiteX10" fmla="*/ 2279650 w 4616450"/>
                  <a:gd name="connsiteY10" fmla="*/ 898856 h 2257756"/>
                  <a:gd name="connsiteX11" fmla="*/ 2355850 w 4616450"/>
                  <a:gd name="connsiteY11" fmla="*/ 536906 h 2257756"/>
                  <a:gd name="connsiteX12" fmla="*/ 2571750 w 4616450"/>
                  <a:gd name="connsiteY12" fmla="*/ 206706 h 2257756"/>
                  <a:gd name="connsiteX13" fmla="*/ 2794000 w 4616450"/>
                  <a:gd name="connsiteY13" fmla="*/ 194006 h 2257756"/>
                  <a:gd name="connsiteX14" fmla="*/ 2857500 w 4616450"/>
                  <a:gd name="connsiteY14" fmla="*/ 1114756 h 2257756"/>
                  <a:gd name="connsiteX15" fmla="*/ 2876550 w 4616450"/>
                  <a:gd name="connsiteY15" fmla="*/ 987756 h 2257756"/>
                  <a:gd name="connsiteX16" fmla="*/ 2971800 w 4616450"/>
                  <a:gd name="connsiteY16" fmla="*/ 498806 h 2257756"/>
                  <a:gd name="connsiteX17" fmla="*/ 3086100 w 4616450"/>
                  <a:gd name="connsiteY17" fmla="*/ 86056 h 2257756"/>
                  <a:gd name="connsiteX18" fmla="*/ 3289300 w 4616450"/>
                  <a:gd name="connsiteY18" fmla="*/ 9856 h 2257756"/>
                  <a:gd name="connsiteX19" fmla="*/ 3333750 w 4616450"/>
                  <a:gd name="connsiteY19" fmla="*/ 232106 h 2257756"/>
                  <a:gd name="connsiteX20" fmla="*/ 3397250 w 4616450"/>
                  <a:gd name="connsiteY20" fmla="*/ 1260806 h 2257756"/>
                  <a:gd name="connsiteX21" fmla="*/ 3479800 w 4616450"/>
                  <a:gd name="connsiteY21" fmla="*/ 1152856 h 2257756"/>
                  <a:gd name="connsiteX22" fmla="*/ 3600450 w 4616450"/>
                  <a:gd name="connsiteY22" fmla="*/ 968706 h 2257756"/>
                  <a:gd name="connsiteX23" fmla="*/ 3778250 w 4616450"/>
                  <a:gd name="connsiteY23" fmla="*/ 962356 h 2257756"/>
                  <a:gd name="connsiteX24" fmla="*/ 3943350 w 4616450"/>
                  <a:gd name="connsiteY24" fmla="*/ 809956 h 2257756"/>
                  <a:gd name="connsiteX25" fmla="*/ 4114800 w 4616450"/>
                  <a:gd name="connsiteY25" fmla="*/ 797256 h 2257756"/>
                  <a:gd name="connsiteX26" fmla="*/ 4616450 w 4616450"/>
                  <a:gd name="connsiteY26"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33550 w 4616450"/>
                  <a:gd name="connsiteY5" fmla="*/ 359106 h 2257756"/>
                  <a:gd name="connsiteX6" fmla="*/ 2000250 w 4616450"/>
                  <a:gd name="connsiteY6" fmla="*/ 60656 h 2257756"/>
                  <a:gd name="connsiteX7" fmla="*/ 2171700 w 4616450"/>
                  <a:gd name="connsiteY7" fmla="*/ 105106 h 2257756"/>
                  <a:gd name="connsiteX8" fmla="*/ 2216150 w 4616450"/>
                  <a:gd name="connsiteY8" fmla="*/ 270205 h 2257756"/>
                  <a:gd name="connsiteX9" fmla="*/ 2247900 w 4616450"/>
                  <a:gd name="connsiteY9" fmla="*/ 1095706 h 2257756"/>
                  <a:gd name="connsiteX10" fmla="*/ 2279650 w 4616450"/>
                  <a:gd name="connsiteY10" fmla="*/ 898856 h 2257756"/>
                  <a:gd name="connsiteX11" fmla="*/ 2355850 w 4616450"/>
                  <a:gd name="connsiteY11" fmla="*/ 536906 h 2257756"/>
                  <a:gd name="connsiteX12" fmla="*/ 2571750 w 4616450"/>
                  <a:gd name="connsiteY12" fmla="*/ 206706 h 2257756"/>
                  <a:gd name="connsiteX13" fmla="*/ 2794000 w 4616450"/>
                  <a:gd name="connsiteY13" fmla="*/ 194006 h 2257756"/>
                  <a:gd name="connsiteX14" fmla="*/ 2857500 w 4616450"/>
                  <a:gd name="connsiteY14" fmla="*/ 1114756 h 2257756"/>
                  <a:gd name="connsiteX15" fmla="*/ 2876550 w 4616450"/>
                  <a:gd name="connsiteY15" fmla="*/ 987756 h 2257756"/>
                  <a:gd name="connsiteX16" fmla="*/ 2971800 w 4616450"/>
                  <a:gd name="connsiteY16" fmla="*/ 498806 h 2257756"/>
                  <a:gd name="connsiteX17" fmla="*/ 3086100 w 4616450"/>
                  <a:gd name="connsiteY17" fmla="*/ 86056 h 2257756"/>
                  <a:gd name="connsiteX18" fmla="*/ 3289300 w 4616450"/>
                  <a:gd name="connsiteY18" fmla="*/ 9856 h 2257756"/>
                  <a:gd name="connsiteX19" fmla="*/ 3333750 w 4616450"/>
                  <a:gd name="connsiteY19" fmla="*/ 232106 h 2257756"/>
                  <a:gd name="connsiteX20" fmla="*/ 3397250 w 4616450"/>
                  <a:gd name="connsiteY20" fmla="*/ 1260806 h 2257756"/>
                  <a:gd name="connsiteX21" fmla="*/ 3479800 w 4616450"/>
                  <a:gd name="connsiteY21" fmla="*/ 1152856 h 2257756"/>
                  <a:gd name="connsiteX22" fmla="*/ 3600450 w 4616450"/>
                  <a:gd name="connsiteY22" fmla="*/ 968706 h 2257756"/>
                  <a:gd name="connsiteX23" fmla="*/ 3778250 w 4616450"/>
                  <a:gd name="connsiteY23" fmla="*/ 962356 h 2257756"/>
                  <a:gd name="connsiteX24" fmla="*/ 3943350 w 4616450"/>
                  <a:gd name="connsiteY24" fmla="*/ 809956 h 2257756"/>
                  <a:gd name="connsiteX25" fmla="*/ 4114800 w 4616450"/>
                  <a:gd name="connsiteY25" fmla="*/ 797256 h 2257756"/>
                  <a:gd name="connsiteX26" fmla="*/ 4616450 w 4616450"/>
                  <a:gd name="connsiteY26" fmla="*/ 1349706 h 2257756"/>
                  <a:gd name="connsiteX0" fmla="*/ 0 w 4616450"/>
                  <a:gd name="connsiteY0" fmla="*/ 2255945 h 2255945"/>
                  <a:gd name="connsiteX1" fmla="*/ 590550 w 4616450"/>
                  <a:gd name="connsiteY1" fmla="*/ 1506645 h 2255945"/>
                  <a:gd name="connsiteX2" fmla="*/ 952500 w 4616450"/>
                  <a:gd name="connsiteY2" fmla="*/ 1373295 h 2255945"/>
                  <a:gd name="connsiteX3" fmla="*/ 1384300 w 4616450"/>
                  <a:gd name="connsiteY3" fmla="*/ 598595 h 2255945"/>
                  <a:gd name="connsiteX4" fmla="*/ 1511300 w 4616450"/>
                  <a:gd name="connsiteY4" fmla="*/ 338245 h 2255945"/>
                  <a:gd name="connsiteX5" fmla="*/ 1733550 w 4616450"/>
                  <a:gd name="connsiteY5" fmla="*/ 357295 h 2255945"/>
                  <a:gd name="connsiteX6" fmla="*/ 2000250 w 4616450"/>
                  <a:gd name="connsiteY6" fmla="*/ 58845 h 2255945"/>
                  <a:gd name="connsiteX7" fmla="*/ 2171700 w 4616450"/>
                  <a:gd name="connsiteY7" fmla="*/ 103295 h 2255945"/>
                  <a:gd name="connsiteX8" fmla="*/ 2216150 w 4616450"/>
                  <a:gd name="connsiteY8" fmla="*/ 268394 h 2255945"/>
                  <a:gd name="connsiteX9" fmla="*/ 2247900 w 4616450"/>
                  <a:gd name="connsiteY9" fmla="*/ 1093895 h 2255945"/>
                  <a:gd name="connsiteX10" fmla="*/ 2279650 w 4616450"/>
                  <a:gd name="connsiteY10" fmla="*/ 897045 h 2255945"/>
                  <a:gd name="connsiteX11" fmla="*/ 2355850 w 4616450"/>
                  <a:gd name="connsiteY11" fmla="*/ 535095 h 2255945"/>
                  <a:gd name="connsiteX12" fmla="*/ 2571750 w 4616450"/>
                  <a:gd name="connsiteY12" fmla="*/ 204895 h 2255945"/>
                  <a:gd name="connsiteX13" fmla="*/ 2794000 w 4616450"/>
                  <a:gd name="connsiteY13" fmla="*/ 192195 h 2255945"/>
                  <a:gd name="connsiteX14" fmla="*/ 2857500 w 4616450"/>
                  <a:gd name="connsiteY14" fmla="*/ 1112945 h 2255945"/>
                  <a:gd name="connsiteX15" fmla="*/ 2876550 w 4616450"/>
                  <a:gd name="connsiteY15" fmla="*/ 985945 h 2255945"/>
                  <a:gd name="connsiteX16" fmla="*/ 2971800 w 4616450"/>
                  <a:gd name="connsiteY16" fmla="*/ 496995 h 2255945"/>
                  <a:gd name="connsiteX17" fmla="*/ 3086100 w 4616450"/>
                  <a:gd name="connsiteY17" fmla="*/ 84245 h 2255945"/>
                  <a:gd name="connsiteX18" fmla="*/ 3289300 w 4616450"/>
                  <a:gd name="connsiteY18" fmla="*/ 8045 h 2255945"/>
                  <a:gd name="connsiteX19" fmla="*/ 3359150 w 4616450"/>
                  <a:gd name="connsiteY19" fmla="*/ 204895 h 2255945"/>
                  <a:gd name="connsiteX20" fmla="*/ 3397250 w 4616450"/>
                  <a:gd name="connsiteY20" fmla="*/ 1258995 h 2255945"/>
                  <a:gd name="connsiteX21" fmla="*/ 3479800 w 4616450"/>
                  <a:gd name="connsiteY21" fmla="*/ 1151045 h 2255945"/>
                  <a:gd name="connsiteX22" fmla="*/ 3600450 w 4616450"/>
                  <a:gd name="connsiteY22" fmla="*/ 966895 h 2255945"/>
                  <a:gd name="connsiteX23" fmla="*/ 3778250 w 4616450"/>
                  <a:gd name="connsiteY23" fmla="*/ 960545 h 2255945"/>
                  <a:gd name="connsiteX24" fmla="*/ 3943350 w 4616450"/>
                  <a:gd name="connsiteY24" fmla="*/ 808145 h 2255945"/>
                  <a:gd name="connsiteX25" fmla="*/ 4114800 w 4616450"/>
                  <a:gd name="connsiteY25" fmla="*/ 795445 h 2255945"/>
                  <a:gd name="connsiteX26" fmla="*/ 4616450 w 4616450"/>
                  <a:gd name="connsiteY26" fmla="*/ 1347895 h 2255945"/>
                  <a:gd name="connsiteX0" fmla="*/ 0 w 4616450"/>
                  <a:gd name="connsiteY0" fmla="*/ 2255945 h 2255945"/>
                  <a:gd name="connsiteX1" fmla="*/ 590550 w 4616450"/>
                  <a:gd name="connsiteY1" fmla="*/ 1506645 h 2255945"/>
                  <a:gd name="connsiteX2" fmla="*/ 952500 w 4616450"/>
                  <a:gd name="connsiteY2" fmla="*/ 1373295 h 2255945"/>
                  <a:gd name="connsiteX3" fmla="*/ 1371600 w 4616450"/>
                  <a:gd name="connsiteY3" fmla="*/ 592245 h 2255945"/>
                  <a:gd name="connsiteX4" fmla="*/ 1511300 w 4616450"/>
                  <a:gd name="connsiteY4" fmla="*/ 338245 h 2255945"/>
                  <a:gd name="connsiteX5" fmla="*/ 1733550 w 4616450"/>
                  <a:gd name="connsiteY5" fmla="*/ 357295 h 2255945"/>
                  <a:gd name="connsiteX6" fmla="*/ 2000250 w 4616450"/>
                  <a:gd name="connsiteY6" fmla="*/ 58845 h 2255945"/>
                  <a:gd name="connsiteX7" fmla="*/ 2171700 w 4616450"/>
                  <a:gd name="connsiteY7" fmla="*/ 103295 h 2255945"/>
                  <a:gd name="connsiteX8" fmla="*/ 2216150 w 4616450"/>
                  <a:gd name="connsiteY8" fmla="*/ 268394 h 2255945"/>
                  <a:gd name="connsiteX9" fmla="*/ 2247900 w 4616450"/>
                  <a:gd name="connsiteY9" fmla="*/ 1093895 h 2255945"/>
                  <a:gd name="connsiteX10" fmla="*/ 2279650 w 4616450"/>
                  <a:gd name="connsiteY10" fmla="*/ 897045 h 2255945"/>
                  <a:gd name="connsiteX11" fmla="*/ 2355850 w 4616450"/>
                  <a:gd name="connsiteY11" fmla="*/ 535095 h 2255945"/>
                  <a:gd name="connsiteX12" fmla="*/ 2571750 w 4616450"/>
                  <a:gd name="connsiteY12" fmla="*/ 204895 h 2255945"/>
                  <a:gd name="connsiteX13" fmla="*/ 2794000 w 4616450"/>
                  <a:gd name="connsiteY13" fmla="*/ 192195 h 2255945"/>
                  <a:gd name="connsiteX14" fmla="*/ 2857500 w 4616450"/>
                  <a:gd name="connsiteY14" fmla="*/ 1112945 h 2255945"/>
                  <a:gd name="connsiteX15" fmla="*/ 2876550 w 4616450"/>
                  <a:gd name="connsiteY15" fmla="*/ 985945 h 2255945"/>
                  <a:gd name="connsiteX16" fmla="*/ 2971800 w 4616450"/>
                  <a:gd name="connsiteY16" fmla="*/ 496995 h 2255945"/>
                  <a:gd name="connsiteX17" fmla="*/ 3086100 w 4616450"/>
                  <a:gd name="connsiteY17" fmla="*/ 84245 h 2255945"/>
                  <a:gd name="connsiteX18" fmla="*/ 3289300 w 4616450"/>
                  <a:gd name="connsiteY18" fmla="*/ 8045 h 2255945"/>
                  <a:gd name="connsiteX19" fmla="*/ 3359150 w 4616450"/>
                  <a:gd name="connsiteY19" fmla="*/ 204895 h 2255945"/>
                  <a:gd name="connsiteX20" fmla="*/ 3397250 w 4616450"/>
                  <a:gd name="connsiteY20" fmla="*/ 1258995 h 2255945"/>
                  <a:gd name="connsiteX21" fmla="*/ 3479800 w 4616450"/>
                  <a:gd name="connsiteY21" fmla="*/ 1151045 h 2255945"/>
                  <a:gd name="connsiteX22" fmla="*/ 3600450 w 4616450"/>
                  <a:gd name="connsiteY22" fmla="*/ 966895 h 2255945"/>
                  <a:gd name="connsiteX23" fmla="*/ 3778250 w 4616450"/>
                  <a:gd name="connsiteY23" fmla="*/ 960545 h 2255945"/>
                  <a:gd name="connsiteX24" fmla="*/ 3943350 w 4616450"/>
                  <a:gd name="connsiteY24" fmla="*/ 808145 h 2255945"/>
                  <a:gd name="connsiteX25" fmla="*/ 4114800 w 4616450"/>
                  <a:gd name="connsiteY25" fmla="*/ 795445 h 2255945"/>
                  <a:gd name="connsiteX26" fmla="*/ 4616450 w 4616450"/>
                  <a:gd name="connsiteY26" fmla="*/ 1347895 h 2255945"/>
                  <a:gd name="connsiteX0" fmla="*/ 0 w 4616450"/>
                  <a:gd name="connsiteY0" fmla="*/ 2255945 h 2255945"/>
                  <a:gd name="connsiteX1" fmla="*/ 590550 w 4616450"/>
                  <a:gd name="connsiteY1" fmla="*/ 1506645 h 2255945"/>
                  <a:gd name="connsiteX2" fmla="*/ 952500 w 4616450"/>
                  <a:gd name="connsiteY2" fmla="*/ 1373295 h 2255945"/>
                  <a:gd name="connsiteX3" fmla="*/ 1371600 w 4616450"/>
                  <a:gd name="connsiteY3" fmla="*/ 592245 h 2255945"/>
                  <a:gd name="connsiteX4" fmla="*/ 1511300 w 4616450"/>
                  <a:gd name="connsiteY4" fmla="*/ 338245 h 2255945"/>
                  <a:gd name="connsiteX5" fmla="*/ 1733550 w 4616450"/>
                  <a:gd name="connsiteY5" fmla="*/ 357295 h 2255945"/>
                  <a:gd name="connsiteX6" fmla="*/ 2000250 w 4616450"/>
                  <a:gd name="connsiteY6" fmla="*/ 58845 h 2255945"/>
                  <a:gd name="connsiteX7" fmla="*/ 2171700 w 4616450"/>
                  <a:gd name="connsiteY7" fmla="*/ 103295 h 2255945"/>
                  <a:gd name="connsiteX8" fmla="*/ 2228850 w 4616450"/>
                  <a:gd name="connsiteY8" fmla="*/ 204894 h 2255945"/>
                  <a:gd name="connsiteX9" fmla="*/ 2247900 w 4616450"/>
                  <a:gd name="connsiteY9" fmla="*/ 1093895 h 2255945"/>
                  <a:gd name="connsiteX10" fmla="*/ 2279650 w 4616450"/>
                  <a:gd name="connsiteY10" fmla="*/ 897045 h 2255945"/>
                  <a:gd name="connsiteX11" fmla="*/ 2355850 w 4616450"/>
                  <a:gd name="connsiteY11" fmla="*/ 535095 h 2255945"/>
                  <a:gd name="connsiteX12" fmla="*/ 2571750 w 4616450"/>
                  <a:gd name="connsiteY12" fmla="*/ 204895 h 2255945"/>
                  <a:gd name="connsiteX13" fmla="*/ 2794000 w 4616450"/>
                  <a:gd name="connsiteY13" fmla="*/ 192195 h 2255945"/>
                  <a:gd name="connsiteX14" fmla="*/ 2857500 w 4616450"/>
                  <a:gd name="connsiteY14" fmla="*/ 1112945 h 2255945"/>
                  <a:gd name="connsiteX15" fmla="*/ 2876550 w 4616450"/>
                  <a:gd name="connsiteY15" fmla="*/ 985945 h 2255945"/>
                  <a:gd name="connsiteX16" fmla="*/ 2971800 w 4616450"/>
                  <a:gd name="connsiteY16" fmla="*/ 496995 h 2255945"/>
                  <a:gd name="connsiteX17" fmla="*/ 3086100 w 4616450"/>
                  <a:gd name="connsiteY17" fmla="*/ 84245 h 2255945"/>
                  <a:gd name="connsiteX18" fmla="*/ 3289300 w 4616450"/>
                  <a:gd name="connsiteY18" fmla="*/ 8045 h 2255945"/>
                  <a:gd name="connsiteX19" fmla="*/ 3359150 w 4616450"/>
                  <a:gd name="connsiteY19" fmla="*/ 204895 h 2255945"/>
                  <a:gd name="connsiteX20" fmla="*/ 3397250 w 4616450"/>
                  <a:gd name="connsiteY20" fmla="*/ 1258995 h 2255945"/>
                  <a:gd name="connsiteX21" fmla="*/ 3479800 w 4616450"/>
                  <a:gd name="connsiteY21" fmla="*/ 1151045 h 2255945"/>
                  <a:gd name="connsiteX22" fmla="*/ 3600450 w 4616450"/>
                  <a:gd name="connsiteY22" fmla="*/ 966895 h 2255945"/>
                  <a:gd name="connsiteX23" fmla="*/ 3778250 w 4616450"/>
                  <a:gd name="connsiteY23" fmla="*/ 960545 h 2255945"/>
                  <a:gd name="connsiteX24" fmla="*/ 3943350 w 4616450"/>
                  <a:gd name="connsiteY24" fmla="*/ 808145 h 2255945"/>
                  <a:gd name="connsiteX25" fmla="*/ 4114800 w 4616450"/>
                  <a:gd name="connsiteY25" fmla="*/ 795445 h 2255945"/>
                  <a:gd name="connsiteX26" fmla="*/ 4616450 w 4616450"/>
                  <a:gd name="connsiteY26" fmla="*/ 1347895 h 2255945"/>
                  <a:gd name="connsiteX0" fmla="*/ 0 w 4616450"/>
                  <a:gd name="connsiteY0" fmla="*/ 2255945 h 2255945"/>
                  <a:gd name="connsiteX1" fmla="*/ 590550 w 4616450"/>
                  <a:gd name="connsiteY1" fmla="*/ 1506645 h 2255945"/>
                  <a:gd name="connsiteX2" fmla="*/ 952500 w 4616450"/>
                  <a:gd name="connsiteY2" fmla="*/ 1373295 h 2255945"/>
                  <a:gd name="connsiteX3" fmla="*/ 1371600 w 4616450"/>
                  <a:gd name="connsiteY3" fmla="*/ 592245 h 2255945"/>
                  <a:gd name="connsiteX4" fmla="*/ 1511300 w 4616450"/>
                  <a:gd name="connsiteY4" fmla="*/ 338245 h 2255945"/>
                  <a:gd name="connsiteX5" fmla="*/ 1733550 w 4616450"/>
                  <a:gd name="connsiteY5" fmla="*/ 357295 h 2255945"/>
                  <a:gd name="connsiteX6" fmla="*/ 2000250 w 4616450"/>
                  <a:gd name="connsiteY6" fmla="*/ 58845 h 2255945"/>
                  <a:gd name="connsiteX7" fmla="*/ 2171700 w 4616450"/>
                  <a:gd name="connsiteY7" fmla="*/ 103295 h 2255945"/>
                  <a:gd name="connsiteX8" fmla="*/ 2228850 w 4616450"/>
                  <a:gd name="connsiteY8" fmla="*/ 204894 h 2255945"/>
                  <a:gd name="connsiteX9" fmla="*/ 2247900 w 4616450"/>
                  <a:gd name="connsiteY9" fmla="*/ 1093895 h 2255945"/>
                  <a:gd name="connsiteX10" fmla="*/ 2279650 w 4616450"/>
                  <a:gd name="connsiteY10" fmla="*/ 897045 h 2255945"/>
                  <a:gd name="connsiteX11" fmla="*/ 2355850 w 4616450"/>
                  <a:gd name="connsiteY11" fmla="*/ 535095 h 2255945"/>
                  <a:gd name="connsiteX12" fmla="*/ 2571750 w 4616450"/>
                  <a:gd name="connsiteY12" fmla="*/ 204895 h 2255945"/>
                  <a:gd name="connsiteX13" fmla="*/ 2794000 w 4616450"/>
                  <a:gd name="connsiteY13" fmla="*/ 192195 h 2255945"/>
                  <a:gd name="connsiteX14" fmla="*/ 2857500 w 4616450"/>
                  <a:gd name="connsiteY14" fmla="*/ 1112945 h 2255945"/>
                  <a:gd name="connsiteX15" fmla="*/ 2876550 w 4616450"/>
                  <a:gd name="connsiteY15" fmla="*/ 985945 h 2255945"/>
                  <a:gd name="connsiteX16" fmla="*/ 2971800 w 4616450"/>
                  <a:gd name="connsiteY16" fmla="*/ 496995 h 2255945"/>
                  <a:gd name="connsiteX17" fmla="*/ 3086100 w 4616450"/>
                  <a:gd name="connsiteY17" fmla="*/ 84245 h 2255945"/>
                  <a:gd name="connsiteX18" fmla="*/ 3289300 w 4616450"/>
                  <a:gd name="connsiteY18" fmla="*/ 8045 h 2255945"/>
                  <a:gd name="connsiteX19" fmla="*/ 3359150 w 4616450"/>
                  <a:gd name="connsiteY19" fmla="*/ 204895 h 2255945"/>
                  <a:gd name="connsiteX20" fmla="*/ 3397250 w 4616450"/>
                  <a:gd name="connsiteY20" fmla="*/ 1258995 h 2255945"/>
                  <a:gd name="connsiteX21" fmla="*/ 3479800 w 4616450"/>
                  <a:gd name="connsiteY21" fmla="*/ 1151045 h 2255945"/>
                  <a:gd name="connsiteX22" fmla="*/ 3600450 w 4616450"/>
                  <a:gd name="connsiteY22" fmla="*/ 966895 h 2255945"/>
                  <a:gd name="connsiteX23" fmla="*/ 3778250 w 4616450"/>
                  <a:gd name="connsiteY23" fmla="*/ 960545 h 2255945"/>
                  <a:gd name="connsiteX24" fmla="*/ 3943350 w 4616450"/>
                  <a:gd name="connsiteY24" fmla="*/ 808145 h 2255945"/>
                  <a:gd name="connsiteX25" fmla="*/ 4114800 w 4616450"/>
                  <a:gd name="connsiteY25" fmla="*/ 795445 h 2255945"/>
                  <a:gd name="connsiteX26" fmla="*/ 4616450 w 4616450"/>
                  <a:gd name="connsiteY26" fmla="*/ 1347895 h 225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16450" h="2255945">
                    <a:moveTo>
                      <a:pt x="0" y="2255945"/>
                    </a:moveTo>
                    <a:cubicBezTo>
                      <a:pt x="215900" y="1954849"/>
                      <a:pt x="431800" y="1653753"/>
                      <a:pt x="590550" y="1506645"/>
                    </a:cubicBezTo>
                    <a:cubicBezTo>
                      <a:pt x="749300" y="1359537"/>
                      <a:pt x="822325" y="1525695"/>
                      <a:pt x="952500" y="1373295"/>
                    </a:cubicBezTo>
                    <a:cubicBezTo>
                      <a:pt x="1082675" y="1220895"/>
                      <a:pt x="1278467" y="764753"/>
                      <a:pt x="1371600" y="592245"/>
                    </a:cubicBezTo>
                    <a:cubicBezTo>
                      <a:pt x="1464733" y="419737"/>
                      <a:pt x="1450975" y="377403"/>
                      <a:pt x="1511300" y="338245"/>
                    </a:cubicBezTo>
                    <a:cubicBezTo>
                      <a:pt x="1571625" y="299087"/>
                      <a:pt x="1652058" y="403862"/>
                      <a:pt x="1733550" y="357295"/>
                    </a:cubicBezTo>
                    <a:cubicBezTo>
                      <a:pt x="1815042" y="310728"/>
                      <a:pt x="1927225" y="101178"/>
                      <a:pt x="2000250" y="58845"/>
                    </a:cubicBezTo>
                    <a:cubicBezTo>
                      <a:pt x="2073275" y="16512"/>
                      <a:pt x="2133600" y="78954"/>
                      <a:pt x="2171700" y="103295"/>
                    </a:cubicBezTo>
                    <a:cubicBezTo>
                      <a:pt x="2209800" y="127637"/>
                      <a:pt x="2203450" y="142452"/>
                      <a:pt x="2228850" y="204894"/>
                    </a:cubicBezTo>
                    <a:cubicBezTo>
                      <a:pt x="2241550" y="362586"/>
                      <a:pt x="2239433" y="978537"/>
                      <a:pt x="2247900" y="1093895"/>
                    </a:cubicBezTo>
                    <a:cubicBezTo>
                      <a:pt x="2256367" y="1209253"/>
                      <a:pt x="2261658" y="990178"/>
                      <a:pt x="2279650" y="897045"/>
                    </a:cubicBezTo>
                    <a:cubicBezTo>
                      <a:pt x="2297642" y="803912"/>
                      <a:pt x="2307167" y="650453"/>
                      <a:pt x="2355850" y="535095"/>
                    </a:cubicBezTo>
                    <a:cubicBezTo>
                      <a:pt x="2404533" y="419737"/>
                      <a:pt x="2498725" y="262045"/>
                      <a:pt x="2571750" y="204895"/>
                    </a:cubicBezTo>
                    <a:cubicBezTo>
                      <a:pt x="2644775" y="147745"/>
                      <a:pt x="2746375" y="40853"/>
                      <a:pt x="2794000" y="192195"/>
                    </a:cubicBezTo>
                    <a:cubicBezTo>
                      <a:pt x="2841625" y="343537"/>
                      <a:pt x="2843742" y="980653"/>
                      <a:pt x="2857500" y="1112945"/>
                    </a:cubicBezTo>
                    <a:cubicBezTo>
                      <a:pt x="2871258" y="1245237"/>
                      <a:pt x="2857500" y="1088603"/>
                      <a:pt x="2876550" y="985945"/>
                    </a:cubicBezTo>
                    <a:cubicBezTo>
                      <a:pt x="2895600" y="883287"/>
                      <a:pt x="2936875" y="647278"/>
                      <a:pt x="2971800" y="496995"/>
                    </a:cubicBezTo>
                    <a:cubicBezTo>
                      <a:pt x="3006725" y="346712"/>
                      <a:pt x="3033183" y="165737"/>
                      <a:pt x="3086100" y="84245"/>
                    </a:cubicBezTo>
                    <a:cubicBezTo>
                      <a:pt x="3139017" y="2753"/>
                      <a:pt x="3243792" y="-12063"/>
                      <a:pt x="3289300" y="8045"/>
                    </a:cubicBezTo>
                    <a:cubicBezTo>
                      <a:pt x="3334808" y="28153"/>
                      <a:pt x="3341158" y="-3597"/>
                      <a:pt x="3359150" y="204895"/>
                    </a:cubicBezTo>
                    <a:cubicBezTo>
                      <a:pt x="3377142" y="413387"/>
                      <a:pt x="3377142" y="1101303"/>
                      <a:pt x="3397250" y="1258995"/>
                    </a:cubicBezTo>
                    <a:cubicBezTo>
                      <a:pt x="3417358" y="1416687"/>
                      <a:pt x="3445933" y="1199728"/>
                      <a:pt x="3479800" y="1151045"/>
                    </a:cubicBezTo>
                    <a:cubicBezTo>
                      <a:pt x="3513667" y="1102362"/>
                      <a:pt x="3550708" y="998645"/>
                      <a:pt x="3600450" y="966895"/>
                    </a:cubicBezTo>
                    <a:cubicBezTo>
                      <a:pt x="3650192" y="935145"/>
                      <a:pt x="3721100" y="987003"/>
                      <a:pt x="3778250" y="960545"/>
                    </a:cubicBezTo>
                    <a:cubicBezTo>
                      <a:pt x="3835400" y="934087"/>
                      <a:pt x="3887258" y="835662"/>
                      <a:pt x="3943350" y="808145"/>
                    </a:cubicBezTo>
                    <a:cubicBezTo>
                      <a:pt x="3999442" y="780628"/>
                      <a:pt x="4002617" y="705487"/>
                      <a:pt x="4114800" y="795445"/>
                    </a:cubicBezTo>
                    <a:cubicBezTo>
                      <a:pt x="4226983" y="885403"/>
                      <a:pt x="4432300" y="1156866"/>
                      <a:pt x="4616450" y="1347895"/>
                    </a:cubicBezTo>
                  </a:path>
                </a:pathLst>
              </a:custGeom>
              <a:noFill/>
              <a:ln w="25400" cap="flat" cmpd="sng" algn="ctr">
                <a:solidFill>
                  <a:srgbClr val="FF9F90"/>
                </a:solidFill>
                <a:prstDash val="solid"/>
              </a:ln>
              <a:effectLst/>
            </p:spPr>
            <p:txBody>
              <a:bodyPr rtlCol="0" anchor="ctr"/>
              <a:lstStyle/>
              <a:p>
                <a:pPr algn="ctr" fontAlgn="base">
                  <a:spcBef>
                    <a:spcPct val="0"/>
                  </a:spcBef>
                  <a:spcAft>
                    <a:spcPct val="0"/>
                  </a:spcAft>
                  <a:buClrTx/>
                  <a:buFontTx/>
                  <a:buNone/>
                  <a:defRPr/>
                </a:pPr>
                <a:endParaRPr lang="en-US" sz="1013">
                  <a:solidFill>
                    <a:prstClr val="black"/>
                  </a:solidFill>
                  <a:latin typeface="Helvetica"/>
                  <a:ea typeface="+mn-ea"/>
                  <a:cs typeface="Helvetica"/>
                </a:endParaRPr>
              </a:p>
            </p:txBody>
          </p:sp>
          <p:cxnSp>
            <p:nvCxnSpPr>
              <p:cNvPr id="23" name="Straight Connector 22">
                <a:extLst>
                  <a:ext uri="{FF2B5EF4-FFF2-40B4-BE49-F238E27FC236}">
                    <a16:creationId xmlns:a16="http://schemas.microsoft.com/office/drawing/2014/main" id="{318097B3-49DD-61FB-C036-A1742C113CAB}"/>
                  </a:ext>
                </a:extLst>
              </p:cNvPr>
              <p:cNvCxnSpPr/>
              <p:nvPr/>
            </p:nvCxnSpPr>
            <p:spPr>
              <a:xfrm>
                <a:off x="3488055" y="3703933"/>
                <a:ext cx="0" cy="1465422"/>
              </a:xfrm>
              <a:prstGeom prst="line">
                <a:avLst/>
              </a:prstGeom>
              <a:noFill/>
              <a:ln w="12700" cap="flat" cmpd="sng" algn="ctr">
                <a:solidFill>
                  <a:srgbClr val="FF0000"/>
                </a:solidFill>
                <a:prstDash val="dash"/>
              </a:ln>
              <a:effectLst/>
            </p:spPr>
          </p:cxnSp>
          <p:cxnSp>
            <p:nvCxnSpPr>
              <p:cNvPr id="24" name="Straight Connector 23">
                <a:extLst>
                  <a:ext uri="{FF2B5EF4-FFF2-40B4-BE49-F238E27FC236}">
                    <a16:creationId xmlns:a16="http://schemas.microsoft.com/office/drawing/2014/main" id="{797CB688-B6CA-0FD4-583A-456EB0B6C458}"/>
                  </a:ext>
                </a:extLst>
              </p:cNvPr>
              <p:cNvCxnSpPr/>
              <p:nvPr/>
            </p:nvCxnSpPr>
            <p:spPr>
              <a:xfrm>
                <a:off x="3820239" y="3728937"/>
                <a:ext cx="0" cy="1465422"/>
              </a:xfrm>
              <a:prstGeom prst="line">
                <a:avLst/>
              </a:prstGeom>
              <a:noFill/>
              <a:ln w="12700" cap="flat" cmpd="sng" algn="ctr">
                <a:solidFill>
                  <a:srgbClr val="FF0000"/>
                </a:solidFill>
                <a:prstDash val="dash"/>
              </a:ln>
              <a:effectLst/>
            </p:spPr>
          </p:cxnSp>
          <p:cxnSp>
            <p:nvCxnSpPr>
              <p:cNvPr id="25" name="Straight Connector 24">
                <a:extLst>
                  <a:ext uri="{FF2B5EF4-FFF2-40B4-BE49-F238E27FC236}">
                    <a16:creationId xmlns:a16="http://schemas.microsoft.com/office/drawing/2014/main" id="{C2FD23CE-E7F7-0B45-B7E6-84225BBC86C0}"/>
                  </a:ext>
                </a:extLst>
              </p:cNvPr>
              <p:cNvCxnSpPr/>
              <p:nvPr/>
            </p:nvCxnSpPr>
            <p:spPr>
              <a:xfrm>
                <a:off x="4127421" y="3739652"/>
                <a:ext cx="0" cy="1465422"/>
              </a:xfrm>
              <a:prstGeom prst="line">
                <a:avLst/>
              </a:prstGeom>
              <a:noFill/>
              <a:ln w="12700" cap="flat" cmpd="sng" algn="ctr">
                <a:solidFill>
                  <a:srgbClr val="FF0000"/>
                </a:solidFill>
                <a:prstDash val="dash"/>
              </a:ln>
              <a:effectLst/>
            </p:spPr>
          </p:cxnSp>
          <p:cxnSp>
            <p:nvCxnSpPr>
              <p:cNvPr id="26" name="Straight Connector 25">
                <a:extLst>
                  <a:ext uri="{FF2B5EF4-FFF2-40B4-BE49-F238E27FC236}">
                    <a16:creationId xmlns:a16="http://schemas.microsoft.com/office/drawing/2014/main" id="{0B87A9AE-8005-2E7C-3634-988438C18B7B}"/>
                  </a:ext>
                </a:extLst>
              </p:cNvPr>
              <p:cNvCxnSpPr/>
              <p:nvPr/>
            </p:nvCxnSpPr>
            <p:spPr>
              <a:xfrm>
                <a:off x="1750176" y="3270365"/>
                <a:ext cx="1341338" cy="433569"/>
              </a:xfrm>
              <a:prstGeom prst="line">
                <a:avLst/>
              </a:prstGeom>
              <a:noFill/>
              <a:ln w="25400" cap="flat" cmpd="sng" algn="ctr">
                <a:solidFill>
                  <a:srgbClr val="FFFFFF">
                    <a:lumMod val="75000"/>
                  </a:srgbClr>
                </a:solidFill>
                <a:prstDash val="solid"/>
              </a:ln>
              <a:effectLst/>
            </p:spPr>
          </p:cxnSp>
          <p:cxnSp>
            <p:nvCxnSpPr>
              <p:cNvPr id="27" name="Straight Connector 26">
                <a:extLst>
                  <a:ext uri="{FF2B5EF4-FFF2-40B4-BE49-F238E27FC236}">
                    <a16:creationId xmlns:a16="http://schemas.microsoft.com/office/drawing/2014/main" id="{03FE8B87-378C-6E6F-0E8C-7CB3FD65164F}"/>
                  </a:ext>
                </a:extLst>
              </p:cNvPr>
              <p:cNvCxnSpPr/>
              <p:nvPr/>
            </p:nvCxnSpPr>
            <p:spPr>
              <a:xfrm>
                <a:off x="2668869" y="3288531"/>
                <a:ext cx="1137020" cy="414689"/>
              </a:xfrm>
              <a:prstGeom prst="line">
                <a:avLst/>
              </a:prstGeom>
              <a:noFill/>
              <a:ln w="25400" cap="flat" cmpd="sng" algn="ctr">
                <a:solidFill>
                  <a:srgbClr val="FFFFFF">
                    <a:lumMod val="75000"/>
                  </a:srgbClr>
                </a:solidFill>
                <a:prstDash val="solid"/>
              </a:ln>
              <a:effectLst/>
            </p:spPr>
          </p:cxnSp>
          <p:cxnSp>
            <p:nvCxnSpPr>
              <p:cNvPr id="28" name="Straight Connector 27">
                <a:extLst>
                  <a:ext uri="{FF2B5EF4-FFF2-40B4-BE49-F238E27FC236}">
                    <a16:creationId xmlns:a16="http://schemas.microsoft.com/office/drawing/2014/main" id="{D72C8133-43E9-9DF4-7BA8-E99B9353775F}"/>
                  </a:ext>
                </a:extLst>
              </p:cNvPr>
              <p:cNvCxnSpPr/>
              <p:nvPr/>
            </p:nvCxnSpPr>
            <p:spPr>
              <a:xfrm>
                <a:off x="3558911" y="3288531"/>
                <a:ext cx="320494" cy="414689"/>
              </a:xfrm>
              <a:prstGeom prst="line">
                <a:avLst/>
              </a:prstGeom>
              <a:noFill/>
              <a:ln w="25400" cap="flat" cmpd="sng" algn="ctr">
                <a:solidFill>
                  <a:srgbClr val="FFFFFF">
                    <a:lumMod val="75000"/>
                  </a:srgbClr>
                </a:solidFill>
                <a:prstDash val="solid"/>
              </a:ln>
              <a:effectLst/>
            </p:spPr>
          </p:cxnSp>
          <p:cxnSp>
            <p:nvCxnSpPr>
              <p:cNvPr id="29" name="Straight Connector 28">
                <a:extLst>
                  <a:ext uri="{FF2B5EF4-FFF2-40B4-BE49-F238E27FC236}">
                    <a16:creationId xmlns:a16="http://schemas.microsoft.com/office/drawing/2014/main" id="{AF7198CD-741A-D6F5-D208-E806E678C322}"/>
                  </a:ext>
                </a:extLst>
              </p:cNvPr>
              <p:cNvCxnSpPr/>
              <p:nvPr/>
            </p:nvCxnSpPr>
            <p:spPr>
              <a:xfrm flipH="1">
                <a:off x="3987935" y="3288530"/>
                <a:ext cx="461018" cy="425405"/>
              </a:xfrm>
              <a:prstGeom prst="line">
                <a:avLst/>
              </a:prstGeom>
              <a:noFill/>
              <a:ln w="25400" cap="flat" cmpd="sng" algn="ctr">
                <a:solidFill>
                  <a:srgbClr val="FFFFFF">
                    <a:lumMod val="75000"/>
                  </a:srgbClr>
                </a:solidFill>
                <a:prstDash val="solid"/>
              </a:ln>
              <a:effectLst/>
            </p:spPr>
          </p:cxnSp>
          <p:cxnSp>
            <p:nvCxnSpPr>
              <p:cNvPr id="30" name="Straight Connector 29">
                <a:extLst>
                  <a:ext uri="{FF2B5EF4-FFF2-40B4-BE49-F238E27FC236}">
                    <a16:creationId xmlns:a16="http://schemas.microsoft.com/office/drawing/2014/main" id="{4E885512-16CC-95AC-F004-BD1579A57B46}"/>
                  </a:ext>
                </a:extLst>
              </p:cNvPr>
              <p:cNvCxnSpPr/>
              <p:nvPr/>
            </p:nvCxnSpPr>
            <p:spPr>
              <a:xfrm flipH="1">
                <a:off x="4328692" y="3277815"/>
                <a:ext cx="1002696" cy="425405"/>
              </a:xfrm>
              <a:prstGeom prst="line">
                <a:avLst/>
              </a:prstGeom>
              <a:noFill/>
              <a:ln w="25400" cap="flat" cmpd="sng" algn="ctr">
                <a:solidFill>
                  <a:srgbClr val="FFFFFF">
                    <a:lumMod val="75000"/>
                  </a:srgbClr>
                </a:solidFill>
                <a:prstDash val="solid"/>
              </a:ln>
              <a:effectLst/>
            </p:spPr>
          </p:cxnSp>
          <p:sp>
            <p:nvSpPr>
              <p:cNvPr id="31" name="TextBox 30">
                <a:extLst>
                  <a:ext uri="{FF2B5EF4-FFF2-40B4-BE49-F238E27FC236}">
                    <a16:creationId xmlns:a16="http://schemas.microsoft.com/office/drawing/2014/main" id="{99E8DB0E-0745-DF0B-B8F2-A35653C6E7AB}"/>
                  </a:ext>
                </a:extLst>
              </p:cNvPr>
              <p:cNvSpPr txBox="1"/>
              <p:nvPr/>
            </p:nvSpPr>
            <p:spPr>
              <a:xfrm>
                <a:off x="4448953" y="4764027"/>
                <a:ext cx="646331" cy="213585"/>
              </a:xfrm>
              <a:prstGeom prst="rect">
                <a:avLst/>
              </a:prstGeom>
              <a:noFill/>
            </p:spPr>
            <p:txBody>
              <a:bodyPr wrap="none" rtlCol="0">
                <a:spAutoFit/>
              </a:bodyPr>
              <a:lstStyle/>
              <a:p>
                <a:pPr fontAlgn="base">
                  <a:spcBef>
                    <a:spcPct val="0"/>
                  </a:spcBef>
                  <a:spcAft>
                    <a:spcPct val="0"/>
                  </a:spcAft>
                  <a:buClrTx/>
                  <a:buFontTx/>
                  <a:buNone/>
                </a:pPr>
                <a:r>
                  <a:rPr lang="en-US" sz="788" kern="1200">
                    <a:solidFill>
                      <a:srgbClr val="0000FF"/>
                    </a:solidFill>
                    <a:latin typeface="Helvetica"/>
                    <a:ea typeface="+mn-ea"/>
                    <a:cs typeface="Helvetica"/>
                  </a:rPr>
                  <a:t>Grassland</a:t>
                </a:r>
              </a:p>
            </p:txBody>
          </p:sp>
          <p:sp>
            <p:nvSpPr>
              <p:cNvPr id="32" name="TextBox 31">
                <a:extLst>
                  <a:ext uri="{FF2B5EF4-FFF2-40B4-BE49-F238E27FC236}">
                    <a16:creationId xmlns:a16="http://schemas.microsoft.com/office/drawing/2014/main" id="{54927BA6-0F32-5C46-12D2-F2BCFC0E9E72}"/>
                  </a:ext>
                </a:extLst>
              </p:cNvPr>
              <p:cNvSpPr txBox="1"/>
              <p:nvPr/>
            </p:nvSpPr>
            <p:spPr>
              <a:xfrm>
                <a:off x="4551763" y="4042508"/>
                <a:ext cx="466794" cy="213585"/>
              </a:xfrm>
              <a:prstGeom prst="rect">
                <a:avLst/>
              </a:prstGeom>
              <a:noFill/>
            </p:spPr>
            <p:txBody>
              <a:bodyPr wrap="none" rtlCol="0">
                <a:spAutoFit/>
              </a:bodyPr>
              <a:lstStyle/>
              <a:p>
                <a:pPr fontAlgn="base">
                  <a:spcBef>
                    <a:spcPct val="0"/>
                  </a:spcBef>
                  <a:spcAft>
                    <a:spcPct val="0"/>
                  </a:spcAft>
                  <a:buClrTx/>
                  <a:buFontTx/>
                  <a:buNone/>
                </a:pPr>
                <a:r>
                  <a:rPr lang="en-US" sz="788" kern="1200">
                    <a:solidFill>
                      <a:srgbClr val="C30000"/>
                    </a:solidFill>
                    <a:latin typeface="Helvetica"/>
                    <a:ea typeface="+mn-ea"/>
                    <a:cs typeface="Helvetica"/>
                  </a:rPr>
                  <a:t>Alfalfa</a:t>
                </a:r>
              </a:p>
            </p:txBody>
          </p:sp>
          <p:sp>
            <p:nvSpPr>
              <p:cNvPr id="33" name="Diamond 32">
                <a:extLst>
                  <a:ext uri="{FF2B5EF4-FFF2-40B4-BE49-F238E27FC236}">
                    <a16:creationId xmlns:a16="http://schemas.microsoft.com/office/drawing/2014/main" id="{6A98565D-DE30-F8C9-2ADF-017EE6922FD9}"/>
                  </a:ext>
                </a:extLst>
              </p:cNvPr>
              <p:cNvSpPr/>
              <p:nvPr/>
            </p:nvSpPr>
            <p:spPr>
              <a:xfrm>
                <a:off x="2309939" y="3868677"/>
                <a:ext cx="74335" cy="74335"/>
              </a:xfrm>
              <a:prstGeom prst="diamond">
                <a:avLst/>
              </a:prstGeom>
              <a:noFill/>
              <a:ln w="19050" cap="flat" cmpd="sng" algn="ctr">
                <a:solidFill>
                  <a:srgbClr val="4D4D4F"/>
                </a:solidFill>
                <a:prstDash val="solid"/>
              </a:ln>
              <a:effectLst/>
            </p:spPr>
            <p:txBody>
              <a:bodyPr rtlCol="0" anchor="ctr"/>
              <a:lstStyle/>
              <a:p>
                <a:pPr algn="ctr" fontAlgn="base">
                  <a:spcBef>
                    <a:spcPct val="0"/>
                  </a:spcBef>
                  <a:spcAft>
                    <a:spcPct val="0"/>
                  </a:spcAft>
                  <a:buClrTx/>
                  <a:buFontTx/>
                  <a:buNone/>
                  <a:defRPr/>
                </a:pPr>
                <a:endParaRPr lang="en-US" sz="1013">
                  <a:solidFill>
                    <a:prstClr val="white"/>
                  </a:solidFill>
                  <a:latin typeface="Helvetica"/>
                  <a:ea typeface="+mn-ea"/>
                  <a:cs typeface="Helvetica"/>
                </a:endParaRPr>
              </a:p>
            </p:txBody>
          </p:sp>
          <p:sp>
            <p:nvSpPr>
              <p:cNvPr id="34" name="TextBox 33">
                <a:extLst>
                  <a:ext uri="{FF2B5EF4-FFF2-40B4-BE49-F238E27FC236}">
                    <a16:creationId xmlns:a16="http://schemas.microsoft.com/office/drawing/2014/main" id="{1EE83072-366B-7C89-1B0C-157E328990A2}"/>
                  </a:ext>
                </a:extLst>
              </p:cNvPr>
              <p:cNvSpPr txBox="1"/>
              <p:nvPr/>
            </p:nvSpPr>
            <p:spPr>
              <a:xfrm>
                <a:off x="2252852" y="3919616"/>
                <a:ext cx="319318" cy="369332"/>
              </a:xfrm>
              <a:prstGeom prst="rect">
                <a:avLst/>
              </a:prstGeom>
              <a:noFill/>
            </p:spPr>
            <p:txBody>
              <a:bodyPr wrap="none" rtlCol="0">
                <a:spAutoFit/>
              </a:bodyPr>
              <a:lstStyle/>
              <a:p>
                <a:pPr fontAlgn="base">
                  <a:spcBef>
                    <a:spcPct val="0"/>
                  </a:spcBef>
                  <a:spcAft>
                    <a:spcPct val="0"/>
                  </a:spcAft>
                  <a:buClrTx/>
                  <a:buFontTx/>
                  <a:buNone/>
                </a:pPr>
                <a:r>
                  <a:rPr lang="en-US" sz="1800" kern="1200">
                    <a:latin typeface="Helvetica"/>
                    <a:ea typeface="+mn-ea"/>
                    <a:cs typeface="Helvetica"/>
                  </a:rPr>
                  <a:t>+</a:t>
                </a:r>
              </a:p>
            </p:txBody>
          </p:sp>
          <p:sp>
            <p:nvSpPr>
              <p:cNvPr id="35" name="TextBox 34">
                <a:extLst>
                  <a:ext uri="{FF2B5EF4-FFF2-40B4-BE49-F238E27FC236}">
                    <a16:creationId xmlns:a16="http://schemas.microsoft.com/office/drawing/2014/main" id="{7932228F-629F-1540-EC29-7CF58F471FEA}"/>
                  </a:ext>
                </a:extLst>
              </p:cNvPr>
              <p:cNvSpPr txBox="1"/>
              <p:nvPr/>
            </p:nvSpPr>
            <p:spPr>
              <a:xfrm>
                <a:off x="2395629" y="3778152"/>
                <a:ext cx="704039" cy="424732"/>
              </a:xfrm>
              <a:prstGeom prst="rect">
                <a:avLst/>
              </a:prstGeom>
              <a:noFill/>
            </p:spPr>
            <p:txBody>
              <a:bodyPr wrap="none" rtlCol="0">
                <a:spAutoFit/>
              </a:bodyPr>
              <a:lstStyle/>
              <a:p>
                <a:pPr fontAlgn="base">
                  <a:lnSpc>
                    <a:spcPct val="120000"/>
                  </a:lnSpc>
                  <a:spcBef>
                    <a:spcPct val="0"/>
                  </a:spcBef>
                  <a:spcAft>
                    <a:spcPct val="0"/>
                  </a:spcAft>
                  <a:buClrTx/>
                  <a:buFontTx/>
                  <a:buNone/>
                </a:pPr>
                <a:r>
                  <a:rPr lang="en-US" sz="900" kern="1200">
                    <a:solidFill>
                      <a:prstClr val="black"/>
                    </a:solidFill>
                    <a:latin typeface="Helvetica"/>
                    <a:ea typeface="+mn-ea"/>
                    <a:cs typeface="Helvetica"/>
                  </a:rPr>
                  <a:t>Sentinel-2</a:t>
                </a:r>
                <a:br>
                  <a:rPr lang="en-US" sz="900" kern="1200">
                    <a:solidFill>
                      <a:prstClr val="black"/>
                    </a:solidFill>
                    <a:latin typeface="Helvetica"/>
                    <a:ea typeface="+mn-ea"/>
                    <a:cs typeface="Helvetica"/>
                  </a:rPr>
                </a:br>
                <a:r>
                  <a:rPr lang="en-US" sz="900" kern="1200">
                    <a:solidFill>
                      <a:prstClr val="black"/>
                    </a:solidFill>
                    <a:latin typeface="Helvetica"/>
                    <a:ea typeface="+mn-ea"/>
                    <a:cs typeface="Helvetica"/>
                  </a:rPr>
                  <a:t>Landsat-8</a:t>
                </a:r>
              </a:p>
            </p:txBody>
          </p:sp>
          <p:sp>
            <p:nvSpPr>
              <p:cNvPr id="36" name="TextBox 35">
                <a:extLst>
                  <a:ext uri="{FF2B5EF4-FFF2-40B4-BE49-F238E27FC236}">
                    <a16:creationId xmlns:a16="http://schemas.microsoft.com/office/drawing/2014/main" id="{AEB1A4CC-EE4B-09F4-5C9E-D6CB6978804F}"/>
                  </a:ext>
                </a:extLst>
              </p:cNvPr>
              <p:cNvSpPr txBox="1"/>
              <p:nvPr/>
            </p:nvSpPr>
            <p:spPr>
              <a:xfrm rot="16200000">
                <a:off x="1694545" y="4339550"/>
                <a:ext cx="460382" cy="230832"/>
              </a:xfrm>
              <a:prstGeom prst="rect">
                <a:avLst/>
              </a:prstGeom>
              <a:solidFill>
                <a:srgbClr val="FFFFFF"/>
              </a:solidFill>
            </p:spPr>
            <p:txBody>
              <a:bodyPr wrap="none" rtlCol="0">
                <a:spAutoFit/>
              </a:bodyPr>
              <a:lstStyle/>
              <a:p>
                <a:pPr fontAlgn="base">
                  <a:spcBef>
                    <a:spcPct val="0"/>
                  </a:spcBef>
                  <a:spcAft>
                    <a:spcPct val="0"/>
                  </a:spcAft>
                  <a:buClrTx/>
                  <a:buFontTx/>
                  <a:buNone/>
                </a:pPr>
                <a:r>
                  <a:rPr lang="en-US" sz="900" kern="1200">
                    <a:solidFill>
                      <a:prstClr val="black"/>
                    </a:solidFill>
                    <a:latin typeface="Helvetica"/>
                    <a:ea typeface="+mn-ea"/>
                    <a:cs typeface="Helvetica"/>
                  </a:rPr>
                  <a:t>NDVI</a:t>
                </a:r>
              </a:p>
            </p:txBody>
          </p:sp>
          <p:sp>
            <p:nvSpPr>
              <p:cNvPr id="37" name="TextBox 36">
                <a:extLst>
                  <a:ext uri="{FF2B5EF4-FFF2-40B4-BE49-F238E27FC236}">
                    <a16:creationId xmlns:a16="http://schemas.microsoft.com/office/drawing/2014/main" id="{ACF651D3-B1F7-90DA-9B2F-783DE65DEF01}"/>
                  </a:ext>
                </a:extLst>
              </p:cNvPr>
              <p:cNvSpPr txBox="1"/>
              <p:nvPr/>
            </p:nvSpPr>
            <p:spPr>
              <a:xfrm rot="16200000">
                <a:off x="3134433" y="4796226"/>
                <a:ext cx="534121" cy="213585"/>
              </a:xfrm>
              <a:prstGeom prst="rect">
                <a:avLst/>
              </a:prstGeom>
              <a:noFill/>
            </p:spPr>
            <p:txBody>
              <a:bodyPr wrap="none" rtlCol="0">
                <a:spAutoFit/>
              </a:bodyPr>
              <a:lstStyle/>
              <a:p>
                <a:pPr fontAlgn="base">
                  <a:spcBef>
                    <a:spcPct val="0"/>
                  </a:spcBef>
                  <a:spcAft>
                    <a:spcPct val="0"/>
                  </a:spcAft>
                  <a:buClrTx/>
                  <a:buFontTx/>
                  <a:buNone/>
                </a:pPr>
                <a:r>
                  <a:rPr lang="en-US" sz="788" i="1" kern="1200">
                    <a:solidFill>
                      <a:srgbClr val="C30000"/>
                    </a:solidFill>
                    <a:latin typeface="Helvetica"/>
                    <a:ea typeface="+mn-ea"/>
                    <a:cs typeface="Helvetica"/>
                  </a:rPr>
                  <a:t>mowing</a:t>
                </a:r>
              </a:p>
            </p:txBody>
          </p:sp>
          <p:pic>
            <p:nvPicPr>
              <p:cNvPr id="38" name="Picture 37">
                <a:extLst>
                  <a:ext uri="{FF2B5EF4-FFF2-40B4-BE49-F238E27FC236}">
                    <a16:creationId xmlns:a16="http://schemas.microsoft.com/office/drawing/2014/main" id="{472AB3B6-87A7-B3FC-0302-981330D7540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73687" y="3353077"/>
                <a:ext cx="722472" cy="90686"/>
              </a:xfrm>
              <a:prstGeom prst="rect">
                <a:avLst/>
              </a:prstGeom>
            </p:spPr>
          </p:pic>
          <p:sp>
            <p:nvSpPr>
              <p:cNvPr id="39" name="TextBox 38">
                <a:extLst>
                  <a:ext uri="{FF2B5EF4-FFF2-40B4-BE49-F238E27FC236}">
                    <a16:creationId xmlns:a16="http://schemas.microsoft.com/office/drawing/2014/main" id="{24CD09E4-AB05-7C31-FE84-10F02F486C19}"/>
                  </a:ext>
                </a:extLst>
              </p:cNvPr>
              <p:cNvSpPr txBox="1"/>
              <p:nvPr/>
            </p:nvSpPr>
            <p:spPr>
              <a:xfrm>
                <a:off x="5010446" y="3397053"/>
                <a:ext cx="1085554" cy="213585"/>
              </a:xfrm>
              <a:prstGeom prst="rect">
                <a:avLst/>
              </a:prstGeom>
              <a:noFill/>
            </p:spPr>
            <p:txBody>
              <a:bodyPr wrap="none" rtlCol="0">
                <a:spAutoFit/>
              </a:bodyPr>
              <a:lstStyle/>
              <a:p>
                <a:pPr fontAlgn="base">
                  <a:spcBef>
                    <a:spcPct val="0"/>
                  </a:spcBef>
                  <a:spcAft>
                    <a:spcPct val="0"/>
                  </a:spcAft>
                  <a:buClrTx/>
                  <a:buFontTx/>
                  <a:buNone/>
                </a:pPr>
                <a:r>
                  <a:rPr lang="en-US" sz="788" kern="1200">
                    <a:solidFill>
                      <a:srgbClr val="800000"/>
                    </a:solidFill>
                    <a:latin typeface="Helvetica"/>
                    <a:ea typeface="+mn-ea"/>
                    <a:cs typeface="Helvetica"/>
                  </a:rPr>
                  <a:t>0.1       NDVI      0.9</a:t>
                </a:r>
              </a:p>
            </p:txBody>
          </p:sp>
        </p:grpSp>
        <p:sp>
          <p:nvSpPr>
            <p:cNvPr id="6" name="Text Box 2">
              <a:extLst>
                <a:ext uri="{FF2B5EF4-FFF2-40B4-BE49-F238E27FC236}">
                  <a16:creationId xmlns:a16="http://schemas.microsoft.com/office/drawing/2014/main" id="{CDF92995-3572-F1EC-7D65-57EB7415CF5F}"/>
                </a:ext>
              </a:extLst>
            </p:cNvPr>
            <p:cNvSpPr txBox="1">
              <a:spLocks noChangeArrowheads="1"/>
            </p:cNvSpPr>
            <p:nvPr/>
          </p:nvSpPr>
          <p:spPr bwMode="auto">
            <a:xfrm>
              <a:off x="8036484" y="3754528"/>
              <a:ext cx="1510004" cy="2334614"/>
            </a:xfrm>
            <a:prstGeom prst="rect">
              <a:avLst/>
            </a:prstGeom>
            <a:noFill/>
            <a:ln w="9525">
              <a:noFill/>
              <a:miter lim="800000"/>
              <a:headEnd/>
              <a:tailEnd/>
            </a:ln>
          </p:spPr>
          <p:txBody>
            <a:bodyPr rot="0" vert="horz" wrap="square" lIns="51435" tIns="25718" rIns="51435" bIns="25718" anchor="t" anchorCtr="0">
              <a:spAutoFit/>
            </a:bodyPr>
            <a:lstStyle/>
            <a:p>
              <a:pPr marL="151805" marR="151805" defTabSz="514037" eaLnBrk="0" fontAlgn="base" hangingPunct="0">
                <a:lnSpc>
                  <a:spcPts val="844"/>
                </a:lnSpc>
                <a:spcBef>
                  <a:spcPts val="675"/>
                </a:spcBef>
                <a:spcAft>
                  <a:spcPts val="338"/>
                </a:spcAft>
                <a:buClrTx/>
                <a:buFontTx/>
                <a:buNone/>
                <a:defRPr/>
              </a:pPr>
              <a:r>
                <a:rPr lang="en-US" sz="800" i="1" u="sng" kern="1200" dirty="0">
                  <a:latin typeface="Arial" panose="020B0604020202020204" pitchFamily="34" charset="0"/>
                  <a:ea typeface="+mn-ea"/>
                  <a:cs typeface="Arial" panose="020B0604020202020204" pitchFamily="34" charset="0"/>
                </a:rPr>
                <a:t>Example from the US: </a:t>
              </a:r>
              <a:r>
                <a:rPr lang="en-US" sz="800" i="1" kern="1200" dirty="0">
                  <a:latin typeface="Arial" panose="020B0604020202020204" pitchFamily="34" charset="0"/>
                  <a:ea typeface="+mn-ea"/>
                  <a:cs typeface="Arial" panose="020B0604020202020204" pitchFamily="34" charset="0"/>
                </a:rPr>
                <a:t>Seasonal phenology (greening) for natural grassland (blue line)  and irrigated alfalfa fields (red line) near Cheyenne Wyoming observed from Harmonized Landsat/Sentinel-2 data products.  The high temporal density of observations allows individual mowing events to be detected within alfalfa fields.  HLS Products available from </a:t>
              </a:r>
              <a:r>
                <a:rPr lang="en-US" sz="800" i="1" kern="1200" dirty="0">
                  <a:latin typeface="Arial" panose="020B0604020202020204" pitchFamily="34" charset="0"/>
                  <a:ea typeface="+mn-ea"/>
                  <a:cs typeface="Arial" panose="020B0604020202020204" pitchFamily="34" charset="0"/>
                  <a:hlinkClick r:id="rId10"/>
                </a:rPr>
                <a:t>https://hls.gsfc.nasa.gov</a:t>
              </a:r>
              <a:endParaRPr lang="en-US" sz="800" i="1" kern="1200" dirty="0">
                <a:latin typeface="Arial" panose="020B0604020202020204" pitchFamily="34" charset="0"/>
                <a:ea typeface="+mn-ea"/>
                <a:cs typeface="Arial" panose="020B0604020202020204" pitchFamily="34" charset="0"/>
              </a:endParaRPr>
            </a:p>
            <a:p>
              <a:pPr marL="151805" marR="151805" defTabSz="514037" eaLnBrk="0" fontAlgn="base" hangingPunct="0">
                <a:lnSpc>
                  <a:spcPts val="844"/>
                </a:lnSpc>
                <a:spcBef>
                  <a:spcPts val="675"/>
                </a:spcBef>
                <a:spcAft>
                  <a:spcPts val="338"/>
                </a:spcAft>
                <a:buClrTx/>
                <a:buFontTx/>
                <a:buNone/>
                <a:defRPr/>
              </a:pPr>
              <a:r>
                <a:rPr lang="en-US" sz="800" i="1" kern="1200" dirty="0">
                  <a:latin typeface="Arial" charset="0"/>
                  <a:ea typeface="+mn-ea"/>
                  <a:cs typeface="Arial" panose="020B0604020202020204" pitchFamily="34" charset="0"/>
                </a:rPr>
                <a:t>Credit: Jeff </a:t>
              </a:r>
              <a:r>
                <a:rPr lang="en-US" sz="800" i="1" kern="1200" dirty="0" err="1">
                  <a:latin typeface="Arial" charset="0"/>
                  <a:ea typeface="+mn-ea"/>
                  <a:cs typeface="Arial" panose="020B0604020202020204" pitchFamily="34" charset="0"/>
                </a:rPr>
                <a:t>Masek</a:t>
              </a:r>
              <a:r>
                <a:rPr lang="en-US" sz="800" i="1" kern="1200" dirty="0">
                  <a:latin typeface="Arial" charset="0"/>
                  <a:ea typeface="+mn-ea"/>
                  <a:cs typeface="Arial" panose="020B0604020202020204" pitchFamily="34" charset="0"/>
                </a:rPr>
                <a:t>, NASA</a:t>
              </a:r>
              <a:endParaRPr lang="en-US" sz="800" i="1" kern="1200" dirty="0">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382117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n-GB" dirty="0"/>
              <a:t>Proposal</a:t>
            </a:r>
            <a:endParaRPr dirty="0"/>
          </a:p>
        </p:txBody>
      </p:sp>
      <p:sp>
        <p:nvSpPr>
          <p:cNvPr id="508" name="Google Shape;508;p15"/>
          <p:cNvSpPr txBox="1">
            <a:spLocks noGrp="1"/>
          </p:cNvSpPr>
          <p:nvPr>
            <p:ph type="body" idx="1"/>
          </p:nvPr>
        </p:nvSpPr>
        <p:spPr>
          <a:xfrm>
            <a:off x="290400" y="1550678"/>
            <a:ext cx="11611200" cy="4130929"/>
          </a:xfrm>
          <a:prstGeom prst="rect">
            <a:avLst/>
          </a:prstGeom>
          <a:noFill/>
          <a:ln>
            <a:noFill/>
          </a:ln>
        </p:spPr>
        <p:txBody>
          <a:bodyPr spcFirstLastPara="1" wrap="square" lIns="91425" tIns="45700" rIns="91425" bIns="45700" anchor="t" anchorCtr="0">
            <a:noAutofit/>
          </a:bodyPr>
          <a:lstStyle/>
          <a:p>
            <a:pPr>
              <a:lnSpc>
                <a:spcPct val="115000"/>
              </a:lnSpc>
              <a:buFont typeface="Montserrat"/>
            </a:pPr>
            <a:r>
              <a:rPr lang="en-AU" dirty="0">
                <a:latin typeface="Montserrat"/>
                <a:sym typeface="Montserrat"/>
              </a:rPr>
              <a:t>Build on CEOS-ARD achievements so far, take next steps to achieve multi-sensor interoperability.</a:t>
            </a:r>
          </a:p>
          <a:p>
            <a:pPr>
              <a:lnSpc>
                <a:spcPct val="115000"/>
              </a:lnSpc>
              <a:buFont typeface="Montserrat"/>
              <a:buChar char="❖"/>
            </a:pPr>
            <a:r>
              <a:rPr lang="en-AU" dirty="0">
                <a:latin typeface="Montserrat"/>
                <a:sym typeface="Montserrat"/>
              </a:rPr>
              <a:t>Unambiguous characterisation of the SR measurand in the context of CEOS-ARD products.</a:t>
            </a:r>
          </a:p>
          <a:p>
            <a:pPr>
              <a:lnSpc>
                <a:spcPct val="115000"/>
              </a:lnSpc>
              <a:buFont typeface="Montserrat"/>
            </a:pPr>
            <a:r>
              <a:rPr lang="en-GB" dirty="0">
                <a:latin typeface="Montserrat"/>
                <a:sym typeface="Montserrat"/>
              </a:rPr>
              <a:t>Identify a set of corrections</a:t>
            </a:r>
            <a:r>
              <a:rPr lang="en-GB" dirty="0"/>
              <a:t> </a:t>
            </a:r>
            <a:r>
              <a:rPr lang="en-GB" dirty="0">
                <a:latin typeface="Montserrat"/>
                <a:sym typeface="Montserrat"/>
              </a:rPr>
              <a:t>for achieving better SR consistency in support of harmonised CEOS-ARD SR products.</a:t>
            </a:r>
            <a:endParaRPr dirty="0">
              <a:latin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7B6EF-362D-DA3C-9676-24B0D24BAB5F}"/>
              </a:ext>
            </a:extLst>
          </p:cNvPr>
          <p:cNvSpPr>
            <a:spLocks noGrp="1"/>
          </p:cNvSpPr>
          <p:nvPr>
            <p:ph type="title"/>
          </p:nvPr>
        </p:nvSpPr>
        <p:spPr/>
        <p:txBody>
          <a:bodyPr/>
          <a:lstStyle/>
          <a:p>
            <a:r>
              <a:rPr lang="en-US" dirty="0"/>
              <a:t>Benefits</a:t>
            </a:r>
          </a:p>
        </p:txBody>
      </p:sp>
      <p:sp>
        <p:nvSpPr>
          <p:cNvPr id="2" name="Text Placeholder 1">
            <a:extLst>
              <a:ext uri="{FF2B5EF4-FFF2-40B4-BE49-F238E27FC236}">
                <a16:creationId xmlns:a16="http://schemas.microsoft.com/office/drawing/2014/main" id="{E471B10B-93CA-E9A2-CF79-08FADC4D326A}"/>
              </a:ext>
            </a:extLst>
          </p:cNvPr>
          <p:cNvSpPr>
            <a:spLocks noGrp="1"/>
          </p:cNvSpPr>
          <p:nvPr>
            <p:ph type="body" idx="1"/>
          </p:nvPr>
        </p:nvSpPr>
        <p:spPr>
          <a:xfrm>
            <a:off x="324233" y="1558533"/>
            <a:ext cx="11495400" cy="4236092"/>
          </a:xfrm>
        </p:spPr>
        <p:txBody>
          <a:bodyPr/>
          <a:lstStyle/>
          <a:p>
            <a:r>
              <a:rPr lang="en-AU" dirty="0"/>
              <a:t>Consistent time-series across sensors, steps towards enhanced harmonisation amongst CEOS-ARD SR products. </a:t>
            </a:r>
          </a:p>
          <a:p>
            <a:r>
              <a:rPr lang="en-AU" dirty="0"/>
              <a:t>Focused effort on value-adding with a common foundational measurand, improved results from multi-sensor analyses, and better insights.</a:t>
            </a:r>
            <a:endParaRPr lang="en-US" dirty="0"/>
          </a:p>
          <a:p>
            <a:r>
              <a:rPr lang="en-AU" dirty="0"/>
              <a:t>Reduced duplication of effort, cost savings, increased global applicability of algorithms, higher return on investment.</a:t>
            </a:r>
          </a:p>
        </p:txBody>
      </p:sp>
    </p:spTree>
    <p:extLst>
      <p:ext uri="{BB962C8B-B14F-4D97-AF65-F5344CB8AC3E}">
        <p14:creationId xmlns:p14="http://schemas.microsoft.com/office/powerpoint/2010/main" val="172316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798176-E737-A1C6-CE93-76B7CDF6DF83}"/>
              </a:ext>
            </a:extLst>
          </p:cNvPr>
          <p:cNvSpPr>
            <a:spLocks noGrp="1"/>
          </p:cNvSpPr>
          <p:nvPr>
            <p:ph type="title"/>
          </p:nvPr>
        </p:nvSpPr>
        <p:spPr/>
        <p:txBody>
          <a:bodyPr/>
          <a:lstStyle/>
          <a:p>
            <a:r>
              <a:rPr lang="en-US" dirty="0"/>
              <a:t>Key objective</a:t>
            </a:r>
          </a:p>
        </p:txBody>
      </p:sp>
      <p:sp>
        <p:nvSpPr>
          <p:cNvPr id="2" name="Text Placeholder 1">
            <a:extLst>
              <a:ext uri="{FF2B5EF4-FFF2-40B4-BE49-F238E27FC236}">
                <a16:creationId xmlns:a16="http://schemas.microsoft.com/office/drawing/2014/main" id="{295CE632-3A0C-DD1E-E5F3-585B24CB20D5}"/>
              </a:ext>
            </a:extLst>
          </p:cNvPr>
          <p:cNvSpPr>
            <a:spLocks noGrp="1"/>
          </p:cNvSpPr>
          <p:nvPr>
            <p:ph type="body" idx="1"/>
          </p:nvPr>
        </p:nvSpPr>
        <p:spPr>
          <a:xfrm>
            <a:off x="348300" y="1702372"/>
            <a:ext cx="11495400" cy="3516900"/>
          </a:xfrm>
        </p:spPr>
        <p:txBody>
          <a:bodyPr/>
          <a:lstStyle/>
          <a:p>
            <a:r>
              <a:rPr lang="en-US" dirty="0">
                <a:ea typeface="Calibri"/>
                <a:cs typeface="Calibri"/>
              </a:rPr>
              <a:t>Describe a surface reflectance measurand (in the CEOS-ARD context), for achieving consistent quality, for generating harmonised surface reflectance products </a:t>
            </a:r>
            <a:r>
              <a:rPr lang="en-AU" dirty="0">
                <a:ea typeface="Calibri"/>
                <a:cs typeface="Calibri"/>
              </a:rPr>
              <a:t>from different sensors</a:t>
            </a:r>
            <a:r>
              <a:rPr lang="en-US" dirty="0">
                <a:ea typeface="Calibri"/>
                <a:cs typeface="Calibri"/>
              </a:rPr>
              <a:t> with like bands.</a:t>
            </a:r>
          </a:p>
          <a:p>
            <a:pPr>
              <a:lnSpc>
                <a:spcPct val="114999"/>
              </a:lnSpc>
            </a:pPr>
            <a:endParaRPr lang="en-US" dirty="0">
              <a:ea typeface="Calibri"/>
              <a:cs typeface="Calibri"/>
            </a:endParaRPr>
          </a:p>
        </p:txBody>
      </p:sp>
    </p:spTree>
    <p:extLst>
      <p:ext uri="{BB962C8B-B14F-4D97-AF65-F5344CB8AC3E}">
        <p14:creationId xmlns:p14="http://schemas.microsoft.com/office/powerpoint/2010/main" val="421449848"/>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94E160D5594B46A310B92C569CC8F0" ma:contentTypeVersion="15" ma:contentTypeDescription="Create a new document." ma:contentTypeScope="" ma:versionID="c5d82ccb847463eef57f95ae68386d2b">
  <xsd:schema xmlns:xsd="http://www.w3.org/2001/XMLSchema" xmlns:xs="http://www.w3.org/2001/XMLSchema" xmlns:p="http://schemas.microsoft.com/office/2006/metadata/properties" xmlns:ns2="fe7635f5-a3ad-4983-8b35-0e51d3f2cea0" xmlns:ns3="6f5c925b-6332-4f3c-a54e-6d49af1273f1" targetNamespace="http://schemas.microsoft.com/office/2006/metadata/properties" ma:root="true" ma:fieldsID="4d78f4d2f869f6097dd85835449f2d2d" ns2:_="" ns3:_="">
    <xsd:import namespace="fe7635f5-a3ad-4983-8b35-0e51d3f2cea0"/>
    <xsd:import namespace="6f5c925b-6332-4f3c-a54e-6d49af1273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7635f5-a3ad-4983-8b35-0e51d3f2ce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6a60af0-845b-4d8a-8d01-be9f6f2a1d20"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5c925b-6332-4f3c-a54e-6d49af1273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ac317d6-4359-441d-a6a9-ffe00d4ac955}" ma:internalName="TaxCatchAll" ma:showField="CatchAllData" ma:web="6f5c925b-6332-4f3c-a54e-6d49af1273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f5c925b-6332-4f3c-a54e-6d49af1273f1" xsi:nil="true"/>
    <lcf76f155ced4ddcb4097134ff3c332f xmlns="fe7635f5-a3ad-4983-8b35-0e51d3f2cea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C8312D-A986-4FFA-9B73-FF339E35DDCD}">
  <ds:schemaRefs>
    <ds:schemaRef ds:uri="6f5c925b-6332-4f3c-a54e-6d49af1273f1"/>
    <ds:schemaRef ds:uri="fe7635f5-a3ad-4983-8b35-0e51d3f2ce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989BE5-9FE2-461A-BB33-26CDBEEC5360}">
  <ds:schemaRefs>
    <ds:schemaRef ds:uri="http://www.w3.org/XML/1998/namespace"/>
    <ds:schemaRef ds:uri="6f5c925b-6332-4f3c-a54e-6d49af1273f1"/>
    <ds:schemaRef ds:uri="fe7635f5-a3ad-4983-8b35-0e51d3f2cea0"/>
    <ds:schemaRef ds:uri="http://schemas.microsoft.com/office/2006/documentManagement/types"/>
    <ds:schemaRef ds:uri="http://purl.org/dc/terms/"/>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8097FC4F-D31B-4D76-A675-246F28CE57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7622</TotalTime>
  <Words>1635</Words>
  <Application>Microsoft Office PowerPoint</Application>
  <PresentationFormat>Widescreen</PresentationFormat>
  <Paragraphs>273</Paragraphs>
  <Slides>19</Slides>
  <Notes>11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19</vt:i4>
      </vt:variant>
    </vt:vector>
  </HeadingPairs>
  <TitlesOfParts>
    <vt:vector size="30" baseType="lpstr">
      <vt:lpstr>Helvetica</vt:lpstr>
      <vt:lpstr>Montserrat</vt:lpstr>
      <vt:lpstr>Montserrat Medium</vt:lpstr>
      <vt:lpstr>Arial</vt:lpstr>
      <vt:lpstr>Noto Sans Symbols</vt:lpstr>
      <vt:lpstr>Calibri</vt:lpstr>
      <vt:lpstr>Aptos</vt:lpstr>
      <vt:lpstr>ceos</vt:lpstr>
      <vt:lpstr>1_ceos</vt:lpstr>
      <vt:lpstr>2_ceos</vt:lpstr>
      <vt:lpstr>3_ceos</vt:lpstr>
      <vt:lpstr>WGCV Demonstrator: Surface Reflectance Quality and Consistency</vt:lpstr>
      <vt:lpstr>Background</vt:lpstr>
      <vt:lpstr>Issue</vt:lpstr>
      <vt:lpstr>Why do we care?</vt:lpstr>
      <vt:lpstr>Harmonisation: synergies</vt:lpstr>
      <vt:lpstr>Harmonisation: better insights</vt:lpstr>
      <vt:lpstr>Proposal</vt:lpstr>
      <vt:lpstr>Benefits</vt:lpstr>
      <vt:lpstr>Key objective</vt:lpstr>
      <vt:lpstr>Conceptual model (current)</vt:lpstr>
      <vt:lpstr>Conceptual model (desired)</vt:lpstr>
      <vt:lpstr>Review of activities</vt:lpstr>
      <vt:lpstr>Plan of action</vt:lpstr>
      <vt:lpstr>Expert community </vt:lpstr>
      <vt:lpstr>Contributor affiliations</vt:lpstr>
      <vt:lpstr>SR literature review</vt:lpstr>
      <vt:lpstr>SR literature themes</vt:lpstr>
      <vt:lpstr>Literature grouping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Medhavy Thankappan</dc:creator>
  <cp:lastModifiedBy>Medhavy Thankappan</cp:lastModifiedBy>
  <cp:revision>34</cp:revision>
  <dcterms:modified xsi:type="dcterms:W3CDTF">2025-10-16T08:17:32Z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0x0101008894E160D5594B46A310B92C569CC8F0</vt:lpwstr>
  </property>
  <property fmtid="{D5CDD505-2E9C-101B-9397-08002B2CF9AE}" pid="3" name="MediaServiceImageTags">
    <vt:lpwstr/>
  </property>
</Properties>
</file>