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AD3831-65E3-4CA8-A900-19B4FDEF8275}">
  <a:tblStyle styleId="{9CAD3831-65E3-4CA8-A900-19B4FDEF82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font" Target="fonts/Montserrat-regular.fntdata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ea05bbc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ea05bbc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ea05bbc2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ea05bbc2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ea05bbc2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ea05bbc2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ea05bbc2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ea05bbc2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eos.org/news/avhrr-data-recovery/" TargetMode="External"/><Relationship Id="rId4" Type="http://schemas.openxmlformats.org/officeDocument/2006/relationships/hyperlink" Target="https://ceos.org/news/wgiss-cda-2025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arth.jaxa.jp/ceos-newslett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eos.org/ourwork/workinggroups/wgiss/access/connected-data-assets/cda-datasets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hyperlink" Target="http://eepurl.com/ij_2z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6" y="131950"/>
            <a:ext cx="71652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WGISS Communications Update</a:t>
            </a:r>
            <a:endParaRPr sz="550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Organisation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14.1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News Articles</a:t>
            </a:r>
            <a:endParaRPr/>
          </a:p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Published Recently:</a:t>
            </a:r>
            <a:endParaRPr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Building a 40+ Year Global Dataset Through CEOS Agency Collaboration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WGISS Connected Data Assets: 2025 Update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Coming Up:</a:t>
            </a:r>
            <a:endParaRPr sz="1700"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CEOS Purge Alert Service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Other suggestions welcome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" type="body"/>
          </p:nvPr>
        </p:nvSpPr>
        <p:spPr>
          <a:xfrm>
            <a:off x="261150" y="1043225"/>
            <a:ext cx="73545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More of an internal focus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Run by JAXA on behalf of CEOS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https://earth.jaxa.jp/ceos-newsletter/</a:t>
            </a:r>
            <a:r>
              <a:rPr lang="en"/>
              <a:t> 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❖"/>
            </a:pPr>
            <a:r>
              <a:rPr lang="en"/>
              <a:t>Interoperability Handbook article will be published Dec or Jan</a:t>
            </a:r>
            <a:endParaRPr/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Newsletter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idx="1" type="body"/>
          </p:nvPr>
        </p:nvSpPr>
        <p:spPr>
          <a:xfrm>
            <a:off x="218050" y="900850"/>
            <a:ext cx="39879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Added combined </a:t>
            </a:r>
            <a:r>
              <a:rPr lang="en" u="sng">
                <a:solidFill>
                  <a:schemeClr val="hlink"/>
                </a:solidFill>
                <a:hlinkClick r:id="rId3"/>
              </a:rPr>
              <a:t>FedEO/IDN Data Access Page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Updated Technology Exploration page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❖"/>
            </a:pPr>
            <a:r>
              <a:rPr lang="en"/>
              <a:t>Embedded WGISS Overview Presentation on home page</a:t>
            </a:r>
            <a:endParaRPr/>
          </a:p>
        </p:txBody>
      </p:sp>
      <p:sp>
        <p:nvSpPr>
          <p:cNvPr id="74" name="Google Shape;74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Website</a:t>
            </a:r>
            <a:endParaRPr/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327" y="809212"/>
            <a:ext cx="2663751" cy="38283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650" y="2372325"/>
            <a:ext cx="2495973" cy="2461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5328575" y="931450"/>
            <a:ext cx="3702600" cy="376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132025" y="909200"/>
            <a:ext cx="49620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2026-2027 CEOS Communication </a:t>
            </a:r>
            <a:r>
              <a:rPr lang="en"/>
              <a:t>Strategy</a:t>
            </a:r>
            <a:r>
              <a:rPr lang="en"/>
              <a:t> in development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‘Interoperability’ a key topic for both incoming CEOS &amp; SIT Chairs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/>
              <a:t>What would WGISS like to get out of an ‘Interoperability’ Campaign? What would the goals be?</a:t>
            </a:r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Communications</a:t>
            </a:r>
            <a:endParaRPr/>
          </a:p>
        </p:txBody>
      </p:sp>
      <p:graphicFrame>
        <p:nvGraphicFramePr>
          <p:cNvPr id="84" name="Google Shape;84;p10"/>
          <p:cNvGraphicFramePr/>
          <p:nvPr/>
        </p:nvGraphicFramePr>
        <p:xfrm>
          <a:off x="5423900" y="134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{9CAD3831-65E3-4CA8-A900-19B4FDEF8275}</a:tableStyleId>
              </a:tblPr>
              <a:tblGrid>
                <a:gridCol w="915650"/>
                <a:gridCol w="2616850"/>
              </a:tblGrid>
              <a:tr h="50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Goals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Encourage stakeholders to provide feedback on CEOS-ARD via the survey</a:t>
                      </a:r>
                      <a:endParaRPr i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50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Target Audience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Data providers and users</a:t>
                      </a:r>
                      <a:endParaRPr i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50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Tagline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“We’re building better ARD. Tell us what better looks like.”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50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Key Messages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“</a:t>
                      </a:r>
                      <a:r>
                        <a:rPr i="1" lang="en" sz="11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Help Shape the Future of CEOS-ARD”</a:t>
                      </a:r>
                      <a:endParaRPr i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68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Methods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CEOS social media channels, Targeted emails, CEOS-ARD newsletter mailing list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50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Materials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Slide deck, image cards for social media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85" name="Google Shape;85;p10"/>
          <p:cNvSpPr txBox="1"/>
          <p:nvPr/>
        </p:nvSpPr>
        <p:spPr>
          <a:xfrm>
            <a:off x="5645000" y="909200"/>
            <a:ext cx="30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Campaign Outline Template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with CEOS</a:t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2575463" y="2894663"/>
            <a:ext cx="3993000" cy="18609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132025" y="2027850"/>
            <a:ext cx="20697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Twitter: @CEOSdotORG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2373929" y="2027856"/>
            <a:ext cx="2230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Facebook: @socialceos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4487582" y="2027857"/>
            <a:ext cx="2335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LinkedIn: @CEOSdotORG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88" y="996833"/>
            <a:ext cx="1830976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1295" y="996831"/>
            <a:ext cx="915500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7425" y="996831"/>
            <a:ext cx="915500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3550" y="1137548"/>
            <a:ext cx="915500" cy="63407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6653708" y="2027857"/>
            <a:ext cx="2335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YouTube: @CEOSdotORG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2485" y="3060338"/>
            <a:ext cx="1003781" cy="1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/>
        </p:nvSpPr>
        <p:spPr>
          <a:xfrm>
            <a:off x="4560786" y="4064119"/>
            <a:ext cx="196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 up!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http://eepurl.com/ij_2z1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2616047" y="3009056"/>
            <a:ext cx="22803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 Communications Quarterly Revisit</a:t>
            </a:r>
            <a:endParaRPr b="1"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Quarterly Newsletter Mailing list</a:t>
            </a:r>
            <a:endParaRPr i="1"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