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5515362a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5515362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5515362ab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5515362a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5515362ab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5515362a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515362ab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5515362a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8b105644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8b10564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8b105644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8b10564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515362ab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5515362a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Invite feedback and participation from CEOS agencies.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Outline immediate actions and opportunities for engagement.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WGISS-60, 13-17 October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WGISS-60, 13-17 October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WGISS-60, 13-17 October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WGISS-60, 13-17 October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pm-ds.eo.esa.int/collections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WGISS-60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Unlocking Commercial EO Archives for Public Good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Maggie Arnold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LSI-VC-17 (April 2025) Catalogue of archive buy out opportunities of land surface EO data to help CEOS identify what is available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Central record of prior acquisitions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Value in archived data </a:t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- Context</a:t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625" y="1722000"/>
            <a:ext cx="6124975" cy="38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CEOS can facilitate access to these archives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Maximising scientific and societal impact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Proposal: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Establish a catalogue of opportunities, including prior acquisitions, licensing terms, assessment outcomes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Why Now?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Long term archives critical for understanding Earth system changes, risk of data loss if commercial providers cease operations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it’s important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24225" y="1305900"/>
            <a:ext cx="6334200" cy="49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What’s been done so far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WGISS - EO Data collection appraisal procedure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ESA Third Party Missions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Open and Restrained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https://tpm-ds.eo.esa.int/collections/</a:t>
            </a:r>
            <a:r>
              <a:rPr lang="en-GB"/>
              <a:t> </a:t>
            </a:r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Since April 2025:</a:t>
            </a:r>
            <a:endParaRPr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425" y="1635600"/>
            <a:ext cx="4544176" cy="397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Facilitate, not purchase - up to individual agencies to purchase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Agreed approaches for negotiation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Encourage consistency, collaboration and transparency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Raise awareness of opportunities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Alignment with CEOS’ vision for free and open data</a:t>
            </a:r>
            <a:endParaRPr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Industry may not see the value in the buy once for all model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Subscription models may limit access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Risk of acquiring data with limited scientific/operational value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Licensing and provider willingness may vary</a:t>
            </a:r>
            <a:endParaRPr/>
          </a:p>
        </p:txBody>
      </p:sp>
      <p:sp>
        <p:nvSpPr>
          <p:cNvPr id="99" name="Google Shape;99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Risks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-"/>
            </a:pPr>
            <a:r>
              <a:rPr lang="en-GB" sz="2700"/>
              <a:t>Annual or bi-annual </a:t>
            </a:r>
            <a:r>
              <a:rPr lang="en-GB" sz="2700"/>
              <a:t>compilation</a:t>
            </a:r>
            <a:r>
              <a:rPr lang="en-GB" sz="2700"/>
              <a:t> of opportunities and acquisitions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Report at LSI-VC meetings </a:t>
            </a:r>
            <a:endParaRPr sz="23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GB" sz="2700"/>
              <a:t>Exposure of archives as open licensed data and ROI (shapefile?)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GB" sz="2700"/>
              <a:t>Leverage existing frameworks and email lists (ESA EDAP, NASA CSDA, WGISS Data collection appraisal procedures)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GB" sz="2700"/>
              <a:t>Draw upon quality assessment standards (e.g CEOS ARD)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Potentially using CEOS ARD as a ‘gate’ on adding data </a:t>
            </a:r>
            <a:endParaRPr sz="23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GB" sz="2700"/>
              <a:t>Ongoing effort to populate examples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GB" sz="2700"/>
              <a:t>Engagement at WGISS and VH-RODA</a:t>
            </a:r>
            <a:endParaRPr sz="27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it could work?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324225" y="1208150"/>
            <a:ext cx="11728500" cy="494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How to combine/compare what ESA (T&amp;C for Third Party Missions) and NASA (CSDA) - potential for CSDA as lead purchaser on behalf of CEOS consortium?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Who will be responsible for making these datasets “ARD” compliant?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Buy-out? Financial </a:t>
            </a:r>
            <a:r>
              <a:rPr lang="en-GB" sz="2500"/>
              <a:t>arrangement</a:t>
            </a:r>
            <a:r>
              <a:rPr lang="en-GB" sz="2500"/>
              <a:t>, low cost or free access to images?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EO datasets? All types or primarily land surface?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How to incentivise the commercial sector or address their business concerns?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Does this imply that this project will be hosting the data itself, so it won't be lost if a data provider disappears?</a:t>
            </a:r>
            <a:endParaRPr sz="2500"/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