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w7MdXIUU_pvLebfX0JP9uscXYtEsTXT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WGISS-60 Presentation Template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Organisation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X.X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13-17 October, 2025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Oberpfaffenhofen, Germany</a:t>
            </a:r>
            <a:endParaRPr b="1" sz="1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/>
              <a:t>Guidance</a:t>
            </a:r>
            <a:endParaRPr/>
          </a:p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All presentations should be uploaded to the shared google drive: </a:t>
            </a:r>
            <a:r>
              <a:rPr lang="en" sz="1600"/>
              <a:t>	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https://drive.google.com/drive/folders/1w7MdXIUU_pvLebfX0JP9uscXYtEsTXTK</a:t>
            </a:r>
            <a:r>
              <a:rPr lang="en" sz="1600"/>
              <a:t> </a:t>
            </a:r>
            <a:endParaRPr sz="16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Ask Libby for edit access as required (libby@symbioscomms.com)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Files should be named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Item_Presentation Title_Name_version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E.g.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1.3_WGISS Chair Report_Tom Sohre_v1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Presenters should join the webex line and present from their own screen using </a:t>
            </a:r>
            <a:r>
              <a:rPr lang="en" sz="1700"/>
              <a:t>screen share</a:t>
            </a:r>
            <a:r>
              <a:rPr lang="en" sz="1700"/>
              <a:t> features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