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82" r:id="rId2"/>
    <p:sldId id="288" r:id="rId3"/>
    <p:sldId id="289" r:id="rId4"/>
    <p:sldId id="1124" r:id="rId5"/>
    <p:sldId id="1125" r:id="rId6"/>
    <p:sldId id="1126" r:id="rId7"/>
    <p:sldId id="1127" r:id="rId8"/>
    <p:sldId id="1128" r:id="rId9"/>
    <p:sldId id="1129" r:id="rId10"/>
    <p:sldId id="1130" r:id="rId11"/>
    <p:sldId id="1131" r:id="rId12"/>
    <p:sldId id="1132" r:id="rId13"/>
    <p:sldId id="1133" r:id="rId14"/>
    <p:sldId id="1134" r:id="rId15"/>
    <p:sldId id="1135" r:id="rId16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e Smith" initials="LS" lastIdx="2" clrIdx="0">
    <p:extLst>
      <p:ext uri="{19B8F6BF-5375-455C-9EA6-DF929625EA0E}">
        <p15:presenceInfo xmlns:p15="http://schemas.microsoft.com/office/powerpoint/2012/main" userId="88bec4dde897cd60" providerId="Windows Live"/>
      </p:ext>
    </p:extLst>
  </p:cmAuthor>
  <p:cmAuthor id="2" name="Guest User" initials="GU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5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71293"/>
  </p:normalViewPr>
  <p:slideViewPr>
    <p:cSldViewPr snapToGrid="0">
      <p:cViewPr varScale="1">
        <p:scale>
          <a:sx n="89" d="100"/>
          <a:sy n="89" d="100"/>
        </p:scale>
        <p:origin x="161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8D5DE5-0799-D04F-87FD-B586874F55BD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DA5266B4-7827-BE4A-8C7F-FDD92213CB61}">
      <dgm:prSet phldrT="[Text]"/>
      <dgm:spPr/>
      <dgm:t>
        <a:bodyPr/>
        <a:lstStyle/>
        <a:p>
          <a:r>
            <a:rPr lang="en-US" dirty="0"/>
            <a:t>Global</a:t>
          </a:r>
        </a:p>
      </dgm:t>
    </dgm:pt>
    <dgm:pt modelId="{15DED86E-56DA-4E44-AFFD-35B6416BB047}" type="parTrans" cxnId="{5B25EB1B-C3A1-664A-A5C2-EA5E95D9D523}">
      <dgm:prSet/>
      <dgm:spPr/>
      <dgm:t>
        <a:bodyPr/>
        <a:lstStyle/>
        <a:p>
          <a:endParaRPr lang="en-US"/>
        </a:p>
      </dgm:t>
    </dgm:pt>
    <dgm:pt modelId="{FAA3C3FE-8F7A-E74D-BC77-673998970BD2}" type="sibTrans" cxnId="{5B25EB1B-C3A1-664A-A5C2-EA5E95D9D523}">
      <dgm:prSet/>
      <dgm:spPr/>
      <dgm:t>
        <a:bodyPr/>
        <a:lstStyle/>
        <a:p>
          <a:endParaRPr lang="en-US"/>
        </a:p>
      </dgm:t>
    </dgm:pt>
    <dgm:pt modelId="{F7514A07-5B9F-0141-A349-4C4CA86F20B0}">
      <dgm:prSet phldrT="[Text]"/>
      <dgm:spPr/>
      <dgm:t>
        <a:bodyPr/>
        <a:lstStyle/>
        <a:p>
          <a:r>
            <a:rPr lang="en-US" dirty="0"/>
            <a:t>Regional</a:t>
          </a:r>
        </a:p>
      </dgm:t>
    </dgm:pt>
    <dgm:pt modelId="{6EA13B2D-D722-044A-97C2-B7E4B345C0B6}" type="parTrans" cxnId="{B5DDC093-20AF-6749-8997-7ED0A4586D86}">
      <dgm:prSet/>
      <dgm:spPr/>
      <dgm:t>
        <a:bodyPr/>
        <a:lstStyle/>
        <a:p>
          <a:endParaRPr lang="en-US"/>
        </a:p>
      </dgm:t>
    </dgm:pt>
    <dgm:pt modelId="{B4B2CDCE-BF60-1840-A983-A31BE457F5E5}" type="sibTrans" cxnId="{B5DDC093-20AF-6749-8997-7ED0A4586D86}">
      <dgm:prSet/>
      <dgm:spPr/>
      <dgm:t>
        <a:bodyPr/>
        <a:lstStyle/>
        <a:p>
          <a:endParaRPr lang="en-US"/>
        </a:p>
      </dgm:t>
    </dgm:pt>
    <dgm:pt modelId="{5B2A8ED2-E402-4948-BB54-5E475B53026F}">
      <dgm:prSet phldrT="[Text]"/>
      <dgm:spPr/>
      <dgm:t>
        <a:bodyPr/>
        <a:lstStyle/>
        <a:p>
          <a:r>
            <a:rPr lang="en-US" dirty="0"/>
            <a:t>Local</a:t>
          </a:r>
        </a:p>
      </dgm:t>
    </dgm:pt>
    <dgm:pt modelId="{ADA70A0F-FB3F-EC4C-909B-BAB2B4CA5CE4}" type="parTrans" cxnId="{B698B2A7-14EA-1A41-A452-092FA913470F}">
      <dgm:prSet/>
      <dgm:spPr/>
      <dgm:t>
        <a:bodyPr/>
        <a:lstStyle/>
        <a:p>
          <a:endParaRPr lang="en-US"/>
        </a:p>
      </dgm:t>
    </dgm:pt>
    <dgm:pt modelId="{5361BBB2-5E59-2A4C-A579-5956F7C22BA2}" type="sibTrans" cxnId="{B698B2A7-14EA-1A41-A452-092FA913470F}">
      <dgm:prSet/>
      <dgm:spPr/>
      <dgm:t>
        <a:bodyPr/>
        <a:lstStyle/>
        <a:p>
          <a:endParaRPr lang="en-US"/>
        </a:p>
      </dgm:t>
    </dgm:pt>
    <dgm:pt modelId="{39184162-50C2-6842-90D8-19390131A7E0}">
      <dgm:prSet phldrT="[Text]"/>
      <dgm:spPr/>
      <dgm:t>
        <a:bodyPr/>
        <a:lstStyle/>
        <a:p>
          <a:r>
            <a:rPr lang="en-US" dirty="0"/>
            <a:t>Pixel</a:t>
          </a:r>
        </a:p>
      </dgm:t>
    </dgm:pt>
    <dgm:pt modelId="{050562EC-247C-1F49-BA1D-8483AAF2CD49}" type="parTrans" cxnId="{AA12CE89-90ED-864E-B132-1321AB6FDBBD}">
      <dgm:prSet/>
      <dgm:spPr/>
      <dgm:t>
        <a:bodyPr/>
        <a:lstStyle/>
        <a:p>
          <a:endParaRPr lang="en-US"/>
        </a:p>
      </dgm:t>
    </dgm:pt>
    <dgm:pt modelId="{37D7E721-8C7B-E940-BFD8-610E5BF14816}" type="sibTrans" cxnId="{AA12CE89-90ED-864E-B132-1321AB6FDBBD}">
      <dgm:prSet/>
      <dgm:spPr/>
      <dgm:t>
        <a:bodyPr/>
        <a:lstStyle/>
        <a:p>
          <a:endParaRPr lang="en-US"/>
        </a:p>
      </dgm:t>
    </dgm:pt>
    <dgm:pt modelId="{4E2123F3-A8DE-0D45-BEE0-A223D84D075D}" type="pres">
      <dgm:prSet presAssocID="{608D5DE5-0799-D04F-87FD-B586874F55BD}" presName="Name0" presStyleCnt="0">
        <dgm:presLayoutVars>
          <dgm:dir/>
          <dgm:animLvl val="lvl"/>
          <dgm:resizeHandles val="exact"/>
        </dgm:presLayoutVars>
      </dgm:prSet>
      <dgm:spPr/>
    </dgm:pt>
    <dgm:pt modelId="{D025D358-A468-3449-87AC-9542B2C92A88}" type="pres">
      <dgm:prSet presAssocID="{DA5266B4-7827-BE4A-8C7F-FDD92213CB61}" presName="parTxOnly" presStyleLbl="node1" presStyleIdx="0" presStyleCnt="4" custLinFactNeighborX="57830" custLinFactNeighborY="-4456">
        <dgm:presLayoutVars>
          <dgm:chMax val="0"/>
          <dgm:chPref val="0"/>
          <dgm:bulletEnabled val="1"/>
        </dgm:presLayoutVars>
      </dgm:prSet>
      <dgm:spPr/>
    </dgm:pt>
    <dgm:pt modelId="{36450568-500C-6E4C-B9F8-B4205E8E48DF}" type="pres">
      <dgm:prSet presAssocID="{FAA3C3FE-8F7A-E74D-BC77-673998970BD2}" presName="parTxOnlySpace" presStyleCnt="0"/>
      <dgm:spPr/>
    </dgm:pt>
    <dgm:pt modelId="{D1F9E5EE-0892-7941-B8EE-B487C755D58E}" type="pres">
      <dgm:prSet presAssocID="{F7514A07-5B9F-0141-A349-4C4CA86F20B0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9FA95A8-EA4F-9341-931F-93A35450993D}" type="pres">
      <dgm:prSet presAssocID="{B4B2CDCE-BF60-1840-A983-A31BE457F5E5}" presName="parTxOnlySpace" presStyleCnt="0"/>
      <dgm:spPr/>
    </dgm:pt>
    <dgm:pt modelId="{02488F60-81C7-8E41-A08A-98FF866A9B7A}" type="pres">
      <dgm:prSet presAssocID="{5B2A8ED2-E402-4948-BB54-5E475B53026F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1AF377C-F6D0-8C44-9E2A-66B8E1AB3947}" type="pres">
      <dgm:prSet presAssocID="{5361BBB2-5E59-2A4C-A579-5956F7C22BA2}" presName="parTxOnlySpace" presStyleCnt="0"/>
      <dgm:spPr/>
    </dgm:pt>
    <dgm:pt modelId="{265F129C-3DFE-9047-A22F-A78BEBC99328}" type="pres">
      <dgm:prSet presAssocID="{39184162-50C2-6842-90D8-19390131A7E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5B25EB1B-C3A1-664A-A5C2-EA5E95D9D523}" srcId="{608D5DE5-0799-D04F-87FD-B586874F55BD}" destId="{DA5266B4-7827-BE4A-8C7F-FDD92213CB61}" srcOrd="0" destOrd="0" parTransId="{15DED86E-56DA-4E44-AFFD-35B6416BB047}" sibTransId="{FAA3C3FE-8F7A-E74D-BC77-673998970BD2}"/>
    <dgm:cxn modelId="{BDCCE964-8492-8346-8532-504BEF17A8A1}" type="presOf" srcId="{5B2A8ED2-E402-4948-BB54-5E475B53026F}" destId="{02488F60-81C7-8E41-A08A-98FF866A9B7A}" srcOrd="0" destOrd="0" presId="urn:microsoft.com/office/officeart/2005/8/layout/chevron1"/>
    <dgm:cxn modelId="{AA12CE89-90ED-864E-B132-1321AB6FDBBD}" srcId="{608D5DE5-0799-D04F-87FD-B586874F55BD}" destId="{39184162-50C2-6842-90D8-19390131A7E0}" srcOrd="3" destOrd="0" parTransId="{050562EC-247C-1F49-BA1D-8483AAF2CD49}" sibTransId="{37D7E721-8C7B-E940-BFD8-610E5BF14816}"/>
    <dgm:cxn modelId="{B5DDC093-20AF-6749-8997-7ED0A4586D86}" srcId="{608D5DE5-0799-D04F-87FD-B586874F55BD}" destId="{F7514A07-5B9F-0141-A349-4C4CA86F20B0}" srcOrd="1" destOrd="0" parTransId="{6EA13B2D-D722-044A-97C2-B7E4B345C0B6}" sibTransId="{B4B2CDCE-BF60-1840-A983-A31BE457F5E5}"/>
    <dgm:cxn modelId="{B698B2A7-14EA-1A41-A452-092FA913470F}" srcId="{608D5DE5-0799-D04F-87FD-B586874F55BD}" destId="{5B2A8ED2-E402-4948-BB54-5E475B53026F}" srcOrd="2" destOrd="0" parTransId="{ADA70A0F-FB3F-EC4C-909B-BAB2B4CA5CE4}" sibTransId="{5361BBB2-5E59-2A4C-A579-5956F7C22BA2}"/>
    <dgm:cxn modelId="{B41C2BB3-C24B-9749-899E-59B48B78BF12}" type="presOf" srcId="{608D5DE5-0799-D04F-87FD-B586874F55BD}" destId="{4E2123F3-A8DE-0D45-BEE0-A223D84D075D}" srcOrd="0" destOrd="0" presId="urn:microsoft.com/office/officeart/2005/8/layout/chevron1"/>
    <dgm:cxn modelId="{39B934C1-D1CF-244B-A81E-F5D800BDBDA8}" type="presOf" srcId="{DA5266B4-7827-BE4A-8C7F-FDD92213CB61}" destId="{D025D358-A468-3449-87AC-9542B2C92A88}" srcOrd="0" destOrd="0" presId="urn:microsoft.com/office/officeart/2005/8/layout/chevron1"/>
    <dgm:cxn modelId="{09AA3AC5-7123-3247-ADD9-50987B8C6939}" type="presOf" srcId="{39184162-50C2-6842-90D8-19390131A7E0}" destId="{265F129C-3DFE-9047-A22F-A78BEBC99328}" srcOrd="0" destOrd="0" presId="urn:microsoft.com/office/officeart/2005/8/layout/chevron1"/>
    <dgm:cxn modelId="{5BDE2CE2-740E-E743-A075-6E3EBA20036E}" type="presOf" srcId="{F7514A07-5B9F-0141-A349-4C4CA86F20B0}" destId="{D1F9E5EE-0892-7941-B8EE-B487C755D58E}" srcOrd="0" destOrd="0" presId="urn:microsoft.com/office/officeart/2005/8/layout/chevron1"/>
    <dgm:cxn modelId="{2257041B-65B2-834E-9A4D-6EB52205140F}" type="presParOf" srcId="{4E2123F3-A8DE-0D45-BEE0-A223D84D075D}" destId="{D025D358-A468-3449-87AC-9542B2C92A88}" srcOrd="0" destOrd="0" presId="urn:microsoft.com/office/officeart/2005/8/layout/chevron1"/>
    <dgm:cxn modelId="{3A7A7AC4-98C0-5148-9980-910E2A413DB5}" type="presParOf" srcId="{4E2123F3-A8DE-0D45-BEE0-A223D84D075D}" destId="{36450568-500C-6E4C-B9F8-B4205E8E48DF}" srcOrd="1" destOrd="0" presId="urn:microsoft.com/office/officeart/2005/8/layout/chevron1"/>
    <dgm:cxn modelId="{100242DC-DF95-194F-9F44-73CDD65EFB52}" type="presParOf" srcId="{4E2123F3-A8DE-0D45-BEE0-A223D84D075D}" destId="{D1F9E5EE-0892-7941-B8EE-B487C755D58E}" srcOrd="2" destOrd="0" presId="urn:microsoft.com/office/officeart/2005/8/layout/chevron1"/>
    <dgm:cxn modelId="{1F4A21D8-2AF9-3941-8B2B-BA0B6AC1E08E}" type="presParOf" srcId="{4E2123F3-A8DE-0D45-BEE0-A223D84D075D}" destId="{B9FA95A8-EA4F-9341-931F-93A35450993D}" srcOrd="3" destOrd="0" presId="urn:microsoft.com/office/officeart/2005/8/layout/chevron1"/>
    <dgm:cxn modelId="{68BCBCEF-F646-A948-9342-DE17335FF2ED}" type="presParOf" srcId="{4E2123F3-A8DE-0D45-BEE0-A223D84D075D}" destId="{02488F60-81C7-8E41-A08A-98FF866A9B7A}" srcOrd="4" destOrd="0" presId="urn:microsoft.com/office/officeart/2005/8/layout/chevron1"/>
    <dgm:cxn modelId="{F1C78D45-BD8A-164A-814F-C185C9A67F63}" type="presParOf" srcId="{4E2123F3-A8DE-0D45-BEE0-A223D84D075D}" destId="{51AF377C-F6D0-8C44-9E2A-66B8E1AB3947}" srcOrd="5" destOrd="0" presId="urn:microsoft.com/office/officeart/2005/8/layout/chevron1"/>
    <dgm:cxn modelId="{089958C9-F682-1E4F-87FA-C949E20B617D}" type="presParOf" srcId="{4E2123F3-A8DE-0D45-BEE0-A223D84D075D}" destId="{265F129C-3DFE-9047-A22F-A78BEBC99328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8D5DE5-0799-D04F-87FD-B586874F55BD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DA5266B4-7827-BE4A-8C7F-FDD92213CB61}">
      <dgm:prSet phldrT="[Text]"/>
      <dgm:spPr/>
      <dgm:t>
        <a:bodyPr/>
        <a:lstStyle/>
        <a:p>
          <a:r>
            <a:rPr lang="en-US" dirty="0"/>
            <a:t>Access native data</a:t>
          </a:r>
        </a:p>
      </dgm:t>
    </dgm:pt>
    <dgm:pt modelId="{15DED86E-56DA-4E44-AFFD-35B6416BB047}" type="parTrans" cxnId="{5B25EB1B-C3A1-664A-A5C2-EA5E95D9D523}">
      <dgm:prSet/>
      <dgm:spPr/>
      <dgm:t>
        <a:bodyPr/>
        <a:lstStyle/>
        <a:p>
          <a:endParaRPr lang="en-US"/>
        </a:p>
      </dgm:t>
    </dgm:pt>
    <dgm:pt modelId="{FAA3C3FE-8F7A-E74D-BC77-673998970BD2}" type="sibTrans" cxnId="{5B25EB1B-C3A1-664A-A5C2-EA5E95D9D523}">
      <dgm:prSet/>
      <dgm:spPr/>
      <dgm:t>
        <a:bodyPr/>
        <a:lstStyle/>
        <a:p>
          <a:endParaRPr lang="en-US"/>
        </a:p>
      </dgm:t>
    </dgm:pt>
    <dgm:pt modelId="{F7514A07-5B9F-0141-A349-4C4CA86F20B0}">
      <dgm:prSet phldrT="[Text]"/>
      <dgm:spPr/>
      <dgm:t>
        <a:bodyPr/>
        <a:lstStyle/>
        <a:p>
          <a:r>
            <a:rPr lang="en-US" dirty="0"/>
            <a:t>Pre-process native data</a:t>
          </a:r>
        </a:p>
      </dgm:t>
    </dgm:pt>
    <dgm:pt modelId="{6EA13B2D-D722-044A-97C2-B7E4B345C0B6}" type="parTrans" cxnId="{B5DDC093-20AF-6749-8997-7ED0A4586D86}">
      <dgm:prSet/>
      <dgm:spPr/>
      <dgm:t>
        <a:bodyPr/>
        <a:lstStyle/>
        <a:p>
          <a:endParaRPr lang="en-US"/>
        </a:p>
      </dgm:t>
    </dgm:pt>
    <dgm:pt modelId="{B4B2CDCE-BF60-1840-A983-A31BE457F5E5}" type="sibTrans" cxnId="{B5DDC093-20AF-6749-8997-7ED0A4586D86}">
      <dgm:prSet/>
      <dgm:spPr/>
      <dgm:t>
        <a:bodyPr/>
        <a:lstStyle/>
        <a:p>
          <a:endParaRPr lang="en-US"/>
        </a:p>
      </dgm:t>
    </dgm:pt>
    <dgm:pt modelId="{5B2A8ED2-E402-4948-BB54-5E475B53026F}">
      <dgm:prSet phldrT="[Text]"/>
      <dgm:spPr/>
      <dgm:t>
        <a:bodyPr/>
        <a:lstStyle/>
        <a:p>
          <a:r>
            <a:rPr lang="en-US" dirty="0"/>
            <a:t>Extract country data</a:t>
          </a:r>
        </a:p>
      </dgm:t>
    </dgm:pt>
    <dgm:pt modelId="{ADA70A0F-FB3F-EC4C-909B-BAB2B4CA5CE4}" type="parTrans" cxnId="{B698B2A7-14EA-1A41-A452-092FA913470F}">
      <dgm:prSet/>
      <dgm:spPr/>
      <dgm:t>
        <a:bodyPr/>
        <a:lstStyle/>
        <a:p>
          <a:endParaRPr lang="en-US"/>
        </a:p>
      </dgm:t>
    </dgm:pt>
    <dgm:pt modelId="{5361BBB2-5E59-2A4C-A579-5956F7C22BA2}" type="sibTrans" cxnId="{B698B2A7-14EA-1A41-A452-092FA913470F}">
      <dgm:prSet/>
      <dgm:spPr/>
      <dgm:t>
        <a:bodyPr/>
        <a:lstStyle/>
        <a:p>
          <a:endParaRPr lang="en-US"/>
        </a:p>
      </dgm:t>
    </dgm:pt>
    <dgm:pt modelId="{39184162-50C2-6842-90D8-19390131A7E0}">
      <dgm:prSet phldrT="[Text]"/>
      <dgm:spPr/>
      <dgm:t>
        <a:bodyPr/>
        <a:lstStyle/>
        <a:p>
          <a:r>
            <a:rPr lang="en-US" dirty="0"/>
            <a:t>Visualize data</a:t>
          </a:r>
        </a:p>
      </dgm:t>
    </dgm:pt>
    <dgm:pt modelId="{050562EC-247C-1F49-BA1D-8483AAF2CD49}" type="parTrans" cxnId="{AA12CE89-90ED-864E-B132-1321AB6FDBBD}">
      <dgm:prSet/>
      <dgm:spPr/>
      <dgm:t>
        <a:bodyPr/>
        <a:lstStyle/>
        <a:p>
          <a:endParaRPr lang="en-US"/>
        </a:p>
      </dgm:t>
    </dgm:pt>
    <dgm:pt modelId="{37D7E721-8C7B-E940-BFD8-610E5BF14816}" type="sibTrans" cxnId="{AA12CE89-90ED-864E-B132-1321AB6FDBBD}">
      <dgm:prSet/>
      <dgm:spPr/>
      <dgm:t>
        <a:bodyPr/>
        <a:lstStyle/>
        <a:p>
          <a:endParaRPr lang="en-US"/>
        </a:p>
      </dgm:t>
    </dgm:pt>
    <dgm:pt modelId="{4E2123F3-A8DE-0D45-BEE0-A223D84D075D}" type="pres">
      <dgm:prSet presAssocID="{608D5DE5-0799-D04F-87FD-B586874F55BD}" presName="Name0" presStyleCnt="0">
        <dgm:presLayoutVars>
          <dgm:dir/>
          <dgm:animLvl val="lvl"/>
          <dgm:resizeHandles val="exact"/>
        </dgm:presLayoutVars>
      </dgm:prSet>
      <dgm:spPr/>
    </dgm:pt>
    <dgm:pt modelId="{D025D358-A468-3449-87AC-9542B2C92A88}" type="pres">
      <dgm:prSet presAssocID="{DA5266B4-7827-BE4A-8C7F-FDD92213CB61}" presName="parTxOnly" presStyleLbl="node1" presStyleIdx="0" presStyleCnt="4" custLinFactNeighborX="57830" custLinFactNeighborY="-4456">
        <dgm:presLayoutVars>
          <dgm:chMax val="0"/>
          <dgm:chPref val="0"/>
          <dgm:bulletEnabled val="1"/>
        </dgm:presLayoutVars>
      </dgm:prSet>
      <dgm:spPr/>
    </dgm:pt>
    <dgm:pt modelId="{36450568-500C-6E4C-B9F8-B4205E8E48DF}" type="pres">
      <dgm:prSet presAssocID="{FAA3C3FE-8F7A-E74D-BC77-673998970BD2}" presName="parTxOnlySpace" presStyleCnt="0"/>
      <dgm:spPr/>
    </dgm:pt>
    <dgm:pt modelId="{D1F9E5EE-0892-7941-B8EE-B487C755D58E}" type="pres">
      <dgm:prSet presAssocID="{F7514A07-5B9F-0141-A349-4C4CA86F20B0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9FA95A8-EA4F-9341-931F-93A35450993D}" type="pres">
      <dgm:prSet presAssocID="{B4B2CDCE-BF60-1840-A983-A31BE457F5E5}" presName="parTxOnlySpace" presStyleCnt="0"/>
      <dgm:spPr/>
    </dgm:pt>
    <dgm:pt modelId="{02488F60-81C7-8E41-A08A-98FF866A9B7A}" type="pres">
      <dgm:prSet presAssocID="{5B2A8ED2-E402-4948-BB54-5E475B53026F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1AF377C-F6D0-8C44-9E2A-66B8E1AB3947}" type="pres">
      <dgm:prSet presAssocID="{5361BBB2-5E59-2A4C-A579-5956F7C22BA2}" presName="parTxOnlySpace" presStyleCnt="0"/>
      <dgm:spPr/>
    </dgm:pt>
    <dgm:pt modelId="{265F129C-3DFE-9047-A22F-A78BEBC99328}" type="pres">
      <dgm:prSet presAssocID="{39184162-50C2-6842-90D8-19390131A7E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5B25EB1B-C3A1-664A-A5C2-EA5E95D9D523}" srcId="{608D5DE5-0799-D04F-87FD-B586874F55BD}" destId="{DA5266B4-7827-BE4A-8C7F-FDD92213CB61}" srcOrd="0" destOrd="0" parTransId="{15DED86E-56DA-4E44-AFFD-35B6416BB047}" sibTransId="{FAA3C3FE-8F7A-E74D-BC77-673998970BD2}"/>
    <dgm:cxn modelId="{BDCCE964-8492-8346-8532-504BEF17A8A1}" type="presOf" srcId="{5B2A8ED2-E402-4948-BB54-5E475B53026F}" destId="{02488F60-81C7-8E41-A08A-98FF866A9B7A}" srcOrd="0" destOrd="0" presId="urn:microsoft.com/office/officeart/2005/8/layout/chevron1"/>
    <dgm:cxn modelId="{AA12CE89-90ED-864E-B132-1321AB6FDBBD}" srcId="{608D5DE5-0799-D04F-87FD-B586874F55BD}" destId="{39184162-50C2-6842-90D8-19390131A7E0}" srcOrd="3" destOrd="0" parTransId="{050562EC-247C-1F49-BA1D-8483AAF2CD49}" sibTransId="{37D7E721-8C7B-E940-BFD8-610E5BF14816}"/>
    <dgm:cxn modelId="{B5DDC093-20AF-6749-8997-7ED0A4586D86}" srcId="{608D5DE5-0799-D04F-87FD-B586874F55BD}" destId="{F7514A07-5B9F-0141-A349-4C4CA86F20B0}" srcOrd="1" destOrd="0" parTransId="{6EA13B2D-D722-044A-97C2-B7E4B345C0B6}" sibTransId="{B4B2CDCE-BF60-1840-A983-A31BE457F5E5}"/>
    <dgm:cxn modelId="{B698B2A7-14EA-1A41-A452-092FA913470F}" srcId="{608D5DE5-0799-D04F-87FD-B586874F55BD}" destId="{5B2A8ED2-E402-4948-BB54-5E475B53026F}" srcOrd="2" destOrd="0" parTransId="{ADA70A0F-FB3F-EC4C-909B-BAB2B4CA5CE4}" sibTransId="{5361BBB2-5E59-2A4C-A579-5956F7C22BA2}"/>
    <dgm:cxn modelId="{B41C2BB3-C24B-9749-899E-59B48B78BF12}" type="presOf" srcId="{608D5DE5-0799-D04F-87FD-B586874F55BD}" destId="{4E2123F3-A8DE-0D45-BEE0-A223D84D075D}" srcOrd="0" destOrd="0" presId="urn:microsoft.com/office/officeart/2005/8/layout/chevron1"/>
    <dgm:cxn modelId="{39B934C1-D1CF-244B-A81E-F5D800BDBDA8}" type="presOf" srcId="{DA5266B4-7827-BE4A-8C7F-FDD92213CB61}" destId="{D025D358-A468-3449-87AC-9542B2C92A88}" srcOrd="0" destOrd="0" presId="urn:microsoft.com/office/officeart/2005/8/layout/chevron1"/>
    <dgm:cxn modelId="{09AA3AC5-7123-3247-ADD9-50987B8C6939}" type="presOf" srcId="{39184162-50C2-6842-90D8-19390131A7E0}" destId="{265F129C-3DFE-9047-A22F-A78BEBC99328}" srcOrd="0" destOrd="0" presId="urn:microsoft.com/office/officeart/2005/8/layout/chevron1"/>
    <dgm:cxn modelId="{5BDE2CE2-740E-E743-A075-6E3EBA20036E}" type="presOf" srcId="{F7514A07-5B9F-0141-A349-4C4CA86F20B0}" destId="{D1F9E5EE-0892-7941-B8EE-B487C755D58E}" srcOrd="0" destOrd="0" presId="urn:microsoft.com/office/officeart/2005/8/layout/chevron1"/>
    <dgm:cxn modelId="{2257041B-65B2-834E-9A4D-6EB52205140F}" type="presParOf" srcId="{4E2123F3-A8DE-0D45-BEE0-A223D84D075D}" destId="{D025D358-A468-3449-87AC-9542B2C92A88}" srcOrd="0" destOrd="0" presId="urn:microsoft.com/office/officeart/2005/8/layout/chevron1"/>
    <dgm:cxn modelId="{3A7A7AC4-98C0-5148-9980-910E2A413DB5}" type="presParOf" srcId="{4E2123F3-A8DE-0D45-BEE0-A223D84D075D}" destId="{36450568-500C-6E4C-B9F8-B4205E8E48DF}" srcOrd="1" destOrd="0" presId="urn:microsoft.com/office/officeart/2005/8/layout/chevron1"/>
    <dgm:cxn modelId="{100242DC-DF95-194F-9F44-73CDD65EFB52}" type="presParOf" srcId="{4E2123F3-A8DE-0D45-BEE0-A223D84D075D}" destId="{D1F9E5EE-0892-7941-B8EE-B487C755D58E}" srcOrd="2" destOrd="0" presId="urn:microsoft.com/office/officeart/2005/8/layout/chevron1"/>
    <dgm:cxn modelId="{1F4A21D8-2AF9-3941-8B2B-BA0B6AC1E08E}" type="presParOf" srcId="{4E2123F3-A8DE-0D45-BEE0-A223D84D075D}" destId="{B9FA95A8-EA4F-9341-931F-93A35450993D}" srcOrd="3" destOrd="0" presId="urn:microsoft.com/office/officeart/2005/8/layout/chevron1"/>
    <dgm:cxn modelId="{68BCBCEF-F646-A948-9342-DE17335FF2ED}" type="presParOf" srcId="{4E2123F3-A8DE-0D45-BEE0-A223D84D075D}" destId="{02488F60-81C7-8E41-A08A-98FF866A9B7A}" srcOrd="4" destOrd="0" presId="urn:microsoft.com/office/officeart/2005/8/layout/chevron1"/>
    <dgm:cxn modelId="{F1C78D45-BD8A-164A-814F-C185C9A67F63}" type="presParOf" srcId="{4E2123F3-A8DE-0D45-BEE0-A223D84D075D}" destId="{51AF377C-F6D0-8C44-9E2A-66B8E1AB3947}" srcOrd="5" destOrd="0" presId="urn:microsoft.com/office/officeart/2005/8/layout/chevron1"/>
    <dgm:cxn modelId="{089958C9-F682-1E4F-87FA-C949E20B617D}" type="presParOf" srcId="{4E2123F3-A8DE-0D45-BEE0-A223D84D075D}" destId="{265F129C-3DFE-9047-A22F-A78BEBC99328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8D5DE5-0799-D04F-87FD-B586874F55BD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5B2A8ED2-E402-4948-BB54-5E475B53026F}">
      <dgm:prSet phldrT="[Text]"/>
      <dgm:spPr/>
      <dgm:t>
        <a:bodyPr/>
        <a:lstStyle/>
        <a:p>
          <a:r>
            <a:rPr lang="en-US" dirty="0"/>
            <a:t>Access country data</a:t>
          </a:r>
        </a:p>
      </dgm:t>
    </dgm:pt>
    <dgm:pt modelId="{ADA70A0F-FB3F-EC4C-909B-BAB2B4CA5CE4}" type="parTrans" cxnId="{B698B2A7-14EA-1A41-A452-092FA913470F}">
      <dgm:prSet/>
      <dgm:spPr/>
      <dgm:t>
        <a:bodyPr/>
        <a:lstStyle/>
        <a:p>
          <a:endParaRPr lang="en-US"/>
        </a:p>
      </dgm:t>
    </dgm:pt>
    <dgm:pt modelId="{5361BBB2-5E59-2A4C-A579-5956F7C22BA2}" type="sibTrans" cxnId="{B698B2A7-14EA-1A41-A452-092FA913470F}">
      <dgm:prSet/>
      <dgm:spPr/>
      <dgm:t>
        <a:bodyPr/>
        <a:lstStyle/>
        <a:p>
          <a:endParaRPr lang="en-US"/>
        </a:p>
      </dgm:t>
    </dgm:pt>
    <dgm:pt modelId="{39184162-50C2-6842-90D8-19390131A7E0}">
      <dgm:prSet phldrT="[Text]"/>
      <dgm:spPr/>
      <dgm:t>
        <a:bodyPr/>
        <a:lstStyle/>
        <a:p>
          <a:r>
            <a:rPr lang="en-US"/>
            <a:t>Visualize data</a:t>
          </a:r>
          <a:endParaRPr lang="en-US" dirty="0"/>
        </a:p>
      </dgm:t>
    </dgm:pt>
    <dgm:pt modelId="{050562EC-247C-1F49-BA1D-8483AAF2CD49}" type="parTrans" cxnId="{AA12CE89-90ED-864E-B132-1321AB6FDBBD}">
      <dgm:prSet/>
      <dgm:spPr/>
      <dgm:t>
        <a:bodyPr/>
        <a:lstStyle/>
        <a:p>
          <a:endParaRPr lang="en-US"/>
        </a:p>
      </dgm:t>
    </dgm:pt>
    <dgm:pt modelId="{37D7E721-8C7B-E940-BFD8-610E5BF14816}" type="sibTrans" cxnId="{AA12CE89-90ED-864E-B132-1321AB6FDBBD}">
      <dgm:prSet/>
      <dgm:spPr/>
      <dgm:t>
        <a:bodyPr/>
        <a:lstStyle/>
        <a:p>
          <a:endParaRPr lang="en-US"/>
        </a:p>
      </dgm:t>
    </dgm:pt>
    <dgm:pt modelId="{4E2123F3-A8DE-0D45-BEE0-A223D84D075D}" type="pres">
      <dgm:prSet presAssocID="{608D5DE5-0799-D04F-87FD-B586874F55BD}" presName="Name0" presStyleCnt="0">
        <dgm:presLayoutVars>
          <dgm:dir/>
          <dgm:animLvl val="lvl"/>
          <dgm:resizeHandles val="exact"/>
        </dgm:presLayoutVars>
      </dgm:prSet>
      <dgm:spPr/>
    </dgm:pt>
    <dgm:pt modelId="{02488F60-81C7-8E41-A08A-98FF866A9B7A}" type="pres">
      <dgm:prSet presAssocID="{5B2A8ED2-E402-4948-BB54-5E475B53026F}" presName="parTxOnly" presStyleLbl="node1" presStyleIdx="0" presStyleCnt="2" custLinFactX="-21412" custLinFactNeighborX="-100000" custLinFactNeighborY="0">
        <dgm:presLayoutVars>
          <dgm:chMax val="0"/>
          <dgm:chPref val="0"/>
          <dgm:bulletEnabled val="1"/>
        </dgm:presLayoutVars>
      </dgm:prSet>
      <dgm:spPr/>
    </dgm:pt>
    <dgm:pt modelId="{51AF377C-F6D0-8C44-9E2A-66B8E1AB3947}" type="pres">
      <dgm:prSet presAssocID="{5361BBB2-5E59-2A4C-A579-5956F7C22BA2}" presName="parTxOnlySpace" presStyleCnt="0"/>
      <dgm:spPr/>
    </dgm:pt>
    <dgm:pt modelId="{265F129C-3DFE-9047-A22F-A78BEBC99328}" type="pres">
      <dgm:prSet presAssocID="{39184162-50C2-6842-90D8-19390131A7E0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DCCE964-8492-8346-8532-504BEF17A8A1}" type="presOf" srcId="{5B2A8ED2-E402-4948-BB54-5E475B53026F}" destId="{02488F60-81C7-8E41-A08A-98FF866A9B7A}" srcOrd="0" destOrd="0" presId="urn:microsoft.com/office/officeart/2005/8/layout/chevron1"/>
    <dgm:cxn modelId="{AA12CE89-90ED-864E-B132-1321AB6FDBBD}" srcId="{608D5DE5-0799-D04F-87FD-B586874F55BD}" destId="{39184162-50C2-6842-90D8-19390131A7E0}" srcOrd="1" destOrd="0" parTransId="{050562EC-247C-1F49-BA1D-8483AAF2CD49}" sibTransId="{37D7E721-8C7B-E940-BFD8-610E5BF14816}"/>
    <dgm:cxn modelId="{B698B2A7-14EA-1A41-A452-092FA913470F}" srcId="{608D5DE5-0799-D04F-87FD-B586874F55BD}" destId="{5B2A8ED2-E402-4948-BB54-5E475B53026F}" srcOrd="0" destOrd="0" parTransId="{ADA70A0F-FB3F-EC4C-909B-BAB2B4CA5CE4}" sibTransId="{5361BBB2-5E59-2A4C-A579-5956F7C22BA2}"/>
    <dgm:cxn modelId="{B41C2BB3-C24B-9749-899E-59B48B78BF12}" type="presOf" srcId="{608D5DE5-0799-D04F-87FD-B586874F55BD}" destId="{4E2123F3-A8DE-0D45-BEE0-A223D84D075D}" srcOrd="0" destOrd="0" presId="urn:microsoft.com/office/officeart/2005/8/layout/chevron1"/>
    <dgm:cxn modelId="{09AA3AC5-7123-3247-ADD9-50987B8C6939}" type="presOf" srcId="{39184162-50C2-6842-90D8-19390131A7E0}" destId="{265F129C-3DFE-9047-A22F-A78BEBC99328}" srcOrd="0" destOrd="0" presId="urn:microsoft.com/office/officeart/2005/8/layout/chevron1"/>
    <dgm:cxn modelId="{68BCBCEF-F646-A948-9342-DE17335FF2ED}" type="presParOf" srcId="{4E2123F3-A8DE-0D45-BEE0-A223D84D075D}" destId="{02488F60-81C7-8E41-A08A-98FF866A9B7A}" srcOrd="0" destOrd="0" presId="urn:microsoft.com/office/officeart/2005/8/layout/chevron1"/>
    <dgm:cxn modelId="{F1C78D45-BD8A-164A-814F-C185C9A67F63}" type="presParOf" srcId="{4E2123F3-A8DE-0D45-BEE0-A223D84D075D}" destId="{51AF377C-F6D0-8C44-9E2A-66B8E1AB3947}" srcOrd="1" destOrd="0" presId="urn:microsoft.com/office/officeart/2005/8/layout/chevron1"/>
    <dgm:cxn modelId="{089958C9-F682-1E4F-87FA-C949E20B617D}" type="presParOf" srcId="{4E2123F3-A8DE-0D45-BEE0-A223D84D075D}" destId="{265F129C-3DFE-9047-A22F-A78BEBC99328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8D5DE5-0799-D04F-87FD-B586874F55BD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DA5266B4-7827-BE4A-8C7F-FDD92213CB61}">
      <dgm:prSet phldrT="[Text]"/>
      <dgm:spPr/>
      <dgm:t>
        <a:bodyPr/>
        <a:lstStyle/>
        <a:p>
          <a:r>
            <a:rPr lang="en-US" dirty="0"/>
            <a:t>Access native data</a:t>
          </a:r>
        </a:p>
      </dgm:t>
    </dgm:pt>
    <dgm:pt modelId="{15DED86E-56DA-4E44-AFFD-35B6416BB047}" type="parTrans" cxnId="{5B25EB1B-C3A1-664A-A5C2-EA5E95D9D523}">
      <dgm:prSet/>
      <dgm:spPr/>
      <dgm:t>
        <a:bodyPr/>
        <a:lstStyle/>
        <a:p>
          <a:endParaRPr lang="en-US"/>
        </a:p>
      </dgm:t>
    </dgm:pt>
    <dgm:pt modelId="{FAA3C3FE-8F7A-E74D-BC77-673998970BD2}" type="sibTrans" cxnId="{5B25EB1B-C3A1-664A-A5C2-EA5E95D9D523}">
      <dgm:prSet/>
      <dgm:spPr/>
      <dgm:t>
        <a:bodyPr/>
        <a:lstStyle/>
        <a:p>
          <a:endParaRPr lang="en-US"/>
        </a:p>
      </dgm:t>
    </dgm:pt>
    <dgm:pt modelId="{F7514A07-5B9F-0141-A349-4C4CA86F20B0}">
      <dgm:prSet phldrT="[Text]"/>
      <dgm:spPr/>
      <dgm:t>
        <a:bodyPr/>
        <a:lstStyle/>
        <a:p>
          <a:r>
            <a:rPr lang="en-US"/>
            <a:t>Pre-process </a:t>
          </a:r>
          <a:r>
            <a:rPr lang="en-US" dirty="0"/>
            <a:t>native data</a:t>
          </a:r>
        </a:p>
      </dgm:t>
    </dgm:pt>
    <dgm:pt modelId="{6EA13B2D-D722-044A-97C2-B7E4B345C0B6}" type="parTrans" cxnId="{B5DDC093-20AF-6749-8997-7ED0A4586D86}">
      <dgm:prSet/>
      <dgm:spPr/>
      <dgm:t>
        <a:bodyPr/>
        <a:lstStyle/>
        <a:p>
          <a:endParaRPr lang="en-US"/>
        </a:p>
      </dgm:t>
    </dgm:pt>
    <dgm:pt modelId="{B4B2CDCE-BF60-1840-A983-A31BE457F5E5}" type="sibTrans" cxnId="{B5DDC093-20AF-6749-8997-7ED0A4586D86}">
      <dgm:prSet/>
      <dgm:spPr/>
      <dgm:t>
        <a:bodyPr/>
        <a:lstStyle/>
        <a:p>
          <a:endParaRPr lang="en-US"/>
        </a:p>
      </dgm:t>
    </dgm:pt>
    <dgm:pt modelId="{5B2A8ED2-E402-4948-BB54-5E475B53026F}">
      <dgm:prSet phldrT="[Text]"/>
      <dgm:spPr/>
      <dgm:t>
        <a:bodyPr/>
        <a:lstStyle/>
        <a:p>
          <a:r>
            <a:rPr lang="en-US" dirty="0"/>
            <a:t>Extract country data</a:t>
          </a:r>
        </a:p>
      </dgm:t>
    </dgm:pt>
    <dgm:pt modelId="{ADA70A0F-FB3F-EC4C-909B-BAB2B4CA5CE4}" type="parTrans" cxnId="{B698B2A7-14EA-1A41-A452-092FA913470F}">
      <dgm:prSet/>
      <dgm:spPr/>
      <dgm:t>
        <a:bodyPr/>
        <a:lstStyle/>
        <a:p>
          <a:endParaRPr lang="en-US"/>
        </a:p>
      </dgm:t>
    </dgm:pt>
    <dgm:pt modelId="{5361BBB2-5E59-2A4C-A579-5956F7C22BA2}" type="sibTrans" cxnId="{B698B2A7-14EA-1A41-A452-092FA913470F}">
      <dgm:prSet/>
      <dgm:spPr/>
      <dgm:t>
        <a:bodyPr/>
        <a:lstStyle/>
        <a:p>
          <a:endParaRPr lang="en-US"/>
        </a:p>
      </dgm:t>
    </dgm:pt>
    <dgm:pt modelId="{39184162-50C2-6842-90D8-19390131A7E0}">
      <dgm:prSet phldrT="[Text]"/>
      <dgm:spPr/>
      <dgm:t>
        <a:bodyPr/>
        <a:lstStyle/>
        <a:p>
          <a:r>
            <a:rPr lang="en-US" dirty="0"/>
            <a:t>Visualize data</a:t>
          </a:r>
        </a:p>
      </dgm:t>
    </dgm:pt>
    <dgm:pt modelId="{050562EC-247C-1F49-BA1D-8483AAF2CD49}" type="parTrans" cxnId="{AA12CE89-90ED-864E-B132-1321AB6FDBBD}">
      <dgm:prSet/>
      <dgm:spPr/>
      <dgm:t>
        <a:bodyPr/>
        <a:lstStyle/>
        <a:p>
          <a:endParaRPr lang="en-US"/>
        </a:p>
      </dgm:t>
    </dgm:pt>
    <dgm:pt modelId="{37D7E721-8C7B-E940-BFD8-610E5BF14816}" type="sibTrans" cxnId="{AA12CE89-90ED-864E-B132-1321AB6FDBBD}">
      <dgm:prSet/>
      <dgm:spPr/>
      <dgm:t>
        <a:bodyPr/>
        <a:lstStyle/>
        <a:p>
          <a:endParaRPr lang="en-US"/>
        </a:p>
      </dgm:t>
    </dgm:pt>
    <dgm:pt modelId="{03CD8954-0967-3F47-8700-3F086C01058F}">
      <dgm:prSet phldrT="[Text]"/>
      <dgm:spPr/>
      <dgm:t>
        <a:bodyPr/>
        <a:lstStyle/>
        <a:p>
          <a:r>
            <a:rPr lang="en-US" dirty="0"/>
            <a:t>Process country data</a:t>
          </a:r>
        </a:p>
      </dgm:t>
    </dgm:pt>
    <dgm:pt modelId="{E0CF973D-C7BE-0748-9259-902613BEA6FF}" type="parTrans" cxnId="{7326194A-B704-7D43-9FC6-718C9ABF557D}">
      <dgm:prSet/>
      <dgm:spPr/>
      <dgm:t>
        <a:bodyPr/>
        <a:lstStyle/>
        <a:p>
          <a:endParaRPr lang="en-GB"/>
        </a:p>
      </dgm:t>
    </dgm:pt>
    <dgm:pt modelId="{E9DECCC0-4F79-284F-86CF-458410ED1639}" type="sibTrans" cxnId="{7326194A-B704-7D43-9FC6-718C9ABF557D}">
      <dgm:prSet/>
      <dgm:spPr/>
      <dgm:t>
        <a:bodyPr/>
        <a:lstStyle/>
        <a:p>
          <a:endParaRPr lang="en-GB"/>
        </a:p>
      </dgm:t>
    </dgm:pt>
    <dgm:pt modelId="{4E2123F3-A8DE-0D45-BEE0-A223D84D075D}" type="pres">
      <dgm:prSet presAssocID="{608D5DE5-0799-D04F-87FD-B586874F55BD}" presName="Name0" presStyleCnt="0">
        <dgm:presLayoutVars>
          <dgm:dir/>
          <dgm:animLvl val="lvl"/>
          <dgm:resizeHandles val="exact"/>
        </dgm:presLayoutVars>
      </dgm:prSet>
      <dgm:spPr/>
    </dgm:pt>
    <dgm:pt modelId="{D025D358-A468-3449-87AC-9542B2C92A88}" type="pres">
      <dgm:prSet presAssocID="{DA5266B4-7827-BE4A-8C7F-FDD92213CB61}" presName="parTxOnly" presStyleLbl="node1" presStyleIdx="0" presStyleCnt="5" custLinFactNeighborX="57830" custLinFactNeighborY="-4456">
        <dgm:presLayoutVars>
          <dgm:chMax val="0"/>
          <dgm:chPref val="0"/>
          <dgm:bulletEnabled val="1"/>
        </dgm:presLayoutVars>
      </dgm:prSet>
      <dgm:spPr/>
    </dgm:pt>
    <dgm:pt modelId="{36450568-500C-6E4C-B9F8-B4205E8E48DF}" type="pres">
      <dgm:prSet presAssocID="{FAA3C3FE-8F7A-E74D-BC77-673998970BD2}" presName="parTxOnlySpace" presStyleCnt="0"/>
      <dgm:spPr/>
    </dgm:pt>
    <dgm:pt modelId="{D1F9E5EE-0892-7941-B8EE-B487C755D58E}" type="pres">
      <dgm:prSet presAssocID="{F7514A07-5B9F-0141-A349-4C4CA86F20B0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B9FA95A8-EA4F-9341-931F-93A35450993D}" type="pres">
      <dgm:prSet presAssocID="{B4B2CDCE-BF60-1840-A983-A31BE457F5E5}" presName="parTxOnlySpace" presStyleCnt="0"/>
      <dgm:spPr/>
    </dgm:pt>
    <dgm:pt modelId="{02488F60-81C7-8E41-A08A-98FF866A9B7A}" type="pres">
      <dgm:prSet presAssocID="{5B2A8ED2-E402-4948-BB54-5E475B53026F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51AF377C-F6D0-8C44-9E2A-66B8E1AB3947}" type="pres">
      <dgm:prSet presAssocID="{5361BBB2-5E59-2A4C-A579-5956F7C22BA2}" presName="parTxOnlySpace" presStyleCnt="0"/>
      <dgm:spPr/>
    </dgm:pt>
    <dgm:pt modelId="{7C1E8DA5-96C6-1646-9E3F-D6CC46B6A8AE}" type="pres">
      <dgm:prSet presAssocID="{03CD8954-0967-3F47-8700-3F086C01058F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6E625DE5-B65B-064D-B977-457A17D5C9C5}" type="pres">
      <dgm:prSet presAssocID="{E9DECCC0-4F79-284F-86CF-458410ED1639}" presName="parTxOnlySpace" presStyleCnt="0"/>
      <dgm:spPr/>
    </dgm:pt>
    <dgm:pt modelId="{265F129C-3DFE-9047-A22F-A78BEBC99328}" type="pres">
      <dgm:prSet presAssocID="{39184162-50C2-6842-90D8-19390131A7E0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5B25EB1B-C3A1-664A-A5C2-EA5E95D9D523}" srcId="{608D5DE5-0799-D04F-87FD-B586874F55BD}" destId="{DA5266B4-7827-BE4A-8C7F-FDD92213CB61}" srcOrd="0" destOrd="0" parTransId="{15DED86E-56DA-4E44-AFFD-35B6416BB047}" sibTransId="{FAA3C3FE-8F7A-E74D-BC77-673998970BD2}"/>
    <dgm:cxn modelId="{7326194A-B704-7D43-9FC6-718C9ABF557D}" srcId="{608D5DE5-0799-D04F-87FD-B586874F55BD}" destId="{03CD8954-0967-3F47-8700-3F086C01058F}" srcOrd="3" destOrd="0" parTransId="{E0CF973D-C7BE-0748-9259-902613BEA6FF}" sibTransId="{E9DECCC0-4F79-284F-86CF-458410ED1639}"/>
    <dgm:cxn modelId="{BDCCE964-8492-8346-8532-504BEF17A8A1}" type="presOf" srcId="{5B2A8ED2-E402-4948-BB54-5E475B53026F}" destId="{02488F60-81C7-8E41-A08A-98FF866A9B7A}" srcOrd="0" destOrd="0" presId="urn:microsoft.com/office/officeart/2005/8/layout/chevron1"/>
    <dgm:cxn modelId="{28AA5087-FD09-264B-BC2F-5D123C9F9BC9}" type="presOf" srcId="{03CD8954-0967-3F47-8700-3F086C01058F}" destId="{7C1E8DA5-96C6-1646-9E3F-D6CC46B6A8AE}" srcOrd="0" destOrd="0" presId="urn:microsoft.com/office/officeart/2005/8/layout/chevron1"/>
    <dgm:cxn modelId="{AA12CE89-90ED-864E-B132-1321AB6FDBBD}" srcId="{608D5DE5-0799-D04F-87FD-B586874F55BD}" destId="{39184162-50C2-6842-90D8-19390131A7E0}" srcOrd="4" destOrd="0" parTransId="{050562EC-247C-1F49-BA1D-8483AAF2CD49}" sibTransId="{37D7E721-8C7B-E940-BFD8-610E5BF14816}"/>
    <dgm:cxn modelId="{B5DDC093-20AF-6749-8997-7ED0A4586D86}" srcId="{608D5DE5-0799-D04F-87FD-B586874F55BD}" destId="{F7514A07-5B9F-0141-A349-4C4CA86F20B0}" srcOrd="1" destOrd="0" parTransId="{6EA13B2D-D722-044A-97C2-B7E4B345C0B6}" sibTransId="{B4B2CDCE-BF60-1840-A983-A31BE457F5E5}"/>
    <dgm:cxn modelId="{B698B2A7-14EA-1A41-A452-092FA913470F}" srcId="{608D5DE5-0799-D04F-87FD-B586874F55BD}" destId="{5B2A8ED2-E402-4948-BB54-5E475B53026F}" srcOrd="2" destOrd="0" parTransId="{ADA70A0F-FB3F-EC4C-909B-BAB2B4CA5CE4}" sibTransId="{5361BBB2-5E59-2A4C-A579-5956F7C22BA2}"/>
    <dgm:cxn modelId="{B41C2BB3-C24B-9749-899E-59B48B78BF12}" type="presOf" srcId="{608D5DE5-0799-D04F-87FD-B586874F55BD}" destId="{4E2123F3-A8DE-0D45-BEE0-A223D84D075D}" srcOrd="0" destOrd="0" presId="urn:microsoft.com/office/officeart/2005/8/layout/chevron1"/>
    <dgm:cxn modelId="{39B934C1-D1CF-244B-A81E-F5D800BDBDA8}" type="presOf" srcId="{DA5266B4-7827-BE4A-8C7F-FDD92213CB61}" destId="{D025D358-A468-3449-87AC-9542B2C92A88}" srcOrd="0" destOrd="0" presId="urn:microsoft.com/office/officeart/2005/8/layout/chevron1"/>
    <dgm:cxn modelId="{09AA3AC5-7123-3247-ADD9-50987B8C6939}" type="presOf" srcId="{39184162-50C2-6842-90D8-19390131A7E0}" destId="{265F129C-3DFE-9047-A22F-A78BEBC99328}" srcOrd="0" destOrd="0" presId="urn:microsoft.com/office/officeart/2005/8/layout/chevron1"/>
    <dgm:cxn modelId="{5BDE2CE2-740E-E743-A075-6E3EBA20036E}" type="presOf" srcId="{F7514A07-5B9F-0141-A349-4C4CA86F20B0}" destId="{D1F9E5EE-0892-7941-B8EE-B487C755D58E}" srcOrd="0" destOrd="0" presId="urn:microsoft.com/office/officeart/2005/8/layout/chevron1"/>
    <dgm:cxn modelId="{2257041B-65B2-834E-9A4D-6EB52205140F}" type="presParOf" srcId="{4E2123F3-A8DE-0D45-BEE0-A223D84D075D}" destId="{D025D358-A468-3449-87AC-9542B2C92A88}" srcOrd="0" destOrd="0" presId="urn:microsoft.com/office/officeart/2005/8/layout/chevron1"/>
    <dgm:cxn modelId="{3A7A7AC4-98C0-5148-9980-910E2A413DB5}" type="presParOf" srcId="{4E2123F3-A8DE-0D45-BEE0-A223D84D075D}" destId="{36450568-500C-6E4C-B9F8-B4205E8E48DF}" srcOrd="1" destOrd="0" presId="urn:microsoft.com/office/officeart/2005/8/layout/chevron1"/>
    <dgm:cxn modelId="{100242DC-DF95-194F-9F44-73CDD65EFB52}" type="presParOf" srcId="{4E2123F3-A8DE-0D45-BEE0-A223D84D075D}" destId="{D1F9E5EE-0892-7941-B8EE-B487C755D58E}" srcOrd="2" destOrd="0" presId="urn:microsoft.com/office/officeart/2005/8/layout/chevron1"/>
    <dgm:cxn modelId="{1F4A21D8-2AF9-3941-8B2B-BA0B6AC1E08E}" type="presParOf" srcId="{4E2123F3-A8DE-0D45-BEE0-A223D84D075D}" destId="{B9FA95A8-EA4F-9341-931F-93A35450993D}" srcOrd="3" destOrd="0" presId="urn:microsoft.com/office/officeart/2005/8/layout/chevron1"/>
    <dgm:cxn modelId="{68BCBCEF-F646-A948-9342-DE17335FF2ED}" type="presParOf" srcId="{4E2123F3-A8DE-0D45-BEE0-A223D84D075D}" destId="{02488F60-81C7-8E41-A08A-98FF866A9B7A}" srcOrd="4" destOrd="0" presId="urn:microsoft.com/office/officeart/2005/8/layout/chevron1"/>
    <dgm:cxn modelId="{F1C78D45-BD8A-164A-814F-C185C9A67F63}" type="presParOf" srcId="{4E2123F3-A8DE-0D45-BEE0-A223D84D075D}" destId="{51AF377C-F6D0-8C44-9E2A-66B8E1AB3947}" srcOrd="5" destOrd="0" presId="urn:microsoft.com/office/officeart/2005/8/layout/chevron1"/>
    <dgm:cxn modelId="{AB1C6AD2-3EAD-9F46-9805-CE6CA1DD325F}" type="presParOf" srcId="{4E2123F3-A8DE-0D45-BEE0-A223D84D075D}" destId="{7C1E8DA5-96C6-1646-9E3F-D6CC46B6A8AE}" srcOrd="6" destOrd="0" presId="urn:microsoft.com/office/officeart/2005/8/layout/chevron1"/>
    <dgm:cxn modelId="{C095A695-1676-F942-8769-638A51FC7AD7}" type="presParOf" srcId="{4E2123F3-A8DE-0D45-BEE0-A223D84D075D}" destId="{6E625DE5-B65B-064D-B977-457A17D5C9C5}" srcOrd="7" destOrd="0" presId="urn:microsoft.com/office/officeart/2005/8/layout/chevron1"/>
    <dgm:cxn modelId="{089958C9-F682-1E4F-87FA-C949E20B617D}" type="presParOf" srcId="{4E2123F3-A8DE-0D45-BEE0-A223D84D075D}" destId="{265F129C-3DFE-9047-A22F-A78BEBC99328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08D5DE5-0799-D04F-87FD-B586874F55BD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DA5266B4-7827-BE4A-8C7F-FDD92213CB61}">
      <dgm:prSet phldrT="[Text]"/>
      <dgm:spPr/>
      <dgm:t>
        <a:bodyPr/>
        <a:lstStyle/>
        <a:p>
          <a:r>
            <a:rPr lang="en-US" dirty="0"/>
            <a:t>Access country data</a:t>
          </a:r>
        </a:p>
      </dgm:t>
    </dgm:pt>
    <dgm:pt modelId="{15DED86E-56DA-4E44-AFFD-35B6416BB047}" type="parTrans" cxnId="{5B25EB1B-C3A1-664A-A5C2-EA5E95D9D523}">
      <dgm:prSet/>
      <dgm:spPr/>
      <dgm:t>
        <a:bodyPr/>
        <a:lstStyle/>
        <a:p>
          <a:endParaRPr lang="en-US"/>
        </a:p>
      </dgm:t>
    </dgm:pt>
    <dgm:pt modelId="{FAA3C3FE-8F7A-E74D-BC77-673998970BD2}" type="sibTrans" cxnId="{5B25EB1B-C3A1-664A-A5C2-EA5E95D9D523}">
      <dgm:prSet/>
      <dgm:spPr/>
      <dgm:t>
        <a:bodyPr/>
        <a:lstStyle/>
        <a:p>
          <a:endParaRPr lang="en-US"/>
        </a:p>
      </dgm:t>
    </dgm:pt>
    <dgm:pt modelId="{39184162-50C2-6842-90D8-19390131A7E0}">
      <dgm:prSet phldrT="[Text]"/>
      <dgm:spPr/>
      <dgm:t>
        <a:bodyPr/>
        <a:lstStyle/>
        <a:p>
          <a:r>
            <a:rPr lang="en-US" dirty="0"/>
            <a:t>Visualize data</a:t>
          </a:r>
        </a:p>
      </dgm:t>
    </dgm:pt>
    <dgm:pt modelId="{050562EC-247C-1F49-BA1D-8483AAF2CD49}" type="parTrans" cxnId="{AA12CE89-90ED-864E-B132-1321AB6FDBBD}">
      <dgm:prSet/>
      <dgm:spPr/>
      <dgm:t>
        <a:bodyPr/>
        <a:lstStyle/>
        <a:p>
          <a:endParaRPr lang="en-US"/>
        </a:p>
      </dgm:t>
    </dgm:pt>
    <dgm:pt modelId="{37D7E721-8C7B-E940-BFD8-610E5BF14816}" type="sibTrans" cxnId="{AA12CE89-90ED-864E-B132-1321AB6FDBBD}">
      <dgm:prSet/>
      <dgm:spPr/>
      <dgm:t>
        <a:bodyPr/>
        <a:lstStyle/>
        <a:p>
          <a:endParaRPr lang="en-US"/>
        </a:p>
      </dgm:t>
    </dgm:pt>
    <dgm:pt modelId="{03CD8954-0967-3F47-8700-3F086C01058F}">
      <dgm:prSet phldrT="[Text]"/>
      <dgm:spPr/>
      <dgm:t>
        <a:bodyPr/>
        <a:lstStyle/>
        <a:p>
          <a:r>
            <a:rPr lang="en-US" dirty="0"/>
            <a:t>Process country data</a:t>
          </a:r>
        </a:p>
      </dgm:t>
    </dgm:pt>
    <dgm:pt modelId="{E0CF973D-C7BE-0748-9259-902613BEA6FF}" type="parTrans" cxnId="{7326194A-B704-7D43-9FC6-718C9ABF557D}">
      <dgm:prSet/>
      <dgm:spPr/>
      <dgm:t>
        <a:bodyPr/>
        <a:lstStyle/>
        <a:p>
          <a:endParaRPr lang="en-GB"/>
        </a:p>
      </dgm:t>
    </dgm:pt>
    <dgm:pt modelId="{E9DECCC0-4F79-284F-86CF-458410ED1639}" type="sibTrans" cxnId="{7326194A-B704-7D43-9FC6-718C9ABF557D}">
      <dgm:prSet/>
      <dgm:spPr/>
      <dgm:t>
        <a:bodyPr/>
        <a:lstStyle/>
        <a:p>
          <a:endParaRPr lang="en-GB"/>
        </a:p>
      </dgm:t>
    </dgm:pt>
    <dgm:pt modelId="{4E2123F3-A8DE-0D45-BEE0-A223D84D075D}" type="pres">
      <dgm:prSet presAssocID="{608D5DE5-0799-D04F-87FD-B586874F55BD}" presName="Name0" presStyleCnt="0">
        <dgm:presLayoutVars>
          <dgm:dir/>
          <dgm:animLvl val="lvl"/>
          <dgm:resizeHandles val="exact"/>
        </dgm:presLayoutVars>
      </dgm:prSet>
      <dgm:spPr/>
    </dgm:pt>
    <dgm:pt modelId="{D025D358-A468-3449-87AC-9542B2C92A88}" type="pres">
      <dgm:prSet presAssocID="{DA5266B4-7827-BE4A-8C7F-FDD92213CB61}" presName="parTxOnly" presStyleLbl="node1" presStyleIdx="0" presStyleCnt="3" custLinFactNeighborX="57830" custLinFactNeighborY="-4456">
        <dgm:presLayoutVars>
          <dgm:chMax val="0"/>
          <dgm:chPref val="0"/>
          <dgm:bulletEnabled val="1"/>
        </dgm:presLayoutVars>
      </dgm:prSet>
      <dgm:spPr/>
    </dgm:pt>
    <dgm:pt modelId="{36450568-500C-6E4C-B9F8-B4205E8E48DF}" type="pres">
      <dgm:prSet presAssocID="{FAA3C3FE-8F7A-E74D-BC77-673998970BD2}" presName="parTxOnlySpace" presStyleCnt="0"/>
      <dgm:spPr/>
    </dgm:pt>
    <dgm:pt modelId="{7C1E8DA5-96C6-1646-9E3F-D6CC46B6A8AE}" type="pres">
      <dgm:prSet presAssocID="{03CD8954-0967-3F47-8700-3F086C01058F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6E625DE5-B65B-064D-B977-457A17D5C9C5}" type="pres">
      <dgm:prSet presAssocID="{E9DECCC0-4F79-284F-86CF-458410ED1639}" presName="parTxOnlySpace" presStyleCnt="0"/>
      <dgm:spPr/>
    </dgm:pt>
    <dgm:pt modelId="{265F129C-3DFE-9047-A22F-A78BEBC99328}" type="pres">
      <dgm:prSet presAssocID="{39184162-50C2-6842-90D8-19390131A7E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5B25EB1B-C3A1-664A-A5C2-EA5E95D9D523}" srcId="{608D5DE5-0799-D04F-87FD-B586874F55BD}" destId="{DA5266B4-7827-BE4A-8C7F-FDD92213CB61}" srcOrd="0" destOrd="0" parTransId="{15DED86E-56DA-4E44-AFFD-35B6416BB047}" sibTransId="{FAA3C3FE-8F7A-E74D-BC77-673998970BD2}"/>
    <dgm:cxn modelId="{7326194A-B704-7D43-9FC6-718C9ABF557D}" srcId="{608D5DE5-0799-D04F-87FD-B586874F55BD}" destId="{03CD8954-0967-3F47-8700-3F086C01058F}" srcOrd="1" destOrd="0" parTransId="{E0CF973D-C7BE-0748-9259-902613BEA6FF}" sibTransId="{E9DECCC0-4F79-284F-86CF-458410ED1639}"/>
    <dgm:cxn modelId="{28AA5087-FD09-264B-BC2F-5D123C9F9BC9}" type="presOf" srcId="{03CD8954-0967-3F47-8700-3F086C01058F}" destId="{7C1E8DA5-96C6-1646-9E3F-D6CC46B6A8AE}" srcOrd="0" destOrd="0" presId="urn:microsoft.com/office/officeart/2005/8/layout/chevron1"/>
    <dgm:cxn modelId="{AA12CE89-90ED-864E-B132-1321AB6FDBBD}" srcId="{608D5DE5-0799-D04F-87FD-B586874F55BD}" destId="{39184162-50C2-6842-90D8-19390131A7E0}" srcOrd="2" destOrd="0" parTransId="{050562EC-247C-1F49-BA1D-8483AAF2CD49}" sibTransId="{37D7E721-8C7B-E940-BFD8-610E5BF14816}"/>
    <dgm:cxn modelId="{B41C2BB3-C24B-9749-899E-59B48B78BF12}" type="presOf" srcId="{608D5DE5-0799-D04F-87FD-B586874F55BD}" destId="{4E2123F3-A8DE-0D45-BEE0-A223D84D075D}" srcOrd="0" destOrd="0" presId="urn:microsoft.com/office/officeart/2005/8/layout/chevron1"/>
    <dgm:cxn modelId="{39B934C1-D1CF-244B-A81E-F5D800BDBDA8}" type="presOf" srcId="{DA5266B4-7827-BE4A-8C7F-FDD92213CB61}" destId="{D025D358-A468-3449-87AC-9542B2C92A88}" srcOrd="0" destOrd="0" presId="urn:microsoft.com/office/officeart/2005/8/layout/chevron1"/>
    <dgm:cxn modelId="{09AA3AC5-7123-3247-ADD9-50987B8C6939}" type="presOf" srcId="{39184162-50C2-6842-90D8-19390131A7E0}" destId="{265F129C-3DFE-9047-A22F-A78BEBC99328}" srcOrd="0" destOrd="0" presId="urn:microsoft.com/office/officeart/2005/8/layout/chevron1"/>
    <dgm:cxn modelId="{2257041B-65B2-834E-9A4D-6EB52205140F}" type="presParOf" srcId="{4E2123F3-A8DE-0D45-BEE0-A223D84D075D}" destId="{D025D358-A468-3449-87AC-9542B2C92A88}" srcOrd="0" destOrd="0" presId="urn:microsoft.com/office/officeart/2005/8/layout/chevron1"/>
    <dgm:cxn modelId="{3A7A7AC4-98C0-5148-9980-910E2A413DB5}" type="presParOf" srcId="{4E2123F3-A8DE-0D45-BEE0-A223D84D075D}" destId="{36450568-500C-6E4C-B9F8-B4205E8E48DF}" srcOrd="1" destOrd="0" presId="urn:microsoft.com/office/officeart/2005/8/layout/chevron1"/>
    <dgm:cxn modelId="{AB1C6AD2-3EAD-9F46-9805-CE6CA1DD325F}" type="presParOf" srcId="{4E2123F3-A8DE-0D45-BEE0-A223D84D075D}" destId="{7C1E8DA5-96C6-1646-9E3F-D6CC46B6A8AE}" srcOrd="2" destOrd="0" presId="urn:microsoft.com/office/officeart/2005/8/layout/chevron1"/>
    <dgm:cxn modelId="{C095A695-1676-F942-8769-638A51FC7AD7}" type="presParOf" srcId="{4E2123F3-A8DE-0D45-BEE0-A223D84D075D}" destId="{6E625DE5-B65B-064D-B977-457A17D5C9C5}" srcOrd="3" destOrd="0" presId="urn:microsoft.com/office/officeart/2005/8/layout/chevron1"/>
    <dgm:cxn modelId="{089958C9-F682-1E4F-87FA-C949E20B617D}" type="presParOf" srcId="{4E2123F3-A8DE-0D45-BEE0-A223D84D075D}" destId="{265F129C-3DFE-9047-A22F-A78BEBC9932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25D358-A468-3449-87AC-9542B2C92A88}">
      <dsp:nvSpPr>
        <dsp:cNvPr id="0" name=""/>
        <dsp:cNvSpPr/>
      </dsp:nvSpPr>
      <dsp:spPr>
        <a:xfrm>
          <a:off x="126956" y="0"/>
          <a:ext cx="2132012" cy="3804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Global</a:t>
          </a:r>
        </a:p>
      </dsp:txBody>
      <dsp:txXfrm>
        <a:off x="317165" y="0"/>
        <a:ext cx="1751594" cy="380418"/>
      </dsp:txXfrm>
    </dsp:sp>
    <dsp:sp modelId="{D1F9E5EE-0892-7941-B8EE-B487C755D58E}">
      <dsp:nvSpPr>
        <dsp:cNvPr id="0" name=""/>
        <dsp:cNvSpPr/>
      </dsp:nvSpPr>
      <dsp:spPr>
        <a:xfrm>
          <a:off x="1922473" y="0"/>
          <a:ext cx="2132012" cy="3804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Regional</a:t>
          </a:r>
        </a:p>
      </dsp:txBody>
      <dsp:txXfrm>
        <a:off x="2112682" y="0"/>
        <a:ext cx="1751594" cy="380418"/>
      </dsp:txXfrm>
    </dsp:sp>
    <dsp:sp modelId="{02488F60-81C7-8E41-A08A-98FF866A9B7A}">
      <dsp:nvSpPr>
        <dsp:cNvPr id="0" name=""/>
        <dsp:cNvSpPr/>
      </dsp:nvSpPr>
      <dsp:spPr>
        <a:xfrm>
          <a:off x="3841285" y="0"/>
          <a:ext cx="2132012" cy="3804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Local</a:t>
          </a:r>
        </a:p>
      </dsp:txBody>
      <dsp:txXfrm>
        <a:off x="4031494" y="0"/>
        <a:ext cx="1751594" cy="380418"/>
      </dsp:txXfrm>
    </dsp:sp>
    <dsp:sp modelId="{265F129C-3DFE-9047-A22F-A78BEBC99328}">
      <dsp:nvSpPr>
        <dsp:cNvPr id="0" name=""/>
        <dsp:cNvSpPr/>
      </dsp:nvSpPr>
      <dsp:spPr>
        <a:xfrm>
          <a:off x="5760096" y="0"/>
          <a:ext cx="2132012" cy="3804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Pixel</a:t>
          </a:r>
        </a:p>
      </dsp:txBody>
      <dsp:txXfrm>
        <a:off x="5950305" y="0"/>
        <a:ext cx="1751594" cy="3804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25D358-A468-3449-87AC-9542B2C92A88}">
      <dsp:nvSpPr>
        <dsp:cNvPr id="0" name=""/>
        <dsp:cNvSpPr/>
      </dsp:nvSpPr>
      <dsp:spPr>
        <a:xfrm>
          <a:off x="140056" y="0"/>
          <a:ext cx="2352002" cy="3599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Access native data</a:t>
          </a:r>
        </a:p>
      </dsp:txBody>
      <dsp:txXfrm>
        <a:off x="320056" y="0"/>
        <a:ext cx="1992003" cy="359999"/>
      </dsp:txXfrm>
    </dsp:sp>
    <dsp:sp modelId="{D1F9E5EE-0892-7941-B8EE-B487C755D58E}">
      <dsp:nvSpPr>
        <dsp:cNvPr id="0" name=""/>
        <dsp:cNvSpPr/>
      </dsp:nvSpPr>
      <dsp:spPr>
        <a:xfrm>
          <a:off x="2120843" y="0"/>
          <a:ext cx="2352002" cy="3599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Pre-process native data</a:t>
          </a:r>
        </a:p>
      </dsp:txBody>
      <dsp:txXfrm>
        <a:off x="2300843" y="0"/>
        <a:ext cx="1992003" cy="359999"/>
      </dsp:txXfrm>
    </dsp:sp>
    <dsp:sp modelId="{02488F60-81C7-8E41-A08A-98FF866A9B7A}">
      <dsp:nvSpPr>
        <dsp:cNvPr id="0" name=""/>
        <dsp:cNvSpPr/>
      </dsp:nvSpPr>
      <dsp:spPr>
        <a:xfrm>
          <a:off x="4237645" y="0"/>
          <a:ext cx="2352002" cy="3599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Extract country data</a:t>
          </a:r>
        </a:p>
      </dsp:txBody>
      <dsp:txXfrm>
        <a:off x="4417645" y="0"/>
        <a:ext cx="1992003" cy="359999"/>
      </dsp:txXfrm>
    </dsp:sp>
    <dsp:sp modelId="{265F129C-3DFE-9047-A22F-A78BEBC99328}">
      <dsp:nvSpPr>
        <dsp:cNvPr id="0" name=""/>
        <dsp:cNvSpPr/>
      </dsp:nvSpPr>
      <dsp:spPr>
        <a:xfrm>
          <a:off x="6354448" y="0"/>
          <a:ext cx="2352002" cy="3599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Visualize data</a:t>
          </a:r>
        </a:p>
      </dsp:txBody>
      <dsp:txXfrm>
        <a:off x="6534448" y="0"/>
        <a:ext cx="1992003" cy="3599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488F60-81C7-8E41-A08A-98FF866A9B7A}">
      <dsp:nvSpPr>
        <dsp:cNvPr id="0" name=""/>
        <dsp:cNvSpPr/>
      </dsp:nvSpPr>
      <dsp:spPr>
        <a:xfrm>
          <a:off x="0" y="0"/>
          <a:ext cx="2285474" cy="360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Access country data</a:t>
          </a:r>
        </a:p>
      </dsp:txBody>
      <dsp:txXfrm>
        <a:off x="180000" y="0"/>
        <a:ext cx="1925474" cy="360000"/>
      </dsp:txXfrm>
    </dsp:sp>
    <dsp:sp modelId="{265F129C-3DFE-9047-A22F-A78BEBC99328}">
      <dsp:nvSpPr>
        <dsp:cNvPr id="0" name=""/>
        <dsp:cNvSpPr/>
      </dsp:nvSpPr>
      <dsp:spPr>
        <a:xfrm>
          <a:off x="2060750" y="0"/>
          <a:ext cx="2285474" cy="360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Visualize data</a:t>
          </a:r>
          <a:endParaRPr lang="en-US" sz="1600" kern="1200" dirty="0"/>
        </a:p>
      </dsp:txBody>
      <dsp:txXfrm>
        <a:off x="2240750" y="0"/>
        <a:ext cx="1925474" cy="36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25D358-A468-3449-87AC-9542B2C92A88}">
      <dsp:nvSpPr>
        <dsp:cNvPr id="0" name=""/>
        <dsp:cNvSpPr/>
      </dsp:nvSpPr>
      <dsp:spPr>
        <a:xfrm>
          <a:off x="111579" y="0"/>
          <a:ext cx="1892660" cy="3599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Access native data</a:t>
          </a:r>
        </a:p>
      </dsp:txBody>
      <dsp:txXfrm>
        <a:off x="291579" y="0"/>
        <a:ext cx="1532661" cy="359999"/>
      </dsp:txXfrm>
    </dsp:sp>
    <dsp:sp modelId="{D1F9E5EE-0892-7941-B8EE-B487C755D58E}">
      <dsp:nvSpPr>
        <dsp:cNvPr id="0" name=""/>
        <dsp:cNvSpPr/>
      </dsp:nvSpPr>
      <dsp:spPr>
        <a:xfrm>
          <a:off x="1705521" y="0"/>
          <a:ext cx="1892660" cy="3599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Pre-process </a:t>
          </a:r>
          <a:r>
            <a:rPr lang="en-US" sz="1100" kern="1200" dirty="0"/>
            <a:t>native data</a:t>
          </a:r>
        </a:p>
      </dsp:txBody>
      <dsp:txXfrm>
        <a:off x="1885521" y="0"/>
        <a:ext cx="1532661" cy="359999"/>
      </dsp:txXfrm>
    </dsp:sp>
    <dsp:sp modelId="{02488F60-81C7-8E41-A08A-98FF866A9B7A}">
      <dsp:nvSpPr>
        <dsp:cNvPr id="0" name=""/>
        <dsp:cNvSpPr/>
      </dsp:nvSpPr>
      <dsp:spPr>
        <a:xfrm>
          <a:off x="3408915" y="0"/>
          <a:ext cx="1892660" cy="3599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Extract country data</a:t>
          </a:r>
        </a:p>
      </dsp:txBody>
      <dsp:txXfrm>
        <a:off x="3588915" y="0"/>
        <a:ext cx="1532661" cy="359999"/>
      </dsp:txXfrm>
    </dsp:sp>
    <dsp:sp modelId="{7C1E8DA5-96C6-1646-9E3F-D6CC46B6A8AE}">
      <dsp:nvSpPr>
        <dsp:cNvPr id="0" name=""/>
        <dsp:cNvSpPr/>
      </dsp:nvSpPr>
      <dsp:spPr>
        <a:xfrm>
          <a:off x="5112310" y="0"/>
          <a:ext cx="1892660" cy="3599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Process country data</a:t>
          </a:r>
        </a:p>
      </dsp:txBody>
      <dsp:txXfrm>
        <a:off x="5292310" y="0"/>
        <a:ext cx="1532661" cy="359999"/>
      </dsp:txXfrm>
    </dsp:sp>
    <dsp:sp modelId="{265F129C-3DFE-9047-A22F-A78BEBC99328}">
      <dsp:nvSpPr>
        <dsp:cNvPr id="0" name=""/>
        <dsp:cNvSpPr/>
      </dsp:nvSpPr>
      <dsp:spPr>
        <a:xfrm>
          <a:off x="6815704" y="0"/>
          <a:ext cx="1892660" cy="3599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Visualize data</a:t>
          </a:r>
        </a:p>
      </dsp:txBody>
      <dsp:txXfrm>
        <a:off x="6995704" y="0"/>
        <a:ext cx="1532661" cy="3599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25D358-A468-3449-87AC-9542B2C92A88}">
      <dsp:nvSpPr>
        <dsp:cNvPr id="0" name=""/>
        <dsp:cNvSpPr/>
      </dsp:nvSpPr>
      <dsp:spPr>
        <a:xfrm>
          <a:off x="110368" y="0"/>
          <a:ext cx="1881785" cy="3599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Access country data</a:t>
          </a:r>
        </a:p>
      </dsp:txBody>
      <dsp:txXfrm>
        <a:off x="290368" y="0"/>
        <a:ext cx="1521786" cy="359999"/>
      </dsp:txXfrm>
    </dsp:sp>
    <dsp:sp modelId="{7C1E8DA5-96C6-1646-9E3F-D6CC46B6A8AE}">
      <dsp:nvSpPr>
        <dsp:cNvPr id="0" name=""/>
        <dsp:cNvSpPr/>
      </dsp:nvSpPr>
      <dsp:spPr>
        <a:xfrm>
          <a:off x="1695151" y="0"/>
          <a:ext cx="1881785" cy="3599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Process country data</a:t>
          </a:r>
        </a:p>
      </dsp:txBody>
      <dsp:txXfrm>
        <a:off x="1875151" y="0"/>
        <a:ext cx="1521786" cy="359999"/>
      </dsp:txXfrm>
    </dsp:sp>
    <dsp:sp modelId="{265F129C-3DFE-9047-A22F-A78BEBC99328}">
      <dsp:nvSpPr>
        <dsp:cNvPr id="0" name=""/>
        <dsp:cNvSpPr/>
      </dsp:nvSpPr>
      <dsp:spPr>
        <a:xfrm>
          <a:off x="3388758" y="0"/>
          <a:ext cx="1881785" cy="3599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Visualize data</a:t>
          </a:r>
        </a:p>
      </dsp:txBody>
      <dsp:txXfrm>
        <a:off x="3568758" y="0"/>
        <a:ext cx="1521786" cy="3599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00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971342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635898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576342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869656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798581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817232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buClr>
                <a:srgbClr val="002569"/>
              </a:buClr>
            </a:pP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1748598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002892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618665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81951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736465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4253886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4006353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820852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uk-UA" smtClean="0"/>
              <a:pPr defTabSz="914400"/>
              <a:t>‹#›</a:t>
            </a:fld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6200" y="1219200"/>
            <a:ext cx="8991600" cy="52578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1981200" y="152400"/>
            <a:ext cx="495300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/>
              <a:t>Title TBA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cube.pdgs.eo.esa.int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cube.pdgs.eo.esa.int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cube.pdgs.eo.esa.int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iff"/><Relationship Id="rId4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cube.pdgs.eo.esa.int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iff"/><Relationship Id="rId4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8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diagramData" Target="../diagrams/data5.xml"/><Relationship Id="rId3" Type="http://schemas.openxmlformats.org/officeDocument/2006/relationships/diagramData" Target="../diagrams/data2.xml"/><Relationship Id="rId21" Type="http://schemas.openxmlformats.org/officeDocument/2006/relationships/diagramColors" Target="../diagrams/colors5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6" Type="http://schemas.openxmlformats.org/officeDocument/2006/relationships/diagramColors" Target="../diagrams/colors4.xml"/><Relationship Id="rId20" Type="http://schemas.openxmlformats.org/officeDocument/2006/relationships/diagramQuickStyle" Target="../diagrams/quickStyl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24" Type="http://schemas.openxmlformats.org/officeDocument/2006/relationships/image" Target="../media/image13.png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23" Type="http://schemas.openxmlformats.org/officeDocument/2006/relationships/image" Target="../media/image12.png"/><Relationship Id="rId10" Type="http://schemas.openxmlformats.org/officeDocument/2006/relationships/diagramQuickStyle" Target="../diagrams/quickStyle3.xml"/><Relationship Id="rId19" Type="http://schemas.openxmlformats.org/officeDocument/2006/relationships/diagramLayout" Target="../diagrams/layout5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Relationship Id="rId22" Type="http://schemas.microsoft.com/office/2007/relationships/diagramDrawing" Target="../diagrams/drawin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cube.pdgs.eo.esa.int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cube.pdgs.eo.esa.int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cube.pdgs.eo.esa.int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22789" y="2514600"/>
            <a:ext cx="8216411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lnSpc>
                <a:spcPct val="90000"/>
              </a:lnSpc>
              <a:defRPr sz="1800" b="0">
                <a:solidFill>
                  <a:srgbClr val="000000"/>
                </a:solidFill>
              </a:defRPr>
            </a:pPr>
            <a:r>
              <a:rPr lang="it-IT" sz="4200" b="1" dirty="0">
                <a:solidFill>
                  <a:srgbClr val="FFFFFF"/>
                </a:solidFill>
                <a:latin typeface="+mj-lt"/>
              </a:rPr>
              <a:t>ESA PDGS Data Cube and Time Series Data</a:t>
            </a:r>
            <a:endParaRPr sz="42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381000" y="3506110"/>
            <a:ext cx="5854212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lang="en-AU"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6A1B4C-CD84-E84E-94ED-12412AA18B4C}"/>
              </a:ext>
            </a:extLst>
          </p:cNvPr>
          <p:cNvSpPr txBox="1"/>
          <p:nvPr/>
        </p:nvSpPr>
        <p:spPr>
          <a:xfrm>
            <a:off x="622789" y="6211671"/>
            <a:ext cx="565795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GB" dirty="0" err="1">
                <a:solidFill>
                  <a:schemeClr val="bg1"/>
                </a:solidFill>
              </a:rPr>
              <a:t>Jupyter</a:t>
            </a:r>
            <a:r>
              <a:rPr lang="en-GB" dirty="0">
                <a:solidFill>
                  <a:schemeClr val="bg1"/>
                </a:solidFill>
              </a:rPr>
              <a:t> Notebooks for Capacity Development Webinar</a:t>
            </a:r>
          </a:p>
          <a:p>
            <a:pPr algn="l" rtl="0" latinLnBrk="1" hangingPunct="0"/>
            <a:r>
              <a:rPr lang="en-GB" dirty="0">
                <a:solidFill>
                  <a:schemeClr val="bg1"/>
                </a:solidFill>
              </a:rPr>
              <a:t>July 21-22,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94CD11-6E19-5C44-82A8-1D29DC2014B9}"/>
              </a:ext>
            </a:extLst>
          </p:cNvPr>
          <p:cNvSpPr txBox="1"/>
          <p:nvPr/>
        </p:nvSpPr>
        <p:spPr>
          <a:xfrm>
            <a:off x="622789" y="3879976"/>
            <a:ext cx="2336535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GB" u="sng" dirty="0">
                <a:solidFill>
                  <a:schemeClr val="bg1"/>
                </a:solidFill>
              </a:rPr>
              <a:t>S. Mantovani (MEEO)</a:t>
            </a:r>
          </a:p>
          <a:p>
            <a:pPr algn="l" rtl="0" latinLnBrk="1" hangingPunct="0"/>
            <a:r>
              <a:rPr lang="en-GB" dirty="0">
                <a:solidFill>
                  <a:schemeClr val="bg1"/>
                </a:solidFill>
              </a:rPr>
              <a:t>G. </a:t>
            </a:r>
            <a:r>
              <a:rPr lang="en-GB" dirty="0" err="1">
                <a:solidFill>
                  <a:schemeClr val="bg1"/>
                </a:solidFill>
              </a:rPr>
              <a:t>Troina</a:t>
            </a:r>
            <a:r>
              <a:rPr lang="en-GB" dirty="0">
                <a:solidFill>
                  <a:schemeClr val="bg1"/>
                </a:solidFill>
              </a:rPr>
              <a:t> (ESA)</a:t>
            </a:r>
          </a:p>
          <a:p>
            <a:pPr algn="l" rtl="0" latinLnBrk="1" hangingPunct="0"/>
            <a:r>
              <a:rPr lang="en-GB" dirty="0">
                <a:solidFill>
                  <a:schemeClr val="bg1"/>
                </a:solidFill>
              </a:rPr>
              <a:t>D. </a:t>
            </a:r>
            <a:r>
              <a:rPr lang="en-GB" dirty="0" err="1">
                <a:solidFill>
                  <a:schemeClr val="bg1"/>
                </a:solidFill>
              </a:rPr>
              <a:t>Guerrucci</a:t>
            </a:r>
            <a:r>
              <a:rPr lang="en-GB" dirty="0">
                <a:solidFill>
                  <a:schemeClr val="bg1"/>
                </a:solidFill>
              </a:rPr>
              <a:t> (ESA)</a:t>
            </a:r>
          </a:p>
        </p:txBody>
      </p:sp>
    </p:spTree>
    <p:extLst>
      <p:ext uri="{BB962C8B-B14F-4D97-AF65-F5344CB8AC3E}">
        <p14:creationId xmlns:p14="http://schemas.microsoft.com/office/powerpoint/2010/main" val="366238767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8B163B6-507E-8640-AEF5-099E562E02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33600" y="304800"/>
            <a:ext cx="5638800" cy="533400"/>
          </a:xfrm>
        </p:spPr>
        <p:txBody>
          <a:bodyPr/>
          <a:lstStyle/>
          <a:p>
            <a:pPr algn="l"/>
            <a:r>
              <a:rPr lang="it-IT" altLang="it-IT" dirty="0"/>
              <a:t>ESA PDGS Data Cube service: Explorer</a:t>
            </a:r>
            <a:endParaRPr lang="en-US" dirty="0"/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E45D67C4-D877-9E41-94C2-356B6BACF3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</p:spPr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10</a:t>
            </a:fld>
            <a:endParaRPr lang="uk-UA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BC4189-9973-EA42-90EA-97F395DA0BE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IT" dirty="0">
                <a:hlinkClick r:id="rId3"/>
              </a:rPr>
              <a:t>https://datacube.pdgs.eo.esa.int</a:t>
            </a:r>
            <a:endParaRPr lang="en-IT" dirty="0"/>
          </a:p>
          <a:p>
            <a:pPr lvl="1"/>
            <a:r>
              <a:rPr lang="en-IT" dirty="0"/>
              <a:t>Login</a:t>
            </a:r>
          </a:p>
          <a:p>
            <a:pPr lvl="1"/>
            <a:r>
              <a:rPr lang="en-GB" dirty="0"/>
              <a:t>Add Product to your basket</a:t>
            </a:r>
          </a:p>
          <a:p>
            <a:pPr lvl="1"/>
            <a:r>
              <a:rPr lang="en-GB" b="1" dirty="0"/>
              <a:t>Explore</a:t>
            </a:r>
          </a:p>
          <a:p>
            <a:pPr lvl="2"/>
            <a:r>
              <a:rPr lang="en-GB" dirty="0"/>
              <a:t>in time</a:t>
            </a:r>
          </a:p>
          <a:p>
            <a:pPr lvl="2"/>
            <a:r>
              <a:rPr lang="en-IT" b="1" dirty="0"/>
              <a:t>area of interest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4855B5-E057-E446-A9C9-E1C03263DC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212" y="2297061"/>
            <a:ext cx="5310022" cy="351307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C403AEA-5D4F-0545-99CA-4F9E2444D151}"/>
              </a:ext>
            </a:extLst>
          </p:cNvPr>
          <p:cNvCxnSpPr>
            <a:cxnSpLocks/>
          </p:cNvCxnSpPr>
          <p:nvPr/>
        </p:nvCxnSpPr>
        <p:spPr>
          <a:xfrm flipH="1" flipV="1">
            <a:off x="5242261" y="2457425"/>
            <a:ext cx="387626" cy="4025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D7BACC8-10FA-914F-BFDA-4E765BC440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211" y="2297061"/>
            <a:ext cx="5310022" cy="351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089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8B163B6-507E-8640-AEF5-099E562E02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33600" y="304800"/>
            <a:ext cx="5638800" cy="533400"/>
          </a:xfrm>
        </p:spPr>
        <p:txBody>
          <a:bodyPr/>
          <a:lstStyle/>
          <a:p>
            <a:pPr algn="l"/>
            <a:r>
              <a:rPr lang="it-IT" altLang="it-IT" dirty="0"/>
              <a:t>ESA PDGS Data Cube service: Explorer</a:t>
            </a:r>
            <a:endParaRPr lang="en-US" dirty="0"/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E45D67C4-D877-9E41-94C2-356B6BACF3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</p:spPr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11</a:t>
            </a:fld>
            <a:endParaRPr lang="uk-UA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BC4189-9973-EA42-90EA-97F395DA0BE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IT" dirty="0">
                <a:hlinkClick r:id="rId3"/>
              </a:rPr>
              <a:t>https://datacube.pdgs.eo.esa.int</a:t>
            </a:r>
            <a:endParaRPr lang="en-IT" dirty="0"/>
          </a:p>
          <a:p>
            <a:pPr lvl="1"/>
            <a:r>
              <a:rPr lang="en-IT" dirty="0"/>
              <a:t>Login</a:t>
            </a:r>
          </a:p>
          <a:p>
            <a:pPr lvl="1"/>
            <a:r>
              <a:rPr lang="en-GB" dirty="0"/>
              <a:t>Add Product to your basket</a:t>
            </a:r>
          </a:p>
          <a:p>
            <a:pPr lvl="1"/>
            <a:r>
              <a:rPr lang="en-GB" b="1" dirty="0"/>
              <a:t>Explore</a:t>
            </a:r>
          </a:p>
          <a:p>
            <a:pPr lvl="2"/>
            <a:r>
              <a:rPr lang="en-GB" dirty="0"/>
              <a:t>in time</a:t>
            </a:r>
          </a:p>
          <a:p>
            <a:pPr lvl="2"/>
            <a:r>
              <a:rPr lang="en-GB" dirty="0"/>
              <a:t>a</a:t>
            </a:r>
            <a:r>
              <a:rPr lang="en-IT" dirty="0"/>
              <a:t>rea of interest</a:t>
            </a:r>
          </a:p>
          <a:p>
            <a:pPr lvl="2"/>
            <a:r>
              <a:rPr lang="en-IT" b="1" dirty="0"/>
              <a:t>point of interest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6E381A-2223-B248-A8C4-A3384E77AF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210" y="2297061"/>
            <a:ext cx="5310022" cy="351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6829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8B163B6-507E-8640-AEF5-099E562E02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33600" y="304800"/>
            <a:ext cx="5638800" cy="533400"/>
          </a:xfrm>
        </p:spPr>
        <p:txBody>
          <a:bodyPr/>
          <a:lstStyle/>
          <a:p>
            <a:pPr algn="l"/>
            <a:r>
              <a:rPr lang="it-IT" altLang="it-IT" dirty="0"/>
              <a:t>ESA PDGS Data Cube service: </a:t>
            </a:r>
            <a:r>
              <a:rPr lang="it-IT" altLang="it-IT" dirty="0" err="1"/>
              <a:t>Jupyter</a:t>
            </a:r>
            <a:endParaRPr lang="en-US" dirty="0"/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E45D67C4-D877-9E41-94C2-356B6BACF3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</p:spPr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12</a:t>
            </a:fld>
            <a:endParaRPr lang="uk-UA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BC4189-9973-EA42-90EA-97F395DA0BE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IT" dirty="0">
                <a:hlinkClick r:id="rId3"/>
              </a:rPr>
              <a:t>https://datacube.pdgs.eo.esa.int</a:t>
            </a:r>
            <a:endParaRPr lang="en-IT" dirty="0"/>
          </a:p>
          <a:p>
            <a:pPr lvl="1"/>
            <a:r>
              <a:rPr lang="en-IT" dirty="0"/>
              <a:t>Login</a:t>
            </a:r>
          </a:p>
          <a:p>
            <a:pPr lvl="1"/>
            <a:r>
              <a:rPr lang="en-GB" dirty="0"/>
              <a:t>Add Product to your basket</a:t>
            </a:r>
          </a:p>
          <a:p>
            <a:pPr lvl="1"/>
            <a:r>
              <a:rPr lang="en-GB" dirty="0"/>
              <a:t>Explore</a:t>
            </a:r>
          </a:p>
          <a:p>
            <a:pPr lvl="2"/>
            <a:r>
              <a:rPr lang="en-GB" dirty="0"/>
              <a:t>in time</a:t>
            </a:r>
          </a:p>
          <a:p>
            <a:pPr lvl="2"/>
            <a:r>
              <a:rPr lang="en-GB" dirty="0"/>
              <a:t>a</a:t>
            </a:r>
            <a:r>
              <a:rPr lang="en-IT" dirty="0"/>
              <a:t>rea of interest</a:t>
            </a:r>
          </a:p>
          <a:p>
            <a:pPr lvl="2"/>
            <a:r>
              <a:rPr lang="en-IT" dirty="0"/>
              <a:t>point of interest</a:t>
            </a:r>
          </a:p>
          <a:p>
            <a:pPr lvl="1"/>
            <a:r>
              <a:rPr lang="en-IT" b="1" dirty="0"/>
              <a:t>Go to Jupyter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C54FAB-FF3E-884E-9564-D49800D804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212" y="2297061"/>
            <a:ext cx="5310022" cy="351307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B302640-5476-8F40-9083-71C1F4E5511F}"/>
              </a:ext>
            </a:extLst>
          </p:cNvPr>
          <p:cNvCxnSpPr>
            <a:cxnSpLocks/>
          </p:cNvCxnSpPr>
          <p:nvPr/>
        </p:nvCxnSpPr>
        <p:spPr>
          <a:xfrm flipV="1">
            <a:off x="7604761" y="2461183"/>
            <a:ext cx="494378" cy="4005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3187601-E47A-634F-9A03-A1593DEB26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108"/>
          <a:stretch/>
        </p:blipFill>
        <p:spPr>
          <a:xfrm>
            <a:off x="3676211" y="2297060"/>
            <a:ext cx="5310022" cy="360566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9C9FF6-0AF2-1B47-873A-FFB09B5961B6}"/>
              </a:ext>
            </a:extLst>
          </p:cNvPr>
          <p:cNvCxnSpPr>
            <a:cxnSpLocks/>
          </p:cNvCxnSpPr>
          <p:nvPr/>
        </p:nvCxnSpPr>
        <p:spPr>
          <a:xfrm>
            <a:off x="3006788" y="3599272"/>
            <a:ext cx="133884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7239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8B163B6-507E-8640-AEF5-099E562E02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33600" y="304800"/>
            <a:ext cx="5638800" cy="533400"/>
          </a:xfrm>
        </p:spPr>
        <p:txBody>
          <a:bodyPr/>
          <a:lstStyle/>
          <a:p>
            <a:pPr algn="l"/>
            <a:r>
              <a:rPr lang="it-IT" altLang="it-IT" dirty="0"/>
              <a:t>ESA PDGS Data Cube service: </a:t>
            </a:r>
            <a:r>
              <a:rPr lang="it-IT" altLang="it-IT" dirty="0" err="1"/>
              <a:t>Jupyter</a:t>
            </a:r>
            <a:endParaRPr lang="en-US" dirty="0"/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E45D67C4-D877-9E41-94C2-356B6BACF3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</p:spPr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13</a:t>
            </a:fld>
            <a:endParaRPr lang="uk-UA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BC4189-9973-EA42-90EA-97F395DA0BE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IT" dirty="0">
                <a:hlinkClick r:id="rId3"/>
              </a:rPr>
              <a:t>https://datacube.pdgs.eo.esa.int</a:t>
            </a:r>
            <a:endParaRPr lang="en-IT" dirty="0"/>
          </a:p>
          <a:p>
            <a:pPr lvl="1"/>
            <a:r>
              <a:rPr lang="en-IT" dirty="0"/>
              <a:t>Login</a:t>
            </a:r>
          </a:p>
          <a:p>
            <a:pPr lvl="1"/>
            <a:r>
              <a:rPr lang="en-GB" dirty="0"/>
              <a:t>Add Product to your basket</a:t>
            </a:r>
          </a:p>
          <a:p>
            <a:pPr lvl="1"/>
            <a:r>
              <a:rPr lang="en-GB" dirty="0"/>
              <a:t>Explore</a:t>
            </a:r>
          </a:p>
          <a:p>
            <a:pPr lvl="2"/>
            <a:r>
              <a:rPr lang="en-GB" dirty="0"/>
              <a:t>in time</a:t>
            </a:r>
          </a:p>
          <a:p>
            <a:pPr lvl="2"/>
            <a:r>
              <a:rPr lang="en-GB" dirty="0"/>
              <a:t>a</a:t>
            </a:r>
            <a:r>
              <a:rPr lang="en-IT" dirty="0"/>
              <a:t>rea of interest</a:t>
            </a:r>
          </a:p>
          <a:p>
            <a:pPr lvl="2"/>
            <a:r>
              <a:rPr lang="en-IT" dirty="0"/>
              <a:t>point of interest</a:t>
            </a:r>
          </a:p>
          <a:p>
            <a:pPr lvl="1"/>
            <a:r>
              <a:rPr lang="en-IT" b="1" dirty="0"/>
              <a:t>Go to Jupyter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C54FAB-FF3E-884E-9564-D49800D804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212" y="2297061"/>
            <a:ext cx="5310022" cy="351307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B302640-5476-8F40-9083-71C1F4E5511F}"/>
              </a:ext>
            </a:extLst>
          </p:cNvPr>
          <p:cNvCxnSpPr>
            <a:cxnSpLocks/>
          </p:cNvCxnSpPr>
          <p:nvPr/>
        </p:nvCxnSpPr>
        <p:spPr>
          <a:xfrm flipV="1">
            <a:off x="7604761" y="2461183"/>
            <a:ext cx="494378" cy="4005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3187601-E47A-634F-9A03-A1593DEB26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108"/>
          <a:stretch/>
        </p:blipFill>
        <p:spPr>
          <a:xfrm>
            <a:off x="3676211" y="2297060"/>
            <a:ext cx="5310022" cy="360566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9C9FF6-0AF2-1B47-873A-FFB09B5961B6}"/>
              </a:ext>
            </a:extLst>
          </p:cNvPr>
          <p:cNvCxnSpPr>
            <a:cxnSpLocks/>
          </p:cNvCxnSpPr>
          <p:nvPr/>
        </p:nvCxnSpPr>
        <p:spPr>
          <a:xfrm>
            <a:off x="3006788" y="3599272"/>
            <a:ext cx="133884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0378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8B163B6-507E-8640-AEF5-099E562E02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33600" y="304800"/>
            <a:ext cx="5638800" cy="533400"/>
          </a:xfrm>
        </p:spPr>
        <p:txBody>
          <a:bodyPr/>
          <a:lstStyle/>
          <a:p>
            <a:pPr algn="l"/>
            <a:r>
              <a:rPr lang="it-IT" altLang="it-IT" dirty="0"/>
              <a:t>ESA PDGS Data Cube service: </a:t>
            </a:r>
            <a:r>
              <a:rPr lang="it-IT" altLang="it-IT" dirty="0" err="1"/>
              <a:t>Jupyter</a:t>
            </a:r>
            <a:endParaRPr lang="en-US" dirty="0"/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E45D67C4-D877-9E41-94C2-356B6BACF3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</p:spPr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14</a:t>
            </a:fld>
            <a:endParaRPr lang="uk-UA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BC4189-9973-EA42-90EA-97F395DA0BE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IT" b="1" dirty="0"/>
              <a:t>Demo live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245E85-30D8-154E-9467-9244C44CF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7068"/>
            <a:ext cx="9144000" cy="526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295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8B163B6-507E-8640-AEF5-099E562E02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33600" y="304800"/>
            <a:ext cx="5638800" cy="533400"/>
          </a:xfrm>
        </p:spPr>
        <p:txBody>
          <a:bodyPr/>
          <a:lstStyle/>
          <a:p>
            <a:pPr algn="l"/>
            <a:r>
              <a:rPr lang="it-IT" altLang="it-IT" dirty="0"/>
              <a:t>ESA PDGS Data Cube service</a:t>
            </a:r>
            <a:endParaRPr lang="en-US" dirty="0"/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E45D67C4-D877-9E41-94C2-356B6BACF3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</p:spPr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15</a:t>
            </a:fld>
            <a:endParaRPr lang="uk-UA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BC4189-9973-EA42-90EA-97F395DA0BE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IT" b="1" dirty="0"/>
          </a:p>
        </p:txBody>
      </p:sp>
      <p:pic>
        <p:nvPicPr>
          <p:cNvPr id="5124" name="Picture 4" descr="Faculty/Staff Q&amp;amp;A Session with Dean Barth December 14">
            <a:extLst>
              <a:ext uri="{FF2B5EF4-FFF2-40B4-BE49-F238E27FC236}">
                <a16:creationId xmlns:a16="http://schemas.microsoft.com/office/drawing/2014/main" id="{E2B530B6-6F97-FA46-A955-F60271A86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220" y="3198379"/>
            <a:ext cx="2913560" cy="168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31315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2D9F1E-0357-F24A-BDD0-DD954DC215A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</a:t>
            </a:fld>
            <a:endParaRPr lang="uk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B163B6-507E-8640-AEF5-099E562E02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33600" y="304800"/>
            <a:ext cx="5638800" cy="533400"/>
          </a:xfrm>
        </p:spPr>
        <p:txBody>
          <a:bodyPr/>
          <a:lstStyle/>
          <a:p>
            <a:pPr algn="l"/>
            <a:r>
              <a:rPr lang="en-US" dirty="0"/>
              <a:t>ESA’s PDGS</a:t>
            </a:r>
            <a:endParaRPr lang="en-US" sz="2800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0"/>
          </p:nvPr>
        </p:nvSpPr>
        <p:spPr>
          <a:xfrm>
            <a:off x="114000" y="1402773"/>
            <a:ext cx="4316069" cy="5101935"/>
          </a:xfrm>
        </p:spPr>
        <p:txBody>
          <a:bodyPr anchor="t"/>
          <a:lstStyle/>
          <a:p>
            <a:pPr fontAlgn="base">
              <a:buClr>
                <a:srgbClr val="002569"/>
              </a:buClr>
            </a:pPr>
            <a:r>
              <a:rPr lang="en-US" sz="1600" b="0" dirty="0"/>
              <a:t>ESA’s Payload Data Ground Segment (PDGS) provides data access to Earth Observation Missions</a:t>
            </a:r>
          </a:p>
          <a:p>
            <a:pPr fontAlgn="base">
              <a:buClr>
                <a:srgbClr val="002569"/>
              </a:buClr>
            </a:pPr>
            <a:endParaRPr lang="en-US" sz="1600" b="0" dirty="0"/>
          </a:p>
          <a:p>
            <a:pPr fontAlgn="base">
              <a:buClr>
                <a:srgbClr val="002569"/>
              </a:buClr>
            </a:pPr>
            <a:r>
              <a:rPr lang="en-US" sz="1600" b="0" dirty="0"/>
              <a:t>Operation of data dissemination services per satellite mission</a:t>
            </a:r>
          </a:p>
          <a:p>
            <a:pPr fontAlgn="base">
              <a:buClr>
                <a:srgbClr val="002569"/>
              </a:buClr>
            </a:pPr>
            <a:endParaRPr lang="en-US" sz="1600" b="0" dirty="0"/>
          </a:p>
          <a:p>
            <a:pPr fontAlgn="base">
              <a:buClr>
                <a:srgbClr val="002569"/>
              </a:buClr>
            </a:pPr>
            <a:r>
              <a:rPr lang="en-US" sz="1600" b="0" dirty="0"/>
              <a:t>Service evolution </a:t>
            </a:r>
          </a:p>
          <a:p>
            <a:pPr lvl="1" fontAlgn="base">
              <a:buClr>
                <a:srgbClr val="002569"/>
              </a:buClr>
            </a:pPr>
            <a:r>
              <a:rPr lang="en-US" sz="1600" b="1" dirty="0"/>
              <a:t>ESA PDGS Data Cube</a:t>
            </a:r>
            <a:r>
              <a:rPr lang="en-US" sz="1600" b="0" dirty="0"/>
              <a:t> enables pixel-based access, </a:t>
            </a:r>
            <a:r>
              <a:rPr lang="en-US" sz="1600" dirty="0"/>
              <a:t>time series extraction, data </a:t>
            </a:r>
            <a:r>
              <a:rPr lang="en-US" sz="1600" dirty="0" err="1"/>
              <a:t>subsetting</a:t>
            </a:r>
            <a:r>
              <a:rPr lang="en-US" sz="1600" dirty="0"/>
              <a:t>, mosaicking, band combinations, …</a:t>
            </a:r>
            <a:endParaRPr lang="en-US" sz="1600" b="0" dirty="0"/>
          </a:p>
          <a:p>
            <a:pPr lvl="1" fontAlgn="base">
              <a:buClr>
                <a:srgbClr val="002569"/>
              </a:buClr>
            </a:pPr>
            <a:r>
              <a:rPr lang="en-US" sz="1600" b="1" dirty="0"/>
              <a:t>human </a:t>
            </a:r>
            <a:r>
              <a:rPr lang="en-US" sz="1600" b="0" dirty="0"/>
              <a:t>and </a:t>
            </a:r>
            <a:r>
              <a:rPr lang="en-US" sz="1600" b="1" dirty="0"/>
              <a:t>machine-to-machine interfaces</a:t>
            </a:r>
            <a:r>
              <a:rPr lang="en-US" sz="1600" dirty="0"/>
              <a:t>, including </a:t>
            </a:r>
            <a:r>
              <a:rPr lang="en-US" sz="1600" b="1" dirty="0" err="1"/>
              <a:t>Jupyter</a:t>
            </a:r>
            <a:r>
              <a:rPr lang="en-US" sz="1600" b="0" dirty="0"/>
              <a:t> to import, write and execute code that runs close to the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18CB0E-98DC-C247-9C63-DF7F034CE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331" y="1402773"/>
            <a:ext cx="4316069" cy="5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3871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3</a:t>
            </a:fld>
            <a:endParaRPr lang="uk-UA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8B163B6-507E-8640-AEF5-099E562E02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33600" y="304800"/>
            <a:ext cx="5638800" cy="533400"/>
          </a:xfrm>
        </p:spPr>
        <p:txBody>
          <a:bodyPr/>
          <a:lstStyle/>
          <a:p>
            <a:pPr algn="l"/>
            <a:r>
              <a:rPr lang="en-US" dirty="0"/>
              <a:t>ESA PDGS Data Cube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5257801" y="1219200"/>
            <a:ext cx="3809999" cy="5101935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kern="0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5257802" y="3226720"/>
            <a:ext cx="3693822" cy="58328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45720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kern="0" dirty="0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5266315" y="4391422"/>
            <a:ext cx="3687628" cy="1323578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0"/>
          </p:nvPr>
        </p:nvSpPr>
        <p:spPr>
          <a:xfrm>
            <a:off x="166255" y="1219201"/>
            <a:ext cx="4405745" cy="5101934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3200" dirty="0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166255" y="5022669"/>
            <a:ext cx="3452156" cy="965958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kern="0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8569D9DA-D6EC-F14D-BE1D-FD804FBA78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023403"/>
              </p:ext>
            </p:extLst>
          </p:nvPr>
        </p:nvGraphicFramePr>
        <p:xfrm>
          <a:off x="867228" y="1419623"/>
          <a:ext cx="7895772" cy="380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3">
            <a:extLst>
              <a:ext uri="{FF2B5EF4-FFF2-40B4-BE49-F238E27FC236}">
                <a16:creationId xmlns:a16="http://schemas.microsoft.com/office/drawing/2014/main" id="{BB54C61C-A77D-C24F-AA35-B8E7E6FF4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25" y="2884488"/>
            <a:ext cx="38211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354C79-3D33-7243-AD45-7507B0EA3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06" y="2524125"/>
            <a:ext cx="47767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C1D953-BE82-8045-9295-D2D51C285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4358" y="2163762"/>
            <a:ext cx="5732463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A32023-4FCE-244D-AD82-896E3DE06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829" y="1820750"/>
            <a:ext cx="6035675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8788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8B163B6-507E-8640-AEF5-099E562E02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33600" y="304800"/>
            <a:ext cx="5638800" cy="533400"/>
          </a:xfrm>
        </p:spPr>
        <p:txBody>
          <a:bodyPr/>
          <a:lstStyle/>
          <a:p>
            <a:pPr algn="l"/>
            <a:r>
              <a:rPr lang="en-US" dirty="0"/>
              <a:t>ESA PDGS Data Cube service: Datasets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928927" y="1219200"/>
            <a:ext cx="3809999" cy="5101935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600" kern="0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2928928" y="3226720"/>
            <a:ext cx="3693822" cy="58328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45720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600" kern="0" dirty="0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2937441" y="4391422"/>
            <a:ext cx="3687628" cy="1323578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600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0"/>
          </p:nvPr>
        </p:nvSpPr>
        <p:spPr>
          <a:xfrm>
            <a:off x="166255" y="1219201"/>
            <a:ext cx="4405745" cy="5101934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3200" dirty="0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166255" y="5022669"/>
            <a:ext cx="3452156" cy="965958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kern="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C3440CD-88CF-0340-93D0-7E20F9E0991D}"/>
              </a:ext>
            </a:extLst>
          </p:cNvPr>
          <p:cNvSpPr txBox="1">
            <a:spLocks noChangeArrowheads="1"/>
          </p:cNvSpPr>
          <p:nvPr/>
        </p:nvSpPr>
        <p:spPr>
          <a:xfrm>
            <a:off x="134211" y="1353189"/>
            <a:ext cx="10515600" cy="4351338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/>
            <a:r>
              <a:rPr lang="it-IT" altLang="it-IT" sz="2000" dirty="0"/>
              <a:t>Third-Party </a:t>
            </a:r>
            <a:r>
              <a:rPr lang="it-IT" altLang="it-IT" sz="2000" dirty="0" err="1"/>
              <a:t>Missions</a:t>
            </a:r>
            <a:endParaRPr lang="it-IT" altLang="it-IT" sz="2000" dirty="0"/>
          </a:p>
          <a:p>
            <a:pPr lvl="1" defTabSz="914400"/>
            <a:endParaRPr lang="it-IT" altLang="it-IT" sz="2000" dirty="0"/>
          </a:p>
          <a:p>
            <a:pPr defTabSz="914400"/>
            <a:endParaRPr lang="it-IT" altLang="it-IT" sz="2000" dirty="0"/>
          </a:p>
          <a:p>
            <a:pPr defTabSz="914400"/>
            <a:endParaRPr lang="it-IT" altLang="it-IT" sz="2000" dirty="0"/>
          </a:p>
          <a:p>
            <a:pPr defTabSz="914400"/>
            <a:endParaRPr lang="it-IT" altLang="it-IT" sz="2000" dirty="0"/>
          </a:p>
          <a:p>
            <a:pPr defTabSz="914400"/>
            <a:endParaRPr lang="it-IT" altLang="it-IT" sz="2000" dirty="0"/>
          </a:p>
          <a:p>
            <a:pPr defTabSz="914400"/>
            <a:r>
              <a:rPr lang="it-IT" altLang="it-IT" sz="2000" dirty="0"/>
              <a:t>Heritage </a:t>
            </a:r>
            <a:r>
              <a:rPr lang="it-IT" altLang="it-IT" sz="2000" dirty="0" err="1"/>
              <a:t>Missions</a:t>
            </a:r>
            <a:endParaRPr lang="it-IT" altLang="it-IT" sz="2000" dirty="0"/>
          </a:p>
          <a:p>
            <a:pPr lvl="1" defTabSz="914400"/>
            <a:endParaRPr lang="it-IT" altLang="it-IT" sz="2000" dirty="0"/>
          </a:p>
          <a:p>
            <a:pPr defTabSz="914400"/>
            <a:endParaRPr lang="it-IT" altLang="it-IT" sz="2000" dirty="0"/>
          </a:p>
          <a:p>
            <a:pPr defTabSz="914400"/>
            <a:endParaRPr lang="it-IT" altLang="it-IT" sz="2000" dirty="0"/>
          </a:p>
          <a:p>
            <a:pPr defTabSz="914400"/>
            <a:endParaRPr lang="it-IT" altLang="it-IT" sz="2000" dirty="0"/>
          </a:p>
          <a:p>
            <a:pPr defTabSz="914400"/>
            <a:r>
              <a:rPr lang="it-IT" altLang="it-IT" sz="2000" dirty="0"/>
              <a:t>Earth Explorer</a:t>
            </a:r>
          </a:p>
        </p:txBody>
      </p:sp>
      <p:graphicFrame>
        <p:nvGraphicFramePr>
          <p:cNvPr id="18" name="Content Placeholder 7">
            <a:extLst>
              <a:ext uri="{FF2B5EF4-FFF2-40B4-BE49-F238E27FC236}">
                <a16:creationId xmlns:a16="http://schemas.microsoft.com/office/drawing/2014/main" id="{15B2E4DF-4914-1C4E-B5C2-DB17887DB4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1301925"/>
              </p:ext>
            </p:extLst>
          </p:nvPr>
        </p:nvGraphicFramePr>
        <p:xfrm>
          <a:off x="3045069" y="1349612"/>
          <a:ext cx="5964720" cy="1828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6911">
                  <a:extLst>
                    <a:ext uri="{9D8B030D-6E8A-4147-A177-3AD203B41FA5}">
                      <a16:colId xmlns:a16="http://schemas.microsoft.com/office/drawing/2014/main" val="4186690649"/>
                    </a:ext>
                  </a:extLst>
                </a:gridCol>
                <a:gridCol w="2413135">
                  <a:extLst>
                    <a:ext uri="{9D8B030D-6E8A-4147-A177-3AD203B41FA5}">
                      <a16:colId xmlns:a16="http://schemas.microsoft.com/office/drawing/2014/main" val="3734099199"/>
                    </a:ext>
                  </a:extLst>
                </a:gridCol>
                <a:gridCol w="1914674">
                  <a:extLst>
                    <a:ext uri="{9D8B030D-6E8A-4147-A177-3AD203B41FA5}">
                      <a16:colId xmlns:a16="http://schemas.microsoft.com/office/drawing/2014/main" val="934117511"/>
                    </a:ext>
                  </a:extLst>
                </a:gridCol>
              </a:tblGrid>
              <a:tr h="2682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Mission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Dataset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Temporal</a:t>
                      </a:r>
                      <a:r>
                        <a:rPr lang="it-IT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coverage</a:t>
                      </a:r>
                      <a:endParaRPr lang="it-IT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extLst>
                  <a:ext uri="{0D108BD9-81ED-4DB2-BD59-A6C34878D82A}">
                    <a16:rowId xmlns:a16="http://schemas.microsoft.com/office/drawing/2014/main" val="2345544870"/>
                  </a:ext>
                </a:extLst>
              </a:tr>
              <a:tr h="1847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Landsat-5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LANDSAT.TM.GTC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04/1984 – 11/2011</a:t>
                      </a:r>
                      <a:endParaRPr lang="it-IT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extLst>
                  <a:ext uri="{0D108BD9-81ED-4DB2-BD59-A6C34878D82A}">
                    <a16:rowId xmlns:a16="http://schemas.microsoft.com/office/drawing/2014/main" val="3780944107"/>
                  </a:ext>
                </a:extLst>
              </a:tr>
              <a:tr h="720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Landsat</a:t>
                      </a: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- 7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LANDSAT.ETM.GTC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07/1999 – 12/2003</a:t>
                      </a:r>
                      <a:endParaRPr lang="it-IT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extLst>
                  <a:ext uri="{0D108BD9-81ED-4DB2-BD59-A6C34878D82A}">
                    <a16:rowId xmlns:a16="http://schemas.microsoft.com/office/drawing/2014/main" val="3561799974"/>
                  </a:ext>
                </a:extLst>
              </a:tr>
              <a:tr h="2682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Tropforest</a:t>
                      </a:r>
                      <a:endParaRPr lang="it-IT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TropForest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07/2006 – 04/2011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extLst>
                  <a:ext uri="{0D108BD9-81ED-4DB2-BD59-A6C34878D82A}">
                    <a16:rowId xmlns:a16="http://schemas.microsoft.com/office/drawing/2014/main" val="3730952699"/>
                  </a:ext>
                </a:extLst>
              </a:tr>
              <a:tr h="2682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SPOT-1-5_ESA</a:t>
                      </a:r>
                      <a:endParaRPr lang="it-IT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SPOT1-5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04/1986 – 11/2015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extLst>
                  <a:ext uri="{0D108BD9-81ED-4DB2-BD59-A6C34878D82A}">
                    <a16:rowId xmlns:a16="http://schemas.microsoft.com/office/drawing/2014/main" val="701045269"/>
                  </a:ext>
                </a:extLst>
              </a:tr>
              <a:tr h="2682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IKONOS-2</a:t>
                      </a:r>
                      <a:endParaRPr lang="it-IT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IKONOS.ESA.Archive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12/2000 – 12/2008</a:t>
                      </a:r>
                      <a:endParaRPr lang="it-IT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extLst>
                  <a:ext uri="{0D108BD9-81ED-4DB2-BD59-A6C34878D82A}">
                    <a16:rowId xmlns:a16="http://schemas.microsoft.com/office/drawing/2014/main" val="4280365825"/>
                  </a:ext>
                </a:extLst>
              </a:tr>
              <a:tr h="2682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Seasat</a:t>
                      </a:r>
                      <a:endParaRPr lang="it-IT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SeaSat.ESA.Archive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07/1978 – 10/1978</a:t>
                      </a:r>
                      <a:endParaRPr lang="it-IT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extLst>
                  <a:ext uri="{0D108BD9-81ED-4DB2-BD59-A6C34878D82A}">
                    <a16:rowId xmlns:a16="http://schemas.microsoft.com/office/drawing/2014/main" val="1124229832"/>
                  </a:ext>
                </a:extLst>
              </a:tr>
            </a:tbl>
          </a:graphicData>
        </a:graphic>
      </p:graphicFrame>
      <p:graphicFrame>
        <p:nvGraphicFramePr>
          <p:cNvPr id="19" name="Content Placeholder 7">
            <a:extLst>
              <a:ext uri="{FF2B5EF4-FFF2-40B4-BE49-F238E27FC236}">
                <a16:creationId xmlns:a16="http://schemas.microsoft.com/office/drawing/2014/main" id="{2369BED6-E0E6-9745-9A3E-79AD07FFDE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5957793"/>
              </p:ext>
            </p:extLst>
          </p:nvPr>
        </p:nvGraphicFramePr>
        <p:xfrm>
          <a:off x="3041806" y="3584423"/>
          <a:ext cx="5902169" cy="15118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0207">
                  <a:extLst>
                    <a:ext uri="{9D8B030D-6E8A-4147-A177-3AD203B41FA5}">
                      <a16:colId xmlns:a16="http://schemas.microsoft.com/office/drawing/2014/main" val="4186690649"/>
                    </a:ext>
                  </a:extLst>
                </a:gridCol>
                <a:gridCol w="2428875">
                  <a:extLst>
                    <a:ext uri="{9D8B030D-6E8A-4147-A177-3AD203B41FA5}">
                      <a16:colId xmlns:a16="http://schemas.microsoft.com/office/drawing/2014/main" val="3734099199"/>
                    </a:ext>
                  </a:extLst>
                </a:gridCol>
                <a:gridCol w="1843087">
                  <a:extLst>
                    <a:ext uri="{9D8B030D-6E8A-4147-A177-3AD203B41FA5}">
                      <a16:colId xmlns:a16="http://schemas.microsoft.com/office/drawing/2014/main" val="934117511"/>
                    </a:ext>
                  </a:extLst>
                </a:gridCol>
              </a:tblGrid>
              <a:tr h="2682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Mission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Dataset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Temporal</a:t>
                      </a:r>
                      <a:r>
                        <a:rPr lang="it-IT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coverage</a:t>
                      </a:r>
                      <a:endParaRPr lang="it-IT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extLst>
                  <a:ext uri="{0D108BD9-81ED-4DB2-BD59-A6C34878D82A}">
                    <a16:rowId xmlns:a16="http://schemas.microsoft.com/office/drawing/2014/main" val="2345544870"/>
                  </a:ext>
                </a:extLst>
              </a:tr>
              <a:tr h="1847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ENVISAT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ENVISAT.ATS.LST_2P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07/2002 - 04/2012</a:t>
                      </a:r>
                    </a:p>
                  </a:txBody>
                  <a:tcPr marL="124693" marR="124693" marT="0" marB="0" anchor="ctr"/>
                </a:tc>
                <a:extLst>
                  <a:ext uri="{0D108BD9-81ED-4DB2-BD59-A6C34878D82A}">
                    <a16:rowId xmlns:a16="http://schemas.microsoft.com/office/drawing/2014/main" val="3780944107"/>
                  </a:ext>
                </a:extLst>
              </a:tr>
              <a:tr h="7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ENVISAT</a:t>
                      </a:r>
                      <a:endParaRPr kumimoji="0" lang="it-IT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ENVISAT.ATS.LST_3P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07/2002 - 04/2012</a:t>
                      </a:r>
                    </a:p>
                  </a:txBody>
                  <a:tcPr marL="124693" marR="124693" marT="0" marB="0" anchor="ctr"/>
                </a:tc>
                <a:extLst>
                  <a:ext uri="{0D108BD9-81ED-4DB2-BD59-A6C34878D82A}">
                    <a16:rowId xmlns:a16="http://schemas.microsoft.com/office/drawing/2014/main" val="3561799974"/>
                  </a:ext>
                </a:extLst>
              </a:tr>
              <a:tr h="2682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ENVISAT</a:t>
                      </a:r>
                      <a:endParaRPr kumimoji="0" lang="it-IT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ENVISAT.UPA-L2P (SST)</a:t>
                      </a:r>
                    </a:p>
                  </a:txBody>
                  <a:tcPr marL="124693" marR="124693" marT="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05/2002 - 04/2012</a:t>
                      </a:r>
                    </a:p>
                  </a:txBody>
                  <a:tcPr marL="124693" marR="124693" marT="0" marB="0" anchor="ctr"/>
                </a:tc>
                <a:extLst>
                  <a:ext uri="{0D108BD9-81ED-4DB2-BD59-A6C34878D82A}">
                    <a16:rowId xmlns:a16="http://schemas.microsoft.com/office/drawing/2014/main" val="3730952699"/>
                  </a:ext>
                </a:extLst>
              </a:tr>
              <a:tr h="2682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ENVISAT</a:t>
                      </a:r>
                      <a:endParaRPr kumimoji="0" lang="it-IT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ENVISAT.UPA-L3U (SST)</a:t>
                      </a:r>
                    </a:p>
                  </a:txBody>
                  <a:tcPr marL="124693" marR="124693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05/2002 - 04/2012</a:t>
                      </a:r>
                    </a:p>
                  </a:txBody>
                  <a:tcPr marL="124693" marR="124693" marT="0" marB="0" anchor="ctr"/>
                </a:tc>
                <a:extLst>
                  <a:ext uri="{0D108BD9-81ED-4DB2-BD59-A6C34878D82A}">
                    <a16:rowId xmlns:a16="http://schemas.microsoft.com/office/drawing/2014/main" val="701045269"/>
                  </a:ext>
                </a:extLst>
              </a:tr>
            </a:tbl>
          </a:graphicData>
        </a:graphic>
      </p:graphicFrame>
      <p:graphicFrame>
        <p:nvGraphicFramePr>
          <p:cNvPr id="20" name="Content Placeholder 7">
            <a:extLst>
              <a:ext uri="{FF2B5EF4-FFF2-40B4-BE49-F238E27FC236}">
                <a16:creationId xmlns:a16="http://schemas.microsoft.com/office/drawing/2014/main" id="{3684DBE8-9C1F-B641-9B32-1BF6D97265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535406"/>
              </p:ext>
            </p:extLst>
          </p:nvPr>
        </p:nvGraphicFramePr>
        <p:xfrm>
          <a:off x="3041806" y="5476896"/>
          <a:ext cx="5967983" cy="10241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6797">
                  <a:extLst>
                    <a:ext uri="{9D8B030D-6E8A-4147-A177-3AD203B41FA5}">
                      <a16:colId xmlns:a16="http://schemas.microsoft.com/office/drawing/2014/main" val="4186690649"/>
                    </a:ext>
                  </a:extLst>
                </a:gridCol>
                <a:gridCol w="2396512">
                  <a:extLst>
                    <a:ext uri="{9D8B030D-6E8A-4147-A177-3AD203B41FA5}">
                      <a16:colId xmlns:a16="http://schemas.microsoft.com/office/drawing/2014/main" val="3734099199"/>
                    </a:ext>
                  </a:extLst>
                </a:gridCol>
                <a:gridCol w="1914674">
                  <a:extLst>
                    <a:ext uri="{9D8B030D-6E8A-4147-A177-3AD203B41FA5}">
                      <a16:colId xmlns:a16="http://schemas.microsoft.com/office/drawing/2014/main" val="934117511"/>
                    </a:ext>
                  </a:extLst>
                </a:gridCol>
              </a:tblGrid>
              <a:tr h="2682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Mission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Dataset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Temporal</a:t>
                      </a:r>
                      <a:r>
                        <a:rPr lang="it-IT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coverage</a:t>
                      </a:r>
                      <a:endParaRPr lang="it-IT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extLst>
                  <a:ext uri="{0D108BD9-81ED-4DB2-BD59-A6C34878D82A}">
                    <a16:rowId xmlns:a16="http://schemas.microsoft.com/office/drawing/2014/main" val="2345544870"/>
                  </a:ext>
                </a:extLst>
              </a:tr>
              <a:tr h="1847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SMOS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L3_sea_ice_thickness</a:t>
                      </a:r>
                    </a:p>
                  </a:txBody>
                  <a:tcPr marL="124693" marR="12469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01/2010 - 04/2019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extLst>
                  <a:ext uri="{0D108BD9-81ED-4DB2-BD59-A6C34878D82A}">
                    <a16:rowId xmlns:a16="http://schemas.microsoft.com/office/drawing/2014/main" val="3780944107"/>
                  </a:ext>
                </a:extLst>
              </a:tr>
              <a:tr h="72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SMOS</a:t>
                      </a:r>
                      <a:endParaRPr kumimoji="0" lang="it-IT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MIR_SMUDP2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01/2019 - 12/2019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extLst>
                  <a:ext uri="{0D108BD9-81ED-4DB2-BD59-A6C34878D82A}">
                    <a16:rowId xmlns:a16="http://schemas.microsoft.com/office/drawing/2014/main" val="3561799974"/>
                  </a:ext>
                </a:extLst>
              </a:tr>
              <a:tr h="2682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SMOS</a:t>
                      </a:r>
                      <a:endParaRPr kumimoji="0" lang="it-IT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MIR_OSUDP2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01/2019 - 12/2019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24693" marR="124693" marT="0" marB="0" anchor="ctr"/>
                </a:tc>
                <a:extLst>
                  <a:ext uri="{0D108BD9-81ED-4DB2-BD59-A6C34878D82A}">
                    <a16:rowId xmlns:a16="http://schemas.microsoft.com/office/drawing/2014/main" val="3730952699"/>
                  </a:ext>
                </a:extLst>
              </a:tr>
            </a:tbl>
          </a:graphicData>
        </a:graphic>
      </p:graphicFrame>
      <p:sp>
        <p:nvSpPr>
          <p:cNvPr id="21" name="TextBox 2">
            <a:extLst>
              <a:ext uri="{FF2B5EF4-FFF2-40B4-BE49-F238E27FC236}">
                <a16:creationId xmlns:a16="http://schemas.microsoft.com/office/drawing/2014/main" id="{AB421CC4-07EB-3149-A935-B124B0C33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8" y="5278053"/>
            <a:ext cx="8970962" cy="156966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24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24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24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 err="1">
                <a:solidFill>
                  <a:srgbClr val="FF0000"/>
                </a:solidFill>
              </a:rPr>
              <a:t>Ongoing</a:t>
            </a:r>
            <a:r>
              <a:rPr lang="it-IT" altLang="it-IT" sz="2400" b="1" dirty="0">
                <a:solidFill>
                  <a:srgbClr val="FF0000"/>
                </a:solidFill>
              </a:rPr>
              <a:t> </a:t>
            </a:r>
            <a:r>
              <a:rPr lang="it-IT" altLang="it-IT" sz="2400" b="1" dirty="0" err="1">
                <a:solidFill>
                  <a:srgbClr val="FF0000"/>
                </a:solidFill>
              </a:rPr>
              <a:t>development</a:t>
            </a:r>
            <a:r>
              <a:rPr lang="it-IT" altLang="it-IT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86EA2B6D-7ED0-5C43-B6C6-5F1BAB0C6FA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</p:spPr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93698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8B163B6-507E-8640-AEF5-099E562E02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33600" y="304800"/>
            <a:ext cx="5638800" cy="533400"/>
          </a:xfrm>
        </p:spPr>
        <p:txBody>
          <a:bodyPr/>
          <a:lstStyle/>
          <a:p>
            <a:pPr algn="l"/>
            <a:r>
              <a:rPr lang="en-US" dirty="0"/>
              <a:t>ESA PDGS Data Cube service: User Interfaces</a:t>
            </a:r>
          </a:p>
          <a:p>
            <a:pPr algn="l"/>
            <a:endParaRPr lang="en-US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5257801" y="1219200"/>
            <a:ext cx="3809999" cy="5101935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kern="0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5257802" y="3226720"/>
            <a:ext cx="3693822" cy="58328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45720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kern="0" dirty="0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5266315" y="4391422"/>
            <a:ext cx="3687628" cy="1323578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0"/>
          </p:nvPr>
        </p:nvSpPr>
        <p:spPr>
          <a:xfrm>
            <a:off x="166255" y="1219201"/>
            <a:ext cx="4405745" cy="5101934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3200" dirty="0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166255" y="5022669"/>
            <a:ext cx="3452156" cy="965958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kern="0" dirty="0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ACED6DB6-42CB-934B-B6F0-D1FBABF4F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8" y="1538288"/>
            <a:ext cx="2880000" cy="526297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600" b="1" dirty="0" err="1">
                <a:solidFill>
                  <a:srgbClr val="FF0000"/>
                </a:solidFill>
              </a:rPr>
              <a:t>https</a:t>
            </a:r>
            <a:r>
              <a:rPr lang="it-IT" altLang="it-IT" sz="1600" b="1" dirty="0">
                <a:solidFill>
                  <a:srgbClr val="FF0000"/>
                </a:solidFill>
              </a:rPr>
              <a:t>://</a:t>
            </a:r>
            <a:r>
              <a:rPr lang="it-IT" altLang="it-IT" sz="1600" b="1" dirty="0" err="1">
                <a:solidFill>
                  <a:srgbClr val="FF0000"/>
                </a:solidFill>
              </a:rPr>
              <a:t>datacube.pdgs.esa.int</a:t>
            </a:r>
            <a:endParaRPr lang="it-IT" altLang="it-IT" sz="1600" b="1" dirty="0">
              <a:solidFill>
                <a:srgbClr val="FF0000"/>
              </a:solidFill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CFB5D2FB-6478-E244-AB6C-7D132A7CA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25" y="1538288"/>
            <a:ext cx="2880000" cy="5262979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00000"/>
              </a:lnSpc>
              <a:buFontTx/>
              <a:buNone/>
              <a:defRPr sz="2400">
                <a:solidFill>
                  <a:srgbClr val="FF0000"/>
                </a:solidFill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</a:lvl9pPr>
          </a:lstStyle>
          <a:p>
            <a:endParaRPr lang="it-IT" altLang="it-IT" sz="1600" dirty="0"/>
          </a:p>
          <a:p>
            <a:endParaRPr lang="it-IT" altLang="it-IT" sz="1600" dirty="0"/>
          </a:p>
          <a:p>
            <a:endParaRPr lang="it-IT" altLang="it-IT" sz="1600" dirty="0"/>
          </a:p>
          <a:p>
            <a:endParaRPr lang="it-IT" altLang="it-IT" sz="1600" dirty="0"/>
          </a:p>
          <a:p>
            <a:endParaRPr lang="it-IT" altLang="it-IT" sz="1600" dirty="0"/>
          </a:p>
          <a:p>
            <a:endParaRPr lang="it-IT" altLang="it-IT" sz="1600" dirty="0"/>
          </a:p>
          <a:p>
            <a:endParaRPr lang="it-IT" altLang="it-IT" sz="1600" dirty="0"/>
          </a:p>
          <a:p>
            <a:endParaRPr lang="it-IT" altLang="it-IT" sz="1600" dirty="0"/>
          </a:p>
          <a:p>
            <a:endParaRPr lang="it-IT" altLang="it-IT" sz="1600" dirty="0"/>
          </a:p>
          <a:p>
            <a:endParaRPr lang="it-IT" altLang="it-IT" sz="1600" dirty="0"/>
          </a:p>
          <a:p>
            <a:endParaRPr lang="it-IT" altLang="it-IT" sz="1600" dirty="0"/>
          </a:p>
          <a:p>
            <a:endParaRPr lang="it-IT" altLang="it-IT" sz="1600" dirty="0"/>
          </a:p>
          <a:p>
            <a:endParaRPr lang="it-IT" altLang="it-IT" sz="1600" dirty="0"/>
          </a:p>
          <a:p>
            <a:endParaRPr lang="it-IT" altLang="it-IT" sz="1600" dirty="0"/>
          </a:p>
          <a:p>
            <a:endParaRPr lang="it-IT" altLang="it-IT" sz="1600" dirty="0"/>
          </a:p>
          <a:p>
            <a:endParaRPr lang="it-IT" altLang="it-IT" sz="1600" dirty="0"/>
          </a:p>
          <a:p>
            <a:endParaRPr lang="it-IT" altLang="it-IT" sz="1600" dirty="0"/>
          </a:p>
          <a:p>
            <a:endParaRPr lang="it-IT" altLang="it-IT" sz="1600" dirty="0"/>
          </a:p>
          <a:p>
            <a:endParaRPr lang="it-IT" altLang="it-IT" sz="1600" dirty="0"/>
          </a:p>
          <a:p>
            <a:endParaRPr lang="it-IT" altLang="it-IT" sz="1600" dirty="0"/>
          </a:p>
          <a:p>
            <a:r>
              <a:rPr lang="it-IT" altLang="it-IT" sz="1600" dirty="0" err="1"/>
              <a:t>https</a:t>
            </a:r>
            <a:r>
              <a:rPr lang="it-IT" altLang="it-IT" sz="1600" dirty="0"/>
              <a:t>://</a:t>
            </a:r>
            <a:r>
              <a:rPr lang="it-IT" altLang="it-IT" sz="1600" dirty="0" err="1"/>
              <a:t>jupyter.pdgs.esa.int</a:t>
            </a:r>
            <a:endParaRPr lang="it-IT" altLang="it-IT" sz="1600" dirty="0"/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5C0178C6-0A9C-CB4E-94F6-DC396B1E6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3142" y="1872047"/>
            <a:ext cx="1679864" cy="194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2D7FA848-A5C5-3142-A1F0-D5AEBD3E0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0367" y="1872047"/>
            <a:ext cx="1853475" cy="185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D801EBA-5EAB-8D44-AF9C-7EADAE488400}"/>
              </a:ext>
            </a:extLst>
          </p:cNvPr>
          <p:cNvSpPr/>
          <p:nvPr/>
        </p:nvSpPr>
        <p:spPr>
          <a:xfrm>
            <a:off x="106363" y="1092201"/>
            <a:ext cx="3251200" cy="86201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914377">
              <a:lnSpc>
                <a:spcPct val="120000"/>
              </a:lnSpc>
              <a:spcAft>
                <a:spcPts val="1200"/>
              </a:spcAft>
              <a:defRPr/>
            </a:pPr>
            <a:r>
              <a:rPr lang="en-GB" sz="2400" b="1" cap="all" dirty="0">
                <a:latin typeface="Adam" panose="02000503000000000000" pitchFamily="2" charset="0"/>
              </a:rPr>
              <a:t>explorer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6FF0A21-06AE-ED4A-8480-4A6203D5CE70}"/>
              </a:ext>
            </a:extLst>
          </p:cNvPr>
          <p:cNvSpPr/>
          <p:nvPr/>
        </p:nvSpPr>
        <p:spPr>
          <a:xfrm>
            <a:off x="3027353" y="1092201"/>
            <a:ext cx="3251200" cy="86201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914377">
              <a:lnSpc>
                <a:spcPct val="120000"/>
              </a:lnSpc>
              <a:spcAft>
                <a:spcPts val="1200"/>
              </a:spcAft>
              <a:defRPr/>
            </a:pPr>
            <a:r>
              <a:rPr lang="en-GB" sz="2400" b="1" cap="all" dirty="0">
                <a:latin typeface="Adam" panose="02000503000000000000" pitchFamily="2" charset="0"/>
              </a:rPr>
              <a:t>Jupyter</a:t>
            </a: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4909B53E-83D3-4648-8F22-C0D53A9E0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83" y="4373958"/>
            <a:ext cx="22510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defTabSz="914377">
              <a:defRPr sz="2000">
                <a:latin typeface="Distro" panose="02000603020000020003" pitchFamily="2" charset="0"/>
              </a:defRPr>
            </a:lvl1pPr>
          </a:lstStyle>
          <a:p>
            <a:r>
              <a:rPr lang="en-GB" altLang="it-IT" dirty="0"/>
              <a:t>User centric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it-IT" dirty="0"/>
              <a:t>Data access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it-IT" dirty="0"/>
              <a:t>E-collaboration</a:t>
            </a:r>
          </a:p>
          <a:p>
            <a:endParaRPr lang="en-GB" altLang="it-IT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EC0402-F194-F543-998C-CC008634C0DE}"/>
              </a:ext>
            </a:extLst>
          </p:cNvPr>
          <p:cNvSpPr txBox="1"/>
          <p:nvPr/>
        </p:nvSpPr>
        <p:spPr>
          <a:xfrm>
            <a:off x="3174113" y="4360863"/>
            <a:ext cx="2739291" cy="1630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GB" sz="2000" dirty="0">
                <a:latin typeface="Distro" panose="02000603020000020003" pitchFamily="2" charset="0"/>
              </a:rPr>
              <a:t>For scientist</a:t>
            </a:r>
          </a:p>
          <a:p>
            <a:pPr marL="285744" indent="-285744" defTabSz="914377">
              <a:buFontTx/>
              <a:buChar char="-"/>
              <a:defRPr/>
            </a:pPr>
            <a:r>
              <a:rPr lang="en-GB" sz="2000" b="1" dirty="0">
                <a:latin typeface="Distro" panose="02000603020000020003" pitchFamily="2" charset="0"/>
              </a:rPr>
              <a:t>Coding</a:t>
            </a:r>
            <a:r>
              <a:rPr lang="en-GB" sz="2000" dirty="0">
                <a:latin typeface="Distro" panose="02000603020000020003" pitchFamily="2" charset="0"/>
              </a:rPr>
              <a:t> environment</a:t>
            </a:r>
          </a:p>
          <a:p>
            <a:pPr marL="285744" indent="-285744" defTabSz="914377">
              <a:buFontTx/>
              <a:buChar char="-"/>
              <a:defRPr/>
            </a:pPr>
            <a:r>
              <a:rPr lang="en-GB" sz="2000" b="1" dirty="0">
                <a:latin typeface="Distro" panose="02000603020000020003" pitchFamily="2" charset="0"/>
              </a:rPr>
              <a:t>Processing</a:t>
            </a:r>
            <a:r>
              <a:rPr lang="en-GB" sz="2000" dirty="0">
                <a:latin typeface="Distro" panose="02000603020000020003" pitchFamily="2" charset="0"/>
              </a:rPr>
              <a:t> resources</a:t>
            </a:r>
          </a:p>
          <a:p>
            <a:pPr marL="285744" indent="-285744" defTabSz="914377">
              <a:buFontTx/>
              <a:buChar char="-"/>
              <a:defRPr/>
            </a:pPr>
            <a:r>
              <a:rPr lang="en-GB" sz="2000" b="1" dirty="0">
                <a:latin typeface="Distro" panose="02000603020000020003" pitchFamily="2" charset="0"/>
              </a:rPr>
              <a:t>Results publication </a:t>
            </a:r>
            <a:r>
              <a:rPr lang="en-GB" sz="2000" dirty="0">
                <a:latin typeface="Distro" panose="02000603020000020003" pitchFamily="2" charset="0"/>
              </a:rPr>
              <a:t>and / or download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2FC32A1-5EB4-F741-AEF5-99A5793023FE}"/>
              </a:ext>
            </a:extLst>
          </p:cNvPr>
          <p:cNvSpPr/>
          <p:nvPr/>
        </p:nvSpPr>
        <p:spPr>
          <a:xfrm>
            <a:off x="6022298" y="1092201"/>
            <a:ext cx="3249612" cy="86201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914377">
              <a:lnSpc>
                <a:spcPct val="120000"/>
              </a:lnSpc>
              <a:spcAft>
                <a:spcPts val="1200"/>
              </a:spcAft>
              <a:defRPr/>
            </a:pPr>
            <a:r>
              <a:rPr lang="en-GB" sz="2400" b="1" cap="all" dirty="0">
                <a:latin typeface="Adam" panose="02000503000000000000" pitchFamily="2" charset="0"/>
              </a:rPr>
              <a:t>APIs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5AA18E-FCEB-1F40-9A9E-7C00CA848BF7}"/>
              </a:ext>
            </a:extLst>
          </p:cNvPr>
          <p:cNvSpPr txBox="1"/>
          <p:nvPr/>
        </p:nvSpPr>
        <p:spPr>
          <a:xfrm>
            <a:off x="6599205" y="4375941"/>
            <a:ext cx="2265379" cy="1292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GB" sz="2000" dirty="0">
                <a:latin typeface="Distro" panose="02000603020000020003" pitchFamily="2" charset="0"/>
              </a:rPr>
              <a:t>For developers </a:t>
            </a:r>
          </a:p>
          <a:p>
            <a:pPr marL="285744" indent="-285744" defTabSz="914377">
              <a:buFontTx/>
              <a:buChar char="-"/>
              <a:defRPr/>
            </a:pPr>
            <a:r>
              <a:rPr lang="en-GB" sz="2000" b="1" dirty="0">
                <a:latin typeface="Distro" panose="02000603020000020003" pitchFamily="2" charset="0"/>
              </a:rPr>
              <a:t>APIs</a:t>
            </a:r>
            <a:endParaRPr lang="en-GB" sz="2000" dirty="0">
              <a:latin typeface="Distro" panose="02000603020000020003" pitchFamily="2" charset="0"/>
            </a:endParaRPr>
          </a:p>
          <a:p>
            <a:pPr marL="285744" indent="-285744" defTabSz="914377">
              <a:buFontTx/>
              <a:buChar char="-"/>
              <a:defRPr/>
            </a:pPr>
            <a:r>
              <a:rPr lang="en-GB" sz="2000" b="1" dirty="0">
                <a:latin typeface="Distro" panose="02000603020000020003" pitchFamily="2" charset="0"/>
              </a:rPr>
              <a:t>OGC</a:t>
            </a:r>
            <a:r>
              <a:rPr lang="en-GB" sz="2000" dirty="0">
                <a:latin typeface="Distro" panose="02000603020000020003" pitchFamily="2" charset="0"/>
              </a:rPr>
              <a:t> interfaces</a:t>
            </a:r>
          </a:p>
          <a:p>
            <a:pPr marL="285744" indent="-285744" defTabSz="914377">
              <a:buFontTx/>
              <a:buChar char="-"/>
              <a:defRPr/>
            </a:pPr>
            <a:endParaRPr lang="en-GB" sz="1600" dirty="0">
              <a:latin typeface="Calibri" panose="020F0502020204030204"/>
            </a:endParaRP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130B78CD-E601-724F-AA8F-0041C6936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105" y="1538288"/>
            <a:ext cx="2880000" cy="5262979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600" dirty="0" err="1">
                <a:solidFill>
                  <a:srgbClr val="FF0000"/>
                </a:solidFill>
              </a:rPr>
              <a:t>Jupyter</a:t>
            </a:r>
            <a:r>
              <a:rPr lang="it-IT" altLang="it-IT" sz="1600" dirty="0">
                <a:solidFill>
                  <a:srgbClr val="FF0000"/>
                </a:solidFill>
              </a:rPr>
              <a:t> notebooks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600" dirty="0" err="1">
                <a:solidFill>
                  <a:srgbClr val="FF0000"/>
                </a:solidFill>
              </a:rPr>
              <a:t>rely</a:t>
            </a:r>
            <a:r>
              <a:rPr lang="it-IT" altLang="it-IT" sz="1600" dirty="0">
                <a:solidFill>
                  <a:srgbClr val="FF0000"/>
                </a:solidFill>
              </a:rPr>
              <a:t> on </a:t>
            </a:r>
            <a:r>
              <a:rPr lang="it-IT" altLang="it-IT" sz="1600" dirty="0" err="1">
                <a:solidFill>
                  <a:srgbClr val="FF0000"/>
                </a:solidFill>
              </a:rPr>
              <a:t>adamapi</a:t>
            </a:r>
            <a:endParaRPr lang="it-IT" altLang="it-IT" sz="16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B38426-6083-7949-9311-037D656A76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913" y="1839913"/>
            <a:ext cx="1830434" cy="2185169"/>
          </a:xfrm>
          <a:prstGeom prst="rect">
            <a:avLst/>
          </a:prstGeom>
        </p:spPr>
      </p:pic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E45D67C4-D877-9E41-94C2-356B6BACF3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</p:spPr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174987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8B163B6-507E-8640-AEF5-099E562E02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33600" y="304800"/>
            <a:ext cx="5638800" cy="533400"/>
          </a:xfrm>
        </p:spPr>
        <p:txBody>
          <a:bodyPr/>
          <a:lstStyle/>
          <a:p>
            <a:pPr algn="l"/>
            <a:r>
              <a:rPr lang="it-IT" altLang="it-IT" dirty="0" err="1"/>
              <a:t>Jupyter</a:t>
            </a:r>
            <a:r>
              <a:rPr lang="it-IT" altLang="it-IT" dirty="0"/>
              <a:t> Notebooks for </a:t>
            </a:r>
            <a:r>
              <a:rPr lang="it-IT" altLang="it-IT" dirty="0" err="1"/>
              <a:t>Capacity</a:t>
            </a:r>
            <a:r>
              <a:rPr lang="it-IT" altLang="it-IT" dirty="0"/>
              <a:t> Development </a:t>
            </a:r>
            <a:r>
              <a:rPr lang="it-IT" altLang="it-IT" dirty="0" err="1"/>
              <a:t>Webinar</a:t>
            </a:r>
            <a:endParaRPr lang="en-US" dirty="0"/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E45D67C4-D877-9E41-94C2-356B6BACF3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</p:spPr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6</a:t>
            </a:fld>
            <a:endParaRPr lang="uk-UA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00659B-23DC-C944-B8EC-FA00CC51ECA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" y="1547818"/>
            <a:ext cx="8991600" cy="5257800"/>
          </a:xfrm>
        </p:spPr>
        <p:txBody>
          <a:bodyPr/>
          <a:lstStyle/>
          <a:p>
            <a:r>
              <a:rPr lang="en-GB" dirty="0"/>
              <a:t>How to retrieve time series over your country?</a:t>
            </a:r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r>
              <a:rPr lang="en-IT" dirty="0"/>
              <a:t>How to compute monthly change map over your country?</a:t>
            </a:r>
          </a:p>
        </p:txBody>
      </p:sp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6760B831-6553-9247-B326-42F50BFAD4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2289947"/>
              </p:ext>
            </p:extLst>
          </p:nvPr>
        </p:nvGraphicFramePr>
        <p:xfrm>
          <a:off x="76200" y="1999393"/>
          <a:ext cx="8710492" cy="35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0C7F076E-2B0C-D648-84DA-B061288846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8642375"/>
              </p:ext>
            </p:extLst>
          </p:nvPr>
        </p:nvGraphicFramePr>
        <p:xfrm>
          <a:off x="228600" y="3026137"/>
          <a:ext cx="4350049" cy="3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A4C995A4-D91C-0D42-9E3C-1BCE68BF4B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292631"/>
              </p:ext>
            </p:extLst>
          </p:nvPr>
        </p:nvGraphicFramePr>
        <p:xfrm>
          <a:off x="204908" y="5027708"/>
          <a:ext cx="8710492" cy="35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29" name="Diagram 28">
            <a:extLst>
              <a:ext uri="{FF2B5EF4-FFF2-40B4-BE49-F238E27FC236}">
                <a16:creationId xmlns:a16="http://schemas.microsoft.com/office/drawing/2014/main" id="{8E86886A-5D47-344B-B99D-EA99EBBA3C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1951596"/>
              </p:ext>
            </p:extLst>
          </p:nvPr>
        </p:nvGraphicFramePr>
        <p:xfrm>
          <a:off x="228600" y="5911577"/>
          <a:ext cx="5272088" cy="35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1034" name="Picture 10" descr="Top 10 Survival Tips for New Teachers | Prestwick House">
            <a:extLst>
              <a:ext uri="{FF2B5EF4-FFF2-40B4-BE49-F238E27FC236}">
                <a16:creationId xmlns:a16="http://schemas.microsoft.com/office/drawing/2014/main" id="{0398663F-7FB9-8A40-8697-C84A88B61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642" y="3386137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lluxio product overview and how to enable data orchestration for the cloud">
            <a:extLst>
              <a:ext uri="{FF2B5EF4-FFF2-40B4-BE49-F238E27FC236}">
                <a16:creationId xmlns:a16="http://schemas.microsoft.com/office/drawing/2014/main" id="{83DBB3D7-E1C7-FB45-B5BD-0BDF53348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812" y="3386137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Top 10 Survival Tips for New Teachers | Prestwick House">
            <a:extLst>
              <a:ext uri="{FF2B5EF4-FFF2-40B4-BE49-F238E27FC236}">
                <a16:creationId xmlns:a16="http://schemas.microsoft.com/office/drawing/2014/main" id="{FEBC3F43-EEAA-8548-8849-1AB797D2D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306" y="6265616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6" descr="Alluxio product overview and how to enable data orchestration for the cloud">
            <a:extLst>
              <a:ext uri="{FF2B5EF4-FFF2-40B4-BE49-F238E27FC236}">
                <a16:creationId xmlns:a16="http://schemas.microsoft.com/office/drawing/2014/main" id="{D3EAB148-78D3-1B49-BA2F-4188912F1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812" y="6282837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5AC89B2-B2EE-584C-99BB-BB5EAEF6A7B5}"/>
              </a:ext>
            </a:extLst>
          </p:cNvPr>
          <p:cNvSpPr txBox="1"/>
          <p:nvPr/>
        </p:nvSpPr>
        <p:spPr>
          <a:xfrm>
            <a:off x="3087860" y="4056562"/>
            <a:ext cx="547361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</a:rPr>
              <a:t>L</a:t>
            </a:r>
            <a:r>
              <a:rPr kumimoji="0" lang="en-IT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</a:rPr>
              <a:t>ess data </a:t>
            </a:r>
            <a:r>
              <a:rPr kumimoji="0" lang="en-IT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Wingdings" pitchFamily="2" charset="2"/>
              </a:rPr>
              <a:t> access and processing optimization</a:t>
            </a:r>
            <a:endParaRPr kumimoji="0" lang="en-IT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</a:endParaRPr>
          </a:p>
        </p:txBody>
      </p:sp>
      <p:pic>
        <p:nvPicPr>
          <p:cNvPr id="39" name="Picture 16" descr="Alluxio product overview and how to enable data orchestration for the cloud">
            <a:extLst>
              <a:ext uri="{FF2B5EF4-FFF2-40B4-BE49-F238E27FC236}">
                <a16:creationId xmlns:a16="http://schemas.microsoft.com/office/drawing/2014/main" id="{EA8A03E5-95FE-5540-A963-E74C75092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140" y="2332764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6" descr="Alluxio product overview and how to enable data orchestration for the cloud">
            <a:extLst>
              <a:ext uri="{FF2B5EF4-FFF2-40B4-BE49-F238E27FC236}">
                <a16:creationId xmlns:a16="http://schemas.microsoft.com/office/drawing/2014/main" id="{4D6026B5-9CC5-4744-87B2-5EBD96221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844" y="5333107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Alluxio product overview and how to enable data orchestration for the cloud">
            <a:extLst>
              <a:ext uri="{FF2B5EF4-FFF2-40B4-BE49-F238E27FC236}">
                <a16:creationId xmlns:a16="http://schemas.microsoft.com/office/drawing/2014/main" id="{B5282F65-948D-2B4A-9B32-8746F61C8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812" y="2370653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6" descr="Alluxio product overview and how to enable data orchestration for the cloud">
            <a:extLst>
              <a:ext uri="{FF2B5EF4-FFF2-40B4-BE49-F238E27FC236}">
                <a16:creationId xmlns:a16="http://schemas.microsoft.com/office/drawing/2014/main" id="{C1FCD19B-4A28-5745-8D4C-274719E6B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511" y="5308969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760E2C2-3D09-784E-A790-9715E693355D}"/>
              </a:ext>
            </a:extLst>
          </p:cNvPr>
          <p:cNvSpPr txBox="1"/>
          <p:nvPr/>
        </p:nvSpPr>
        <p:spPr>
          <a:xfrm>
            <a:off x="5771591" y="6358611"/>
            <a:ext cx="99001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T" sz="1800" b="1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30’ vs 6’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999121-9312-A04C-B620-2A4417354F6E}"/>
              </a:ext>
            </a:extLst>
          </p:cNvPr>
          <p:cNvSpPr txBox="1"/>
          <p:nvPr/>
        </p:nvSpPr>
        <p:spPr>
          <a:xfrm>
            <a:off x="4895127" y="3437355"/>
            <a:ext cx="99001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T" b="1" dirty="0"/>
              <a:t>1</a:t>
            </a:r>
            <a:r>
              <a:rPr kumimoji="0" lang="en-IT" sz="1800" b="1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0’ vs 2’</a:t>
            </a:r>
          </a:p>
        </p:txBody>
      </p:sp>
    </p:spTree>
    <p:extLst>
      <p:ext uri="{BB962C8B-B14F-4D97-AF65-F5344CB8AC3E}">
        <p14:creationId xmlns:p14="http://schemas.microsoft.com/office/powerpoint/2010/main" val="248750786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8B163B6-507E-8640-AEF5-099E562E02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33600" y="304800"/>
            <a:ext cx="5638800" cy="533400"/>
          </a:xfrm>
        </p:spPr>
        <p:txBody>
          <a:bodyPr/>
          <a:lstStyle/>
          <a:p>
            <a:pPr algn="l"/>
            <a:r>
              <a:rPr lang="it-IT" altLang="it-IT" dirty="0"/>
              <a:t>ESA PDGS Data Cube service: Explorer</a:t>
            </a:r>
            <a:endParaRPr lang="en-US" dirty="0"/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E45D67C4-D877-9E41-94C2-356B6BACF3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</p:spPr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7</a:t>
            </a:fld>
            <a:endParaRPr lang="uk-UA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BC4189-9973-EA42-90EA-97F395DA0BE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IT" dirty="0">
                <a:hlinkClick r:id="rId3"/>
              </a:rPr>
              <a:t>https://datacube.pdgs.eo.esa.int</a:t>
            </a:r>
            <a:endParaRPr lang="en-IT" dirty="0"/>
          </a:p>
          <a:p>
            <a:pPr lvl="1"/>
            <a:r>
              <a:rPr lang="en-IT" b="1" dirty="0"/>
              <a:t>Login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EA10F62-5B89-AE40-8FEC-49F9A453A87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213" y="2305492"/>
            <a:ext cx="5310022" cy="351307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633294A-4629-1746-9019-3EAB4A234A9B}"/>
              </a:ext>
            </a:extLst>
          </p:cNvPr>
          <p:cNvSpPr/>
          <p:nvPr/>
        </p:nvSpPr>
        <p:spPr>
          <a:xfrm>
            <a:off x="5511245" y="3692118"/>
            <a:ext cx="819979" cy="42686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9F184BC-28FB-9645-999F-1F9C360D7BE7}"/>
              </a:ext>
            </a:extLst>
          </p:cNvPr>
          <p:cNvCxnSpPr>
            <a:cxnSpLocks/>
          </p:cNvCxnSpPr>
          <p:nvPr/>
        </p:nvCxnSpPr>
        <p:spPr>
          <a:xfrm flipV="1">
            <a:off x="8341415" y="2453490"/>
            <a:ext cx="347870" cy="2910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4D7EC9F2-A92D-AB4C-8D3F-491F8AE7E69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473" y="2610346"/>
            <a:ext cx="3986719" cy="290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451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8B163B6-507E-8640-AEF5-099E562E02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33600" y="304800"/>
            <a:ext cx="5638800" cy="533400"/>
          </a:xfrm>
        </p:spPr>
        <p:txBody>
          <a:bodyPr/>
          <a:lstStyle/>
          <a:p>
            <a:pPr algn="l"/>
            <a:r>
              <a:rPr lang="it-IT" altLang="it-IT" dirty="0"/>
              <a:t>ESA PDGS Data Cube service: Explorer</a:t>
            </a:r>
            <a:endParaRPr lang="en-US" dirty="0"/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E45D67C4-D877-9E41-94C2-356B6BACF3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</p:spPr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8</a:t>
            </a:fld>
            <a:endParaRPr lang="uk-UA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BC4189-9973-EA42-90EA-97F395DA0BE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IT" dirty="0">
                <a:hlinkClick r:id="rId3"/>
              </a:rPr>
              <a:t>https://datacube.pdgs.eo.esa.int</a:t>
            </a:r>
            <a:endParaRPr lang="en-IT" dirty="0"/>
          </a:p>
          <a:p>
            <a:pPr lvl="1"/>
            <a:r>
              <a:rPr lang="en-IT" dirty="0"/>
              <a:t>Login</a:t>
            </a:r>
          </a:p>
          <a:p>
            <a:pPr lvl="1"/>
            <a:r>
              <a:rPr lang="en-GB" b="1" dirty="0"/>
              <a:t>Add Product </a:t>
            </a:r>
            <a:r>
              <a:rPr lang="en-GB" dirty="0"/>
              <a:t>to your basket</a:t>
            </a:r>
          </a:p>
          <a:p>
            <a:pPr lvl="1"/>
            <a:endParaRPr lang="en-I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222307-0806-8846-BD95-5630ED04C2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212" y="2297061"/>
            <a:ext cx="5310022" cy="351307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F18538E-CDC6-B34E-B06A-8744F0E1288F}"/>
              </a:ext>
            </a:extLst>
          </p:cNvPr>
          <p:cNvCxnSpPr>
            <a:cxnSpLocks/>
          </p:cNvCxnSpPr>
          <p:nvPr/>
        </p:nvCxnSpPr>
        <p:spPr>
          <a:xfrm flipH="1" flipV="1">
            <a:off x="3950806" y="2934502"/>
            <a:ext cx="491986" cy="4944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0D01D68-3571-A54A-9E9F-03A11EC171E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212" y="2297061"/>
            <a:ext cx="5310022" cy="351307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D5F620A-3A33-A941-BEB9-CEC00FB5BDD0}"/>
              </a:ext>
            </a:extLst>
          </p:cNvPr>
          <p:cNvCxnSpPr>
            <a:cxnSpLocks/>
          </p:cNvCxnSpPr>
          <p:nvPr/>
        </p:nvCxnSpPr>
        <p:spPr>
          <a:xfrm flipH="1" flipV="1">
            <a:off x="3838992" y="3972007"/>
            <a:ext cx="474242" cy="4005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4648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8B163B6-507E-8640-AEF5-099E562E02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33600" y="304800"/>
            <a:ext cx="5638800" cy="533400"/>
          </a:xfrm>
        </p:spPr>
        <p:txBody>
          <a:bodyPr/>
          <a:lstStyle/>
          <a:p>
            <a:pPr algn="l"/>
            <a:r>
              <a:rPr lang="it-IT" altLang="it-IT" dirty="0"/>
              <a:t>ESA PDGS Data Cube service: Explorer</a:t>
            </a:r>
            <a:endParaRPr lang="en-US" dirty="0"/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E45D67C4-D877-9E41-94C2-356B6BACF3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</p:spPr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9</a:t>
            </a:fld>
            <a:endParaRPr lang="uk-UA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BC4189-9973-EA42-90EA-97F395DA0BE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IT" dirty="0">
                <a:hlinkClick r:id="rId3"/>
              </a:rPr>
              <a:t>https://datacube.pdgs.eo.esa.int</a:t>
            </a:r>
            <a:endParaRPr lang="en-IT" dirty="0"/>
          </a:p>
          <a:p>
            <a:pPr lvl="1"/>
            <a:r>
              <a:rPr lang="en-IT" dirty="0"/>
              <a:t>Login</a:t>
            </a:r>
          </a:p>
          <a:p>
            <a:pPr lvl="1"/>
            <a:r>
              <a:rPr lang="en-GB" dirty="0"/>
              <a:t>Add Product to your basket</a:t>
            </a:r>
          </a:p>
          <a:p>
            <a:pPr lvl="1"/>
            <a:r>
              <a:rPr lang="en-GB" b="1" dirty="0"/>
              <a:t>Explore</a:t>
            </a:r>
          </a:p>
          <a:p>
            <a:pPr lvl="2"/>
            <a:r>
              <a:rPr lang="en-GB" b="1" dirty="0"/>
              <a:t>in time</a:t>
            </a:r>
          </a:p>
          <a:p>
            <a:pPr lvl="1"/>
            <a:endParaRPr lang="en-IT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AA0620-54FA-AB4B-B761-2B9EC0A25DB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212" y="2297061"/>
            <a:ext cx="5310022" cy="351307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B40CDF0-1A32-514B-B131-A9BDE38509B6}"/>
              </a:ext>
            </a:extLst>
          </p:cNvPr>
          <p:cNvCxnSpPr>
            <a:cxnSpLocks/>
          </p:cNvCxnSpPr>
          <p:nvPr/>
        </p:nvCxnSpPr>
        <p:spPr>
          <a:xfrm flipH="1">
            <a:off x="4035289" y="4867420"/>
            <a:ext cx="536711" cy="5267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12942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633</Words>
  <Application>Microsoft Macintosh PowerPoint</Application>
  <PresentationFormat>On-screen Show (4:3)</PresentationFormat>
  <Paragraphs>252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Adam</vt:lpstr>
      <vt:lpstr>Arial</vt:lpstr>
      <vt:lpstr>Arial Bold</vt:lpstr>
      <vt:lpstr>Avenir Roman</vt:lpstr>
      <vt:lpstr>Calibri</vt:lpstr>
      <vt:lpstr>Courier New</vt:lpstr>
      <vt:lpstr>Distro</vt:lpstr>
      <vt:lpstr>Helvetica</vt:lpstr>
      <vt:lpstr>Wingdings</vt:lpstr>
      <vt:lpstr>Default</vt:lpstr>
      <vt:lpstr>ESA PDGS Data Cube and Time Series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Simone Mantovani</cp:lastModifiedBy>
  <cp:revision>16</cp:revision>
  <dcterms:modified xsi:type="dcterms:W3CDTF">2021-07-19T12:38:23Z</dcterms:modified>
</cp:coreProperties>
</file>