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3" r:id="rId3"/>
  </p:sldMasterIdLst>
  <p:notesMasterIdLst>
    <p:notesMasterId r:id="rId6"/>
  </p:notesMasterIdLst>
  <p:sldIdLst>
    <p:sldId id="256" r:id="rId4"/>
    <p:sldId id="259" r:id="rId5"/>
  </p:sldIdLst>
  <p:sldSz cx="12192000" cy="6858000"/>
  <p:notesSz cx="6858000" cy="9144000"/>
  <p:embeddedFontLst>
    <p:embeddedFont>
      <p:font typeface="Montserrat" panose="00000500000000000000" pitchFamily="2" charset="0"/>
      <p:regular r:id="rId7"/>
      <p:bold r:id="rId8"/>
      <p:italic r:id="rId9"/>
      <p:boldItalic r:id="rId1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7" d="100"/>
          <a:sy n="117" d="100"/>
        </p:scale>
        <p:origin x="31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7" Type="http://schemas.openxmlformats.org/officeDocument/2006/relationships/font" Target="fonts/font1.fntdata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font" Target="fonts/font4.fntdata"/><Relationship Id="rId4" Type="http://schemas.openxmlformats.org/officeDocument/2006/relationships/slide" Target="slides/slide1.xml"/><Relationship Id="rId9" Type="http://schemas.openxmlformats.org/officeDocument/2006/relationships/font" Target="fonts/font3.fnt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bb727f0b64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bb727f0b64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3">
            <a:alphaModFix/>
          </a:blip>
          <a:srcRect b="-113"/>
          <a:stretch/>
        </p:blipFill>
        <p:spPr>
          <a:xfrm rot="10800000" flipH="1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 descr="A picture containing natur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 flipH="1">
            <a:off x="5456394" y="1968439"/>
            <a:ext cx="6751471" cy="4901119"/>
          </a:xfrm>
          <a:custGeom>
            <a:avLst/>
            <a:gdLst/>
            <a:ahLst/>
            <a:cxnLst/>
            <a:rect l="l" t="t" r="r" b="b"/>
            <a:pathLst>
              <a:path w="6751471" h="4901119" extrusionOk="0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13500000" algn="b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 flipH="1">
            <a:off x="-4784" y="-14542"/>
            <a:ext cx="12199164" cy="6874921"/>
          </a:xfrm>
          <a:custGeom>
            <a:avLst/>
            <a:gdLst/>
            <a:ahLst/>
            <a:cxnLst/>
            <a:rect l="l" t="t" r="r" b="b"/>
            <a:pathLst>
              <a:path w="14761910" h="6836301" extrusionOk="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6">
            <a:alphaModFix amt="34000"/>
          </a:blip>
          <a:srcRect l="32582" t="2399" r="8554" b="-8773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 rotWithShape="1">
          <a:blip r:embed="rId6">
            <a:alphaModFix amt="34000"/>
          </a:blip>
          <a:srcRect l="54016" t="36081" r="11355" b="673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>
            <a:spLocks noGrp="1"/>
          </p:cNvSpPr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Montserrat"/>
              <a:buNone/>
              <a:defRPr sz="800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3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5" name="Google Shape;25;p3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lang="en-GB" sz="14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‹Nº›</a:t>
            </a:fld>
            <a:endParaRPr sz="1400" b="1" i="0" u="none" strike="noStrike" cap="non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" name="Google Shape;28;p3"/>
          <p:cNvSpPr txBox="1"/>
          <p:nvPr userDrawn="1"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 err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WGDisasters</a:t>
            </a:r>
            <a:r>
              <a:rPr lang="en-GB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24, 30 September – 2 October, 2025</a:t>
            </a:r>
            <a:endParaRPr b="1" dirty="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" name="Google Shape;29;p3"/>
          <p:cNvSpPr txBox="1">
            <a:spLocks noGrp="1"/>
          </p:cNvSpPr>
          <p:nvPr>
            <p:ph type="body" idx="1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sz="2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sz="24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429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sz="440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4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5" name="Google Shape;35;p4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4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4"/>
          <p:cNvSpPr txBox="1">
            <a:spLocks noGrp="1"/>
          </p:cNvSpPr>
          <p:nvPr>
            <p:ph type="body" idx="1"/>
          </p:nvPr>
        </p:nvSpPr>
        <p:spPr>
          <a:xfrm>
            <a:off x="386632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sz="2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sz="24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429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body" idx="2"/>
          </p:nvPr>
        </p:nvSpPr>
        <p:spPr>
          <a:xfrm>
            <a:off x="6296361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sz="2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sz="24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429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9" name="Google Shape;39;p4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lang="en-GB" sz="14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‹Nº›</a:t>
            </a:fld>
            <a:endParaRPr sz="1400"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" name="Google Shape;40;p4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sz="440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1" name="Google Shape;41;p4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38th CEOS Plenary, 23 - 24 October, 2024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5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6" name="Google Shape;46;p5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5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5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lang="en-GB" sz="14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‹Nº›</a:t>
            </a:fld>
            <a:endParaRPr sz="1400"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" name="Google Shape;49;p5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sz="440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0" name="Google Shape;50;p5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38th CEOS Plenary, 23 - 24 October, 2024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p6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5" name="Google Shape;55;p6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6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6"/>
          <p:cNvSpPr txBox="1">
            <a:spLocks noGrp="1"/>
          </p:cNvSpPr>
          <p:nvPr>
            <p:ph type="body" idx="1"/>
          </p:nvPr>
        </p:nvSpPr>
        <p:spPr>
          <a:xfrm>
            <a:off x="5180012" y="1373852"/>
            <a:ext cx="6172200" cy="4694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"/>
              <a:buChar char="❖"/>
              <a:defRPr sz="32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4064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▪"/>
              <a:defRPr sz="2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810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o"/>
              <a:defRPr sz="24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8" name="Google Shape;58;p6"/>
          <p:cNvSpPr txBox="1">
            <a:spLocks noGrp="1"/>
          </p:cNvSpPr>
          <p:nvPr>
            <p:ph type="body" idx="2"/>
          </p:nvPr>
        </p:nvSpPr>
        <p:spPr>
          <a:xfrm>
            <a:off x="839788" y="1373852"/>
            <a:ext cx="3932237" cy="4630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228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228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sz="12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228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sz="1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228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sz="1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228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sz="1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228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sz="1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228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sz="1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228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sz="1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9" name="Google Shape;59;p6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lang="en-GB" sz="14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‹Nº›</a:t>
            </a:fld>
            <a:endParaRPr sz="1400"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0" name="Google Shape;60;p6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sz="440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61" name="Google Shape;61;p6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38th CEOS Plenary, 23 - 24 October, 2024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"/>
          <p:cNvPicPr preferRelativeResize="0"/>
          <p:nvPr/>
        </p:nvPicPr>
        <p:blipFill rotWithShape="1">
          <a:blip r:embed="rId7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" name="Google Shape;9;p1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 txBox="1">
            <a:spLocks noGrp="1"/>
          </p:cNvSpPr>
          <p:nvPr>
            <p:ph type="title"/>
          </p:nvPr>
        </p:nvSpPr>
        <p:spPr>
          <a:xfrm>
            <a:off x="176050" y="175950"/>
            <a:ext cx="8035800" cy="397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s-ES" sz="7500" dirty="0" err="1"/>
              <a:t>WGDisasters</a:t>
            </a:r>
            <a:r>
              <a:rPr lang="es-ES" sz="7500" dirty="0"/>
              <a:t> 24</a:t>
            </a:r>
            <a:endParaRPr sz="75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GB" sz="4000" i="1" dirty="0">
                <a:latin typeface="Montserrat"/>
                <a:ea typeface="Montserrat"/>
                <a:cs typeface="Montserrat"/>
                <a:sym typeface="Montserrat"/>
              </a:rPr>
              <a:t>TITLE</a:t>
            </a:r>
            <a:endParaRPr sz="4000" i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7" name="Google Shape;67;p7"/>
          <p:cNvSpPr/>
          <p:nvPr/>
        </p:nvSpPr>
        <p:spPr>
          <a:xfrm>
            <a:off x="7272909" y="4252807"/>
            <a:ext cx="4833000" cy="26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b="1" dirty="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 i="0" u="none" strike="noStrike" cap="none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Presenter, Organization</a:t>
            </a:r>
            <a:endParaRPr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 i="0" u="none" strike="noStrike" cap="none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Agenda Item #</a:t>
            </a:r>
            <a:endParaRPr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20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WGDisasters-24</a:t>
            </a:r>
            <a:endParaRPr sz="2200" b="1" dirty="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20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Bariloche, Argentina</a:t>
            </a:r>
            <a:endParaRPr sz="2200" b="1" dirty="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30 Set-2 Oct 2025</a:t>
            </a:r>
            <a:endParaRPr sz="2200" b="1" i="0" u="none" strike="noStrike" cap="none" dirty="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0"/>
          <p:cNvSpPr txBox="1">
            <a:spLocks noGrp="1"/>
          </p:cNvSpPr>
          <p:nvPr>
            <p:ph type="body" idx="1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lang="en-GB"/>
              <a:t>.</a:t>
            </a:r>
            <a:endParaRPr/>
          </a:p>
          <a:p>
            <a:pPr marL="457200" lvl="0" indent="-406400" algn="l" rtl="0"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lang="en-GB"/>
              <a:t>.</a:t>
            </a:r>
            <a:endParaRPr/>
          </a:p>
          <a:p>
            <a:pPr marL="457200" lvl="0" indent="-406400" algn="l" rtl="0"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lang="en-GB"/>
              <a:t>.</a:t>
            </a:r>
            <a:endParaRPr/>
          </a:p>
        </p:txBody>
      </p:sp>
      <p:sp>
        <p:nvSpPr>
          <p:cNvPr id="85" name="Google Shape;85;p10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 err="1"/>
              <a:t>Title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52EB31AEAF79546A36C41F81F53C1CB" ma:contentTypeVersion="4" ma:contentTypeDescription="Crear nuevo documento." ma:contentTypeScope="" ma:versionID="0e3f48239f865f14c9d918976dfa0954">
  <xsd:schema xmlns:xsd="http://www.w3.org/2001/XMLSchema" xmlns:xs="http://www.w3.org/2001/XMLSchema" xmlns:p="http://schemas.microsoft.com/office/2006/metadata/properties" xmlns:ns2="aad718c4-0d0e-49d8-98fc-039e47c1b82f" targetNamespace="http://schemas.microsoft.com/office/2006/metadata/properties" ma:root="true" ma:fieldsID="c3141ab86fa9af1e6f69c92927d9cd04" ns2:_="">
    <xsd:import namespace="aad718c4-0d0e-49d8-98fc-039e47c1b82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d718c4-0d0e-49d8-98fc-039e47c1b82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F3401F7-4725-45BA-981B-A98D4514886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d718c4-0d0e-49d8-98fc-039e47c1b82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6B47577-ED17-47FC-A60B-924E12C3249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21</Words>
  <Application>Microsoft Office PowerPoint</Application>
  <PresentationFormat>Panorámica</PresentationFormat>
  <Paragraphs>12</Paragraphs>
  <Slides>2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5" baseType="lpstr">
      <vt:lpstr>Montserrat</vt:lpstr>
      <vt:lpstr>Arial</vt:lpstr>
      <vt:lpstr>ceos</vt:lpstr>
      <vt:lpstr>WGDisasters 24 TITLE</vt:lpstr>
      <vt:lpstr>Title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Medico, Ana Gabriela</cp:lastModifiedBy>
  <cp:revision>4</cp:revision>
  <dcterms:modified xsi:type="dcterms:W3CDTF">2025-09-01T14:02:18Z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522125d5-a8e0-4bfc-b60f-37738ea82271_Enabled">
    <vt:lpwstr>true</vt:lpwstr>
  </property>
  <property fmtid="{D5CDD505-2E9C-101B-9397-08002B2CF9AE}" pid="3" name="MSIP_Label_522125d5-a8e0-4bfc-b60f-37738ea82271_SetDate">
    <vt:lpwstr>2024-09-26T17:53:47Z</vt:lpwstr>
  </property>
  <property fmtid="{D5CDD505-2E9C-101B-9397-08002B2CF9AE}" pid="4" name="MSIP_Label_522125d5-a8e0-4bfc-b60f-37738ea82271_Method">
    <vt:lpwstr>Privileged</vt:lpwstr>
  </property>
  <property fmtid="{D5CDD505-2E9C-101B-9397-08002B2CF9AE}" pid="5" name="MSIP_Label_522125d5-a8e0-4bfc-b60f-37738ea82271_Name">
    <vt:lpwstr>Publico</vt:lpwstr>
  </property>
  <property fmtid="{D5CDD505-2E9C-101B-9397-08002B2CF9AE}" pid="6" name="MSIP_Label_522125d5-a8e0-4bfc-b60f-37738ea82271_SiteId">
    <vt:lpwstr>7541a422-19e3-429d-88ea-468e7ae8dd96</vt:lpwstr>
  </property>
  <property fmtid="{D5CDD505-2E9C-101B-9397-08002B2CF9AE}" pid="7" name="MSIP_Label_522125d5-a8e0-4bfc-b60f-37738ea82271_ActionId">
    <vt:lpwstr>37b6fa6e-cfa6-4411-bd3d-3c1418507bd5</vt:lpwstr>
  </property>
  <property fmtid="{D5CDD505-2E9C-101B-9397-08002B2CF9AE}" pid="8" name="MSIP_Label_522125d5-a8e0-4bfc-b60f-37738ea82271_ContentBits">
    <vt:lpwstr>0</vt:lpwstr>
  </property>
</Properties>
</file>