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Montserrat Medium" panose="020B060402020202020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ontserrat SemiBold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Lbd7TAf0IloAP0e+xxhQKn5EU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6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9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B147-6330-468C-BEA7-4CD02720BD21}" type="datetimeFigureOut">
              <a:rPr lang="en-IN" smtClean="0"/>
              <a:t>19-02-2026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8833-7CE1-4273-9FDC-F08D9DE9BE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02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-40725" y="4872750"/>
            <a:ext cx="345214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lang="en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&amp; WGD-25 </a:t>
            </a:r>
            <a:r>
              <a:rPr lang="en" sz="11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-40726" y="4872750"/>
            <a:ext cx="3179579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lang="en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1&amp; WGD-25 </a:t>
            </a:r>
            <a:r>
              <a:rPr lang="en" sz="11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-40725" y="4872750"/>
            <a:ext cx="348731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lang="en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&amp; WGD-25 </a:t>
            </a:r>
            <a:r>
              <a:rPr lang="en" sz="11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lang="en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lang="en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3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4sWZ27B80LhfqFwo8Io79i5cSqSg2Ndx?usp=drive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WGISS-61 Presentation Template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Organisation</a:t>
            </a:r>
            <a:endParaRPr sz="17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X.X</a:t>
            </a:r>
            <a:endParaRPr sz="17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</a:t>
            </a:r>
            <a:r>
              <a:rPr lang="en" sz="17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 and WGDisaster-25 </a:t>
            </a:r>
            <a:endParaRPr sz="17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" sz="17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" sz="17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March</a:t>
            </a:r>
            <a:r>
              <a:rPr lang="en" sz="17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7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Dehradun, India</a:t>
            </a:r>
            <a:endParaRPr sz="17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Presentation Guidance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Files should be named </a:t>
            </a:r>
            <a:r>
              <a:rPr lang="en" sz="17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Item_Presentation Title_Name_version</a:t>
            </a:r>
            <a:endParaRPr sz="17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dirty="0"/>
              <a:t>E.g. </a:t>
            </a:r>
            <a:r>
              <a:rPr lang="en" sz="17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1.3_WGISS Chair Report_Nitant Dube_v1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All presentations should be uploaded to the shared google drive: </a:t>
            </a:r>
            <a:r>
              <a:rPr lang="en" sz="1600" dirty="0"/>
              <a:t>	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https://drive.google.com/drive/folders/14sWZ27B80LhfqFwo8Io79i5cSqSg2Ndx?usp=drive_link</a:t>
            </a:r>
            <a:endParaRPr sz="16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If you are unable to copy to shared folder, you can mail the presentation to (wgiss.ceos@gmail.com)</a:t>
            </a:r>
            <a:endParaRPr sz="16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" sz="1700" dirty="0"/>
              <a:t>Presenters should join and present from their own screen using screen share features</a:t>
            </a:r>
            <a:endParaRPr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(16:9)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Montserrat Medium</vt:lpstr>
      <vt:lpstr>Arial</vt:lpstr>
      <vt:lpstr>Montserrat</vt:lpstr>
      <vt:lpstr>Montserrat SemiBold</vt:lpstr>
      <vt:lpstr>ceos</vt:lpstr>
      <vt:lpstr>WGISS-61 Presentation Template</vt:lpstr>
      <vt:lpstr>Presentation Guidance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WGISS-61 Presentation Template</dc:title>
  <cp:lastModifiedBy>Nitant Dube</cp:lastModifiedBy>
  <cp:revision>1</cp:revision>
  <dcterms:modified xsi:type="dcterms:W3CDTF">2026-02-19T11:29:20Z</dcterms:modified>
</cp:coreProperties>
</file>