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gLbd7TAf0IloAP0e+xxhQKn5EU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7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3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4sWZ27B80LhfqFwo8Io79i5cSqSg2Ndx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WGISS-61 Presentation Template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X.X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b="1" i="0" lang="en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Dehradun, India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Presentation Guidance</a:t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Files should be named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E.g. </a:t>
            </a:r>
            <a:r>
              <a:rPr lang="en" sz="170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Report_Nitant Dube_v1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All presentations should be uploaded to the shared google drive: </a:t>
            </a:r>
            <a:r>
              <a:rPr lang="en" sz="1600"/>
              <a:t>	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https://drive.google.com/drive/folders/14sWZ27B80LhfqFwo8Io79i5cSqSg2Ndx?usp=drive_link</a:t>
            </a:r>
            <a:endParaRPr sz="16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If you are unable to copy to shared folder, you can mail the presentation to (wgiss.ceos@gmail.com)</a:t>
            </a:r>
            <a:endParaRPr sz="16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/>
              <a:t>Presenters should join and present from their own screen using screen share features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